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3" r:id="rId2"/>
  </p:sldMasterIdLst>
  <p:notesMasterIdLst>
    <p:notesMasterId r:id="rId84"/>
  </p:notesMasterIdLst>
  <p:sldIdLst>
    <p:sldId id="283" r:id="rId3"/>
    <p:sldId id="493" r:id="rId4"/>
    <p:sldId id="495" r:id="rId5"/>
    <p:sldId id="494" r:id="rId6"/>
    <p:sldId id="466" r:id="rId7"/>
    <p:sldId id="471" r:id="rId8"/>
    <p:sldId id="370" r:id="rId9"/>
    <p:sldId id="377" r:id="rId10"/>
    <p:sldId id="491" r:id="rId11"/>
    <p:sldId id="375" r:id="rId12"/>
    <p:sldId id="256" r:id="rId13"/>
    <p:sldId id="496" r:id="rId14"/>
    <p:sldId id="391" r:id="rId15"/>
    <p:sldId id="468" r:id="rId16"/>
    <p:sldId id="469" r:id="rId17"/>
    <p:sldId id="470" r:id="rId18"/>
    <p:sldId id="389" r:id="rId19"/>
    <p:sldId id="393" r:id="rId20"/>
    <p:sldId id="472" r:id="rId21"/>
    <p:sldId id="473" r:id="rId22"/>
    <p:sldId id="416" r:id="rId23"/>
    <p:sldId id="394" r:id="rId24"/>
    <p:sldId id="436" r:id="rId25"/>
    <p:sldId id="486" r:id="rId26"/>
    <p:sldId id="474" r:id="rId27"/>
    <p:sldId id="475" r:id="rId28"/>
    <p:sldId id="438" r:id="rId29"/>
    <p:sldId id="412" r:id="rId30"/>
    <p:sldId id="425" r:id="rId31"/>
    <p:sldId id="424" r:id="rId32"/>
    <p:sldId id="423" r:id="rId33"/>
    <p:sldId id="417" r:id="rId34"/>
    <p:sldId id="418" r:id="rId35"/>
    <p:sldId id="439" r:id="rId36"/>
    <p:sldId id="437" r:id="rId37"/>
    <p:sldId id="447" r:id="rId38"/>
    <p:sldId id="384" r:id="rId39"/>
    <p:sldId id="449" r:id="rId40"/>
    <p:sldId id="386" r:id="rId41"/>
    <p:sldId id="441" r:id="rId42"/>
    <p:sldId id="440" r:id="rId43"/>
    <p:sldId id="452" r:id="rId44"/>
    <p:sldId id="451" r:id="rId45"/>
    <p:sldId id="453" r:id="rId46"/>
    <p:sldId id="487" r:id="rId47"/>
    <p:sldId id="460" r:id="rId48"/>
    <p:sldId id="387" r:id="rId49"/>
    <p:sldId id="459" r:id="rId50"/>
    <p:sldId id="476" r:id="rId51"/>
    <p:sldId id="477" r:id="rId52"/>
    <p:sldId id="442" r:id="rId53"/>
    <p:sldId id="458" r:id="rId54"/>
    <p:sldId id="455" r:id="rId55"/>
    <p:sldId id="456" r:id="rId56"/>
    <p:sldId id="479" r:id="rId57"/>
    <p:sldId id="406" r:id="rId58"/>
    <p:sldId id="478" r:id="rId59"/>
    <p:sldId id="314" r:id="rId60"/>
    <p:sldId id="485" r:id="rId61"/>
    <p:sldId id="407" r:id="rId62"/>
    <p:sldId id="328" r:id="rId63"/>
    <p:sldId id="408" r:id="rId64"/>
    <p:sldId id="323" r:id="rId65"/>
    <p:sldId id="457" r:id="rId66"/>
    <p:sldId id="480" r:id="rId67"/>
    <p:sldId id="404" r:id="rId68"/>
    <p:sldId id="405" r:id="rId69"/>
    <p:sldId id="410" r:id="rId70"/>
    <p:sldId id="481" r:id="rId71"/>
    <p:sldId id="482" r:id="rId72"/>
    <p:sldId id="382" r:id="rId73"/>
    <p:sldId id="465" r:id="rId74"/>
    <p:sldId id="388" r:id="rId75"/>
    <p:sldId id="462" r:id="rId76"/>
    <p:sldId id="463" r:id="rId77"/>
    <p:sldId id="489" r:id="rId78"/>
    <p:sldId id="464" r:id="rId79"/>
    <p:sldId id="320" r:id="rId80"/>
    <p:sldId id="369" r:id="rId81"/>
    <p:sldId id="446" r:id="rId82"/>
    <p:sldId id="488" r:id="rId83"/>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F7F7F"/>
    <a:srgbClr val="D9D9D9"/>
    <a:srgbClr val="FFFFFF"/>
    <a:srgbClr val="BFBFB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Keine Formatvorlage, Tabellenraster">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Keine Formatvorlage, kein Raster">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435" autoAdjust="0"/>
    <p:restoredTop sz="71650" autoAdjust="0"/>
  </p:normalViewPr>
  <p:slideViewPr>
    <p:cSldViewPr snapToGrid="0">
      <p:cViewPr>
        <p:scale>
          <a:sx n="50" d="100"/>
          <a:sy n="50" d="100"/>
        </p:scale>
        <p:origin x="1024" y="492"/>
      </p:cViewPr>
      <p:guideLst/>
    </p:cSldViewPr>
  </p:slideViewPr>
  <p:notesTextViewPr>
    <p:cViewPr>
      <p:scale>
        <a:sx n="125" d="100"/>
        <a:sy n="125" d="100"/>
      </p:scale>
      <p:origin x="0" y="0"/>
    </p:cViewPr>
  </p:notesTextViewPr>
  <p:gridSpacing cx="36004" cy="36004"/>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slide" Target="slides/slide66.xml"/><Relationship Id="rId76" Type="http://schemas.openxmlformats.org/officeDocument/2006/relationships/slide" Target="slides/slide74.xml"/><Relationship Id="rId84" Type="http://schemas.openxmlformats.org/officeDocument/2006/relationships/notesMaster" Target="notesMasters/notesMaster1.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slide" Target="slides/slide72.xml"/><Relationship Id="rId79" Type="http://schemas.openxmlformats.org/officeDocument/2006/relationships/slide" Target="slides/slide77.xml"/><Relationship Id="rId87" Type="http://schemas.openxmlformats.org/officeDocument/2006/relationships/theme" Target="theme/theme1.xml"/><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presProps" Target="pres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B469B2B-8B7A-4E18-BC69-5BDBC130C84C}" type="datetimeFigureOut">
              <a:rPr lang="de-DE" smtClean="0"/>
              <a:t>15.10.2023</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0F2202B-6E37-4AE5-B06C-BB00BEDFDF4B}" type="slidenum">
              <a:rPr lang="de-DE" smtClean="0"/>
              <a:t>‹Nr.›</a:t>
            </a:fld>
            <a:endParaRPr lang="de-DE"/>
          </a:p>
        </p:txBody>
      </p:sp>
    </p:spTree>
    <p:extLst>
      <p:ext uri="{BB962C8B-B14F-4D97-AF65-F5344CB8AC3E}">
        <p14:creationId xmlns:p14="http://schemas.microsoft.com/office/powerpoint/2010/main" val="18742356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a:buFontTx/>
              <a:buNone/>
            </a:pPr>
            <a:endParaRPr lang="de-DE" dirty="0"/>
          </a:p>
        </p:txBody>
      </p:sp>
      <p:sp>
        <p:nvSpPr>
          <p:cNvPr id="4" name="Foliennummernplatzhalt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8AC1839-681B-5F46-B56F-598B9796F254}" type="slidenum">
              <a:rPr kumimoji="0" lang="de-DE"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a:t>
            </a:fld>
            <a:endParaRPr kumimoji="0" lang="de-DE"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5673653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a:buFont typeface="Arial" panose="020B0604020202020204" pitchFamily="34" charset="0"/>
              <a:buNone/>
            </a:pPr>
            <a:endParaRPr lang="de-DE" dirty="0"/>
          </a:p>
        </p:txBody>
      </p:sp>
      <p:sp>
        <p:nvSpPr>
          <p:cNvPr id="4" name="Foliennummernplatzhalter 3"/>
          <p:cNvSpPr>
            <a:spLocks noGrp="1"/>
          </p:cNvSpPr>
          <p:nvPr>
            <p:ph type="sldNum" sz="quarter" idx="5"/>
          </p:nvPr>
        </p:nvSpPr>
        <p:spPr/>
        <p:txBody>
          <a:bodyPr/>
          <a:lstStyle/>
          <a:p>
            <a:fld id="{60F2202B-6E37-4AE5-B06C-BB00BEDFDF4B}" type="slidenum">
              <a:rPr lang="de-DE" smtClean="0"/>
              <a:t>27</a:t>
            </a:fld>
            <a:endParaRPr lang="de-DE"/>
          </a:p>
        </p:txBody>
      </p:sp>
    </p:spTree>
    <p:extLst>
      <p:ext uri="{BB962C8B-B14F-4D97-AF65-F5344CB8AC3E}">
        <p14:creationId xmlns:p14="http://schemas.microsoft.com/office/powerpoint/2010/main" val="36964757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endParaRPr lang="de-DE" dirty="0"/>
          </a:p>
        </p:txBody>
      </p:sp>
      <p:sp>
        <p:nvSpPr>
          <p:cNvPr id="4" name="Foliennummernplatzhalter 3"/>
          <p:cNvSpPr>
            <a:spLocks noGrp="1"/>
          </p:cNvSpPr>
          <p:nvPr>
            <p:ph type="sldNum" sz="quarter" idx="5"/>
          </p:nvPr>
        </p:nvSpPr>
        <p:spPr/>
        <p:txBody>
          <a:bodyPr/>
          <a:lstStyle/>
          <a:p>
            <a:fld id="{60F2202B-6E37-4AE5-B06C-BB00BEDFDF4B}" type="slidenum">
              <a:rPr lang="de-DE" smtClean="0"/>
              <a:t>28</a:t>
            </a:fld>
            <a:endParaRPr lang="de-DE"/>
          </a:p>
        </p:txBody>
      </p:sp>
    </p:spTree>
    <p:extLst>
      <p:ext uri="{BB962C8B-B14F-4D97-AF65-F5344CB8AC3E}">
        <p14:creationId xmlns:p14="http://schemas.microsoft.com/office/powerpoint/2010/main" val="346183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a:buFont typeface="Arial" panose="020B0604020202020204" pitchFamily="34" charset="0"/>
              <a:buNone/>
            </a:pPr>
            <a:endParaRPr lang="de-DE" dirty="0"/>
          </a:p>
        </p:txBody>
      </p:sp>
      <p:sp>
        <p:nvSpPr>
          <p:cNvPr id="4" name="Foliennummernplatzhalter 3"/>
          <p:cNvSpPr>
            <a:spLocks noGrp="1"/>
          </p:cNvSpPr>
          <p:nvPr>
            <p:ph type="sldNum" sz="quarter" idx="5"/>
          </p:nvPr>
        </p:nvSpPr>
        <p:spPr/>
        <p:txBody>
          <a:bodyPr/>
          <a:lstStyle/>
          <a:p>
            <a:fld id="{60F2202B-6E37-4AE5-B06C-BB00BEDFDF4B}" type="slidenum">
              <a:rPr lang="de-DE" smtClean="0"/>
              <a:t>29</a:t>
            </a:fld>
            <a:endParaRPr lang="de-DE"/>
          </a:p>
        </p:txBody>
      </p:sp>
    </p:spTree>
    <p:extLst>
      <p:ext uri="{BB962C8B-B14F-4D97-AF65-F5344CB8AC3E}">
        <p14:creationId xmlns:p14="http://schemas.microsoft.com/office/powerpoint/2010/main" val="25630205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a:buFont typeface="Arial" panose="020B0604020202020204" pitchFamily="34" charset="0"/>
              <a:buNone/>
            </a:pPr>
            <a:endParaRPr lang="de-DE" dirty="0"/>
          </a:p>
        </p:txBody>
      </p:sp>
      <p:sp>
        <p:nvSpPr>
          <p:cNvPr id="4" name="Foliennummernplatzhalter 3"/>
          <p:cNvSpPr>
            <a:spLocks noGrp="1"/>
          </p:cNvSpPr>
          <p:nvPr>
            <p:ph type="sldNum" sz="quarter" idx="5"/>
          </p:nvPr>
        </p:nvSpPr>
        <p:spPr/>
        <p:txBody>
          <a:bodyPr/>
          <a:lstStyle/>
          <a:p>
            <a:fld id="{60F2202B-6E37-4AE5-B06C-BB00BEDFDF4B}" type="slidenum">
              <a:rPr lang="de-DE" smtClean="0"/>
              <a:t>30</a:t>
            </a:fld>
            <a:endParaRPr lang="de-DE"/>
          </a:p>
        </p:txBody>
      </p:sp>
    </p:spTree>
    <p:extLst>
      <p:ext uri="{BB962C8B-B14F-4D97-AF65-F5344CB8AC3E}">
        <p14:creationId xmlns:p14="http://schemas.microsoft.com/office/powerpoint/2010/main" val="29389743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a:buFont typeface="Arial" panose="020B0604020202020204" pitchFamily="34" charset="0"/>
              <a:buNone/>
            </a:pPr>
            <a:endParaRPr lang="de-DE" dirty="0"/>
          </a:p>
        </p:txBody>
      </p:sp>
      <p:sp>
        <p:nvSpPr>
          <p:cNvPr id="4" name="Foliennummernplatzhalter 3"/>
          <p:cNvSpPr>
            <a:spLocks noGrp="1"/>
          </p:cNvSpPr>
          <p:nvPr>
            <p:ph type="sldNum" sz="quarter" idx="5"/>
          </p:nvPr>
        </p:nvSpPr>
        <p:spPr/>
        <p:txBody>
          <a:bodyPr/>
          <a:lstStyle/>
          <a:p>
            <a:fld id="{60F2202B-6E37-4AE5-B06C-BB00BEDFDF4B}" type="slidenum">
              <a:rPr lang="de-DE" smtClean="0"/>
              <a:t>31</a:t>
            </a:fld>
            <a:endParaRPr lang="de-DE"/>
          </a:p>
        </p:txBody>
      </p:sp>
    </p:spTree>
    <p:extLst>
      <p:ext uri="{BB962C8B-B14F-4D97-AF65-F5344CB8AC3E}">
        <p14:creationId xmlns:p14="http://schemas.microsoft.com/office/powerpoint/2010/main" val="42482596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60F2202B-6E37-4AE5-B06C-BB00BEDFDF4B}" type="slidenum">
              <a:rPr lang="de-DE" smtClean="0"/>
              <a:t>33</a:t>
            </a:fld>
            <a:endParaRPr lang="de-DE"/>
          </a:p>
        </p:txBody>
      </p:sp>
    </p:spTree>
    <p:extLst>
      <p:ext uri="{BB962C8B-B14F-4D97-AF65-F5344CB8AC3E}">
        <p14:creationId xmlns:p14="http://schemas.microsoft.com/office/powerpoint/2010/main" val="16270314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60F2202B-6E37-4AE5-B06C-BB00BEDFDF4B}" type="slidenum">
              <a:rPr lang="de-DE" smtClean="0"/>
              <a:t>34</a:t>
            </a:fld>
            <a:endParaRPr lang="de-DE"/>
          </a:p>
        </p:txBody>
      </p:sp>
    </p:spTree>
    <p:extLst>
      <p:ext uri="{BB962C8B-B14F-4D97-AF65-F5344CB8AC3E}">
        <p14:creationId xmlns:p14="http://schemas.microsoft.com/office/powerpoint/2010/main" val="7488859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60F2202B-6E37-4AE5-B06C-BB00BEDFDF4B}" type="slidenum">
              <a:rPr lang="de-DE" smtClean="0"/>
              <a:t>36</a:t>
            </a:fld>
            <a:endParaRPr lang="de-DE"/>
          </a:p>
        </p:txBody>
      </p:sp>
    </p:spTree>
    <p:extLst>
      <p:ext uri="{BB962C8B-B14F-4D97-AF65-F5344CB8AC3E}">
        <p14:creationId xmlns:p14="http://schemas.microsoft.com/office/powerpoint/2010/main" val="23042468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60F2202B-6E37-4AE5-B06C-BB00BEDFDF4B}" type="slidenum">
              <a:rPr lang="de-DE" smtClean="0"/>
              <a:t>38</a:t>
            </a:fld>
            <a:endParaRPr lang="de-DE"/>
          </a:p>
        </p:txBody>
      </p:sp>
    </p:spTree>
    <p:extLst>
      <p:ext uri="{BB962C8B-B14F-4D97-AF65-F5344CB8AC3E}">
        <p14:creationId xmlns:p14="http://schemas.microsoft.com/office/powerpoint/2010/main" val="42899908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60F2202B-6E37-4AE5-B06C-BB00BEDFDF4B}" type="slidenum">
              <a:rPr lang="de-DE" smtClean="0"/>
              <a:t>39</a:t>
            </a:fld>
            <a:endParaRPr lang="de-DE"/>
          </a:p>
        </p:txBody>
      </p:sp>
    </p:spTree>
    <p:extLst>
      <p:ext uri="{BB962C8B-B14F-4D97-AF65-F5344CB8AC3E}">
        <p14:creationId xmlns:p14="http://schemas.microsoft.com/office/powerpoint/2010/main" val="35278410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60F2202B-6E37-4AE5-B06C-BB00BEDFDF4B}" type="slidenum">
              <a:rPr lang="de-DE" smtClean="0"/>
              <a:t>2</a:t>
            </a:fld>
            <a:endParaRPr lang="de-DE"/>
          </a:p>
        </p:txBody>
      </p:sp>
    </p:spTree>
    <p:extLst>
      <p:ext uri="{BB962C8B-B14F-4D97-AF65-F5344CB8AC3E}">
        <p14:creationId xmlns:p14="http://schemas.microsoft.com/office/powerpoint/2010/main" val="162661780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a:buFont typeface="Arial" panose="020B0604020202020204" pitchFamily="34" charset="0"/>
              <a:buNone/>
            </a:pPr>
            <a:endParaRPr lang="de-DE" dirty="0"/>
          </a:p>
        </p:txBody>
      </p:sp>
      <p:sp>
        <p:nvSpPr>
          <p:cNvPr id="4" name="Foliennummernplatzhalter 3"/>
          <p:cNvSpPr>
            <a:spLocks noGrp="1"/>
          </p:cNvSpPr>
          <p:nvPr>
            <p:ph type="sldNum" sz="quarter" idx="5"/>
          </p:nvPr>
        </p:nvSpPr>
        <p:spPr/>
        <p:txBody>
          <a:bodyPr/>
          <a:lstStyle/>
          <a:p>
            <a:fld id="{60F2202B-6E37-4AE5-B06C-BB00BEDFDF4B}" type="slidenum">
              <a:rPr lang="de-DE" smtClean="0"/>
              <a:t>44</a:t>
            </a:fld>
            <a:endParaRPr lang="de-DE"/>
          </a:p>
        </p:txBody>
      </p:sp>
    </p:spTree>
    <p:extLst>
      <p:ext uri="{BB962C8B-B14F-4D97-AF65-F5344CB8AC3E}">
        <p14:creationId xmlns:p14="http://schemas.microsoft.com/office/powerpoint/2010/main" val="7827344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60F2202B-6E37-4AE5-B06C-BB00BEDFDF4B}" type="slidenum">
              <a:rPr lang="de-DE" smtClean="0"/>
              <a:t>46</a:t>
            </a:fld>
            <a:endParaRPr lang="de-DE"/>
          </a:p>
        </p:txBody>
      </p:sp>
    </p:spTree>
    <p:extLst>
      <p:ext uri="{BB962C8B-B14F-4D97-AF65-F5344CB8AC3E}">
        <p14:creationId xmlns:p14="http://schemas.microsoft.com/office/powerpoint/2010/main" val="31911898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60F2202B-6E37-4AE5-B06C-BB00BEDFDF4B}" type="slidenum">
              <a:rPr lang="de-DE" smtClean="0"/>
              <a:t>47</a:t>
            </a:fld>
            <a:endParaRPr lang="de-DE"/>
          </a:p>
        </p:txBody>
      </p:sp>
    </p:spTree>
    <p:extLst>
      <p:ext uri="{BB962C8B-B14F-4D97-AF65-F5344CB8AC3E}">
        <p14:creationId xmlns:p14="http://schemas.microsoft.com/office/powerpoint/2010/main" val="371617272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lgn="l"/>
            <a:endParaRPr lang="de-DE" dirty="0"/>
          </a:p>
        </p:txBody>
      </p:sp>
      <p:sp>
        <p:nvSpPr>
          <p:cNvPr id="4" name="Foliennummernplatzhalter 3"/>
          <p:cNvSpPr>
            <a:spLocks noGrp="1"/>
          </p:cNvSpPr>
          <p:nvPr>
            <p:ph type="sldNum" sz="quarter" idx="5"/>
          </p:nvPr>
        </p:nvSpPr>
        <p:spPr/>
        <p:txBody>
          <a:bodyPr/>
          <a:lstStyle/>
          <a:p>
            <a:fld id="{60F2202B-6E37-4AE5-B06C-BB00BEDFDF4B}" type="slidenum">
              <a:rPr lang="de-DE" smtClean="0"/>
              <a:t>48</a:t>
            </a:fld>
            <a:endParaRPr lang="de-DE"/>
          </a:p>
        </p:txBody>
      </p:sp>
    </p:spTree>
    <p:extLst>
      <p:ext uri="{BB962C8B-B14F-4D97-AF65-F5344CB8AC3E}">
        <p14:creationId xmlns:p14="http://schemas.microsoft.com/office/powerpoint/2010/main" val="305487527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60F2202B-6E37-4AE5-B06C-BB00BEDFDF4B}" type="slidenum">
              <a:rPr lang="de-DE" smtClean="0"/>
              <a:t>49</a:t>
            </a:fld>
            <a:endParaRPr lang="de-DE"/>
          </a:p>
        </p:txBody>
      </p:sp>
    </p:spTree>
    <p:extLst>
      <p:ext uri="{BB962C8B-B14F-4D97-AF65-F5344CB8AC3E}">
        <p14:creationId xmlns:p14="http://schemas.microsoft.com/office/powerpoint/2010/main" val="330511000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60F2202B-6E37-4AE5-B06C-BB00BEDFDF4B}" type="slidenum">
              <a:rPr lang="de-DE" smtClean="0"/>
              <a:t>51</a:t>
            </a:fld>
            <a:endParaRPr lang="de-DE"/>
          </a:p>
        </p:txBody>
      </p:sp>
    </p:spTree>
    <p:extLst>
      <p:ext uri="{BB962C8B-B14F-4D97-AF65-F5344CB8AC3E}">
        <p14:creationId xmlns:p14="http://schemas.microsoft.com/office/powerpoint/2010/main" val="292185278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60F2202B-6E37-4AE5-B06C-BB00BEDFDF4B}" type="slidenum">
              <a:rPr lang="de-DE" smtClean="0"/>
              <a:t>53</a:t>
            </a:fld>
            <a:endParaRPr lang="de-DE"/>
          </a:p>
        </p:txBody>
      </p:sp>
    </p:spTree>
    <p:extLst>
      <p:ext uri="{BB962C8B-B14F-4D97-AF65-F5344CB8AC3E}">
        <p14:creationId xmlns:p14="http://schemas.microsoft.com/office/powerpoint/2010/main" val="303084626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60F2202B-6E37-4AE5-B06C-BB00BEDFDF4B}" type="slidenum">
              <a:rPr lang="de-DE" smtClean="0"/>
              <a:t>54</a:t>
            </a:fld>
            <a:endParaRPr lang="de-DE"/>
          </a:p>
        </p:txBody>
      </p:sp>
    </p:spTree>
    <p:extLst>
      <p:ext uri="{BB962C8B-B14F-4D97-AF65-F5344CB8AC3E}">
        <p14:creationId xmlns:p14="http://schemas.microsoft.com/office/powerpoint/2010/main" val="206504381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0F2202B-6E37-4AE5-B06C-BB00BEDFDF4B}" type="slidenum">
              <a:rPr kumimoji="0" lang="de-D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de-D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3145909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60F2202B-6E37-4AE5-B06C-BB00BEDFDF4B}" type="slidenum">
              <a:rPr lang="de-DE" smtClean="0"/>
              <a:t>57</a:t>
            </a:fld>
            <a:endParaRPr lang="de-DE"/>
          </a:p>
        </p:txBody>
      </p:sp>
    </p:spTree>
    <p:extLst>
      <p:ext uri="{BB962C8B-B14F-4D97-AF65-F5344CB8AC3E}">
        <p14:creationId xmlns:p14="http://schemas.microsoft.com/office/powerpoint/2010/main" val="26454718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60F2202B-6E37-4AE5-B06C-BB00BEDFDF4B}" type="slidenum">
              <a:rPr lang="de-DE" smtClean="0"/>
              <a:t>7</a:t>
            </a:fld>
            <a:endParaRPr lang="de-DE"/>
          </a:p>
        </p:txBody>
      </p:sp>
    </p:spTree>
    <p:extLst>
      <p:ext uri="{BB962C8B-B14F-4D97-AF65-F5344CB8AC3E}">
        <p14:creationId xmlns:p14="http://schemas.microsoft.com/office/powerpoint/2010/main" val="20984033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8AC1839-681B-5F46-B56F-598B9796F254}" type="slidenum">
              <a:rPr kumimoji="0" lang="de-D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de-D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2837356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normAutofit/>
          </a:bodyPr>
          <a:lstStyle/>
          <a:p>
            <a:endParaRPr lang="de-DE" dirty="0"/>
          </a:p>
        </p:txBody>
      </p:sp>
      <p:sp>
        <p:nvSpPr>
          <p:cNvPr id="4" name="Foliennummernplatzhalter 3"/>
          <p:cNvSpPr>
            <a:spLocks noGrp="1"/>
          </p:cNvSpPr>
          <p:nvPr>
            <p:ph type="sldNum" sz="quarter" idx="10"/>
          </p:nvPr>
        </p:nvSpPr>
        <p:spPr/>
        <p:txBody>
          <a:bodyPr/>
          <a:lstStyle/>
          <a:p>
            <a:fld id="{C8AC1839-681B-5F46-B56F-598B9796F254}" type="slidenum">
              <a:rPr lang="de-DE" smtClean="0"/>
              <a:pPr/>
              <a:t>63</a:t>
            </a:fld>
            <a:endParaRPr lang="de-DE"/>
          </a:p>
        </p:txBody>
      </p:sp>
    </p:spTree>
    <p:extLst>
      <p:ext uri="{BB962C8B-B14F-4D97-AF65-F5344CB8AC3E}">
        <p14:creationId xmlns:p14="http://schemas.microsoft.com/office/powerpoint/2010/main" val="416184838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60F2202B-6E37-4AE5-B06C-BB00BEDFDF4B}" type="slidenum">
              <a:rPr lang="de-DE" smtClean="0"/>
              <a:t>64</a:t>
            </a:fld>
            <a:endParaRPr lang="de-DE"/>
          </a:p>
        </p:txBody>
      </p:sp>
    </p:spTree>
    <p:extLst>
      <p:ext uri="{BB962C8B-B14F-4D97-AF65-F5344CB8AC3E}">
        <p14:creationId xmlns:p14="http://schemas.microsoft.com/office/powerpoint/2010/main" val="328375278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60F2202B-6E37-4AE5-B06C-BB00BEDFDF4B}" type="slidenum">
              <a:rPr lang="de-DE" smtClean="0"/>
              <a:t>65</a:t>
            </a:fld>
            <a:endParaRPr lang="de-DE"/>
          </a:p>
        </p:txBody>
      </p:sp>
    </p:spTree>
    <p:extLst>
      <p:ext uri="{BB962C8B-B14F-4D97-AF65-F5344CB8AC3E}">
        <p14:creationId xmlns:p14="http://schemas.microsoft.com/office/powerpoint/2010/main" val="60765274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60F2202B-6E37-4AE5-B06C-BB00BEDFDF4B}" type="slidenum">
              <a:rPr lang="de-DE" smtClean="0"/>
              <a:t>66</a:t>
            </a:fld>
            <a:endParaRPr lang="de-DE"/>
          </a:p>
        </p:txBody>
      </p:sp>
    </p:spTree>
    <p:extLst>
      <p:ext uri="{BB962C8B-B14F-4D97-AF65-F5344CB8AC3E}">
        <p14:creationId xmlns:p14="http://schemas.microsoft.com/office/powerpoint/2010/main" val="225713954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a:buFontTx/>
              <a:buNone/>
            </a:pPr>
            <a:endParaRPr lang="de-DE" dirty="0"/>
          </a:p>
        </p:txBody>
      </p:sp>
      <p:sp>
        <p:nvSpPr>
          <p:cNvPr id="4" name="Foliennummernplatzhalter 3"/>
          <p:cNvSpPr>
            <a:spLocks noGrp="1"/>
          </p:cNvSpPr>
          <p:nvPr>
            <p:ph type="sldNum" sz="quarter" idx="5"/>
          </p:nvPr>
        </p:nvSpPr>
        <p:spPr/>
        <p:txBody>
          <a:bodyPr/>
          <a:lstStyle/>
          <a:p>
            <a:fld id="{60F2202B-6E37-4AE5-B06C-BB00BEDFDF4B}" type="slidenum">
              <a:rPr lang="de-DE" smtClean="0"/>
              <a:t>67</a:t>
            </a:fld>
            <a:endParaRPr lang="de-DE"/>
          </a:p>
        </p:txBody>
      </p:sp>
    </p:spTree>
    <p:extLst>
      <p:ext uri="{BB962C8B-B14F-4D97-AF65-F5344CB8AC3E}">
        <p14:creationId xmlns:p14="http://schemas.microsoft.com/office/powerpoint/2010/main" val="229338966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60F2202B-6E37-4AE5-B06C-BB00BEDFDF4B}" type="slidenum">
              <a:rPr lang="de-DE" smtClean="0"/>
              <a:t>71</a:t>
            </a:fld>
            <a:endParaRPr lang="de-DE"/>
          </a:p>
        </p:txBody>
      </p:sp>
    </p:spTree>
    <p:extLst>
      <p:ext uri="{BB962C8B-B14F-4D97-AF65-F5344CB8AC3E}">
        <p14:creationId xmlns:p14="http://schemas.microsoft.com/office/powerpoint/2010/main" val="86526172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60F2202B-6E37-4AE5-B06C-BB00BEDFDF4B}" type="slidenum">
              <a:rPr lang="de-DE" smtClean="0"/>
              <a:t>73</a:t>
            </a:fld>
            <a:endParaRPr lang="de-DE"/>
          </a:p>
        </p:txBody>
      </p:sp>
    </p:spTree>
    <p:extLst>
      <p:ext uri="{BB962C8B-B14F-4D97-AF65-F5344CB8AC3E}">
        <p14:creationId xmlns:p14="http://schemas.microsoft.com/office/powerpoint/2010/main" val="380713643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8AC1839-681B-5F46-B56F-598B9796F254}" type="slidenum">
              <a:rPr kumimoji="0" lang="de-DE"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78</a:t>
            </a:fld>
            <a:endParaRPr kumimoji="0" lang="de-DE"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3750201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a:buFont typeface="Arial" panose="020B0604020202020204" pitchFamily="34" charset="0"/>
              <a:buNone/>
            </a:pPr>
            <a:endParaRPr lang="de-DE" dirty="0"/>
          </a:p>
        </p:txBody>
      </p:sp>
      <p:sp>
        <p:nvSpPr>
          <p:cNvPr id="4" name="Foliennummernplatzhalter 3"/>
          <p:cNvSpPr>
            <a:spLocks noGrp="1"/>
          </p:cNvSpPr>
          <p:nvPr>
            <p:ph type="sldNum" sz="quarter" idx="5"/>
          </p:nvPr>
        </p:nvSpPr>
        <p:spPr/>
        <p:txBody>
          <a:bodyPr/>
          <a:lstStyle/>
          <a:p>
            <a:fld id="{60F2202B-6E37-4AE5-B06C-BB00BEDFDF4B}" type="slidenum">
              <a:rPr lang="de-DE" smtClean="0"/>
              <a:t>8</a:t>
            </a:fld>
            <a:endParaRPr lang="de-DE"/>
          </a:p>
        </p:txBody>
      </p:sp>
    </p:spTree>
    <p:extLst>
      <p:ext uri="{BB962C8B-B14F-4D97-AF65-F5344CB8AC3E}">
        <p14:creationId xmlns:p14="http://schemas.microsoft.com/office/powerpoint/2010/main" val="7349040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dirty="0" err="1"/>
              <a:t>can</a:t>
            </a:r>
            <a:r>
              <a:rPr lang="de-DE" dirty="0"/>
              <a:t> </a:t>
            </a:r>
            <a:r>
              <a:rPr lang="de-DE" dirty="0" err="1"/>
              <a:t>be</a:t>
            </a:r>
            <a:r>
              <a:rPr lang="de-DE" dirty="0"/>
              <a:t> </a:t>
            </a:r>
            <a:r>
              <a:rPr lang="de-DE" dirty="0" err="1"/>
              <a:t>defined</a:t>
            </a:r>
            <a:r>
              <a:rPr lang="de-DE" dirty="0"/>
              <a:t> </a:t>
            </a:r>
            <a:r>
              <a:rPr lang="de-DE" dirty="0" err="1"/>
              <a:t>as</a:t>
            </a:r>
            <a:r>
              <a:rPr lang="de-DE" dirty="0"/>
              <a:t> </a:t>
            </a:r>
            <a:r>
              <a:rPr lang="de-DE" dirty="0" err="1"/>
              <a:t>win</a:t>
            </a:r>
            <a:r>
              <a:rPr lang="de-DE" dirty="0"/>
              <a:t> </a:t>
            </a:r>
            <a:r>
              <a:rPr lang="de-DE" dirty="0" err="1"/>
              <a:t>or</a:t>
            </a:r>
            <a:r>
              <a:rPr lang="de-DE" dirty="0"/>
              <a:t> lose at </a:t>
            </a:r>
            <a:r>
              <a:rPr lang="de-DE" dirty="0" err="1"/>
              <a:t>the</a:t>
            </a:r>
            <a:r>
              <a:rPr lang="de-DE" dirty="0"/>
              <a:t> end </a:t>
            </a:r>
            <a:r>
              <a:rPr lang="de-DE" dirty="0" err="1"/>
              <a:t>of</a:t>
            </a:r>
            <a:r>
              <a:rPr lang="de-DE" dirty="0"/>
              <a:t> </a:t>
            </a:r>
            <a:r>
              <a:rPr lang="de-DE" dirty="0" err="1"/>
              <a:t>the</a:t>
            </a:r>
            <a:r>
              <a:rPr lang="de-DE" dirty="0"/>
              <a:t> game.</a:t>
            </a:r>
          </a:p>
        </p:txBody>
      </p:sp>
      <p:sp>
        <p:nvSpPr>
          <p:cNvPr id="4" name="Foliennummernplatzhalter 3"/>
          <p:cNvSpPr>
            <a:spLocks noGrp="1"/>
          </p:cNvSpPr>
          <p:nvPr>
            <p:ph type="sldNum" sz="quarter" idx="5"/>
          </p:nvPr>
        </p:nvSpPr>
        <p:spPr/>
        <p:txBody>
          <a:bodyPr/>
          <a:lstStyle/>
          <a:p>
            <a:fld id="{60F2202B-6E37-4AE5-B06C-BB00BEDFDF4B}" type="slidenum">
              <a:rPr lang="de-DE" smtClean="0"/>
              <a:t>9</a:t>
            </a:fld>
            <a:endParaRPr lang="de-DE"/>
          </a:p>
        </p:txBody>
      </p:sp>
    </p:spTree>
    <p:extLst>
      <p:ext uri="{BB962C8B-B14F-4D97-AF65-F5344CB8AC3E}">
        <p14:creationId xmlns:p14="http://schemas.microsoft.com/office/powerpoint/2010/main" val="22218401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60F2202B-6E37-4AE5-B06C-BB00BEDFDF4B}" type="slidenum">
              <a:rPr lang="de-DE" smtClean="0"/>
              <a:t>11</a:t>
            </a:fld>
            <a:endParaRPr lang="de-DE"/>
          </a:p>
        </p:txBody>
      </p:sp>
    </p:spTree>
    <p:extLst>
      <p:ext uri="{BB962C8B-B14F-4D97-AF65-F5344CB8AC3E}">
        <p14:creationId xmlns:p14="http://schemas.microsoft.com/office/powerpoint/2010/main" val="35304459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lgn="l"/>
            <a:endParaRPr lang="de-DE" dirty="0"/>
          </a:p>
        </p:txBody>
      </p:sp>
      <p:sp>
        <p:nvSpPr>
          <p:cNvPr id="4" name="Foliennummernplatzhalter 3"/>
          <p:cNvSpPr>
            <a:spLocks noGrp="1"/>
          </p:cNvSpPr>
          <p:nvPr>
            <p:ph type="sldNum" sz="quarter" idx="5"/>
          </p:nvPr>
        </p:nvSpPr>
        <p:spPr/>
        <p:txBody>
          <a:bodyPr/>
          <a:lstStyle/>
          <a:p>
            <a:fld id="{60F2202B-6E37-4AE5-B06C-BB00BEDFDF4B}" type="slidenum">
              <a:rPr lang="de-DE" smtClean="0"/>
              <a:t>13</a:t>
            </a:fld>
            <a:endParaRPr lang="de-DE"/>
          </a:p>
        </p:txBody>
      </p:sp>
    </p:spTree>
    <p:extLst>
      <p:ext uri="{BB962C8B-B14F-4D97-AF65-F5344CB8AC3E}">
        <p14:creationId xmlns:p14="http://schemas.microsoft.com/office/powerpoint/2010/main" val="11630242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60F2202B-6E37-4AE5-B06C-BB00BEDFDF4B}" type="slidenum">
              <a:rPr lang="de-DE" smtClean="0"/>
              <a:t>17</a:t>
            </a:fld>
            <a:endParaRPr lang="de-DE"/>
          </a:p>
        </p:txBody>
      </p:sp>
    </p:spTree>
    <p:extLst>
      <p:ext uri="{BB962C8B-B14F-4D97-AF65-F5344CB8AC3E}">
        <p14:creationId xmlns:p14="http://schemas.microsoft.com/office/powerpoint/2010/main" val="37541641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60F2202B-6E37-4AE5-B06C-BB00BEDFDF4B}" type="slidenum">
              <a:rPr lang="de-DE" smtClean="0"/>
              <a:t>23</a:t>
            </a:fld>
            <a:endParaRPr lang="de-DE"/>
          </a:p>
        </p:txBody>
      </p:sp>
    </p:spTree>
    <p:extLst>
      <p:ext uri="{BB962C8B-B14F-4D97-AF65-F5344CB8AC3E}">
        <p14:creationId xmlns:p14="http://schemas.microsoft.com/office/powerpoint/2010/main" val="11067909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FE3908D-CDFA-4F85-9BDD-D16F18B8E83F}"/>
              </a:ext>
            </a:extLst>
          </p:cNvPr>
          <p:cNvSpPr>
            <a:spLocks noGrp="1"/>
          </p:cNvSpPr>
          <p:nvPr>
            <p:ph type="ctrTitle"/>
          </p:nvPr>
        </p:nvSpPr>
        <p:spPr>
          <a:xfrm>
            <a:off x="1524000" y="1122363"/>
            <a:ext cx="9144000" cy="2387600"/>
          </a:xfrm>
        </p:spPr>
        <p:txBody>
          <a:bodyPr anchor="b"/>
          <a:lstStyle>
            <a:lvl1pPr algn="ctr">
              <a:defRPr sz="6000"/>
            </a:lvl1pPr>
          </a:lstStyle>
          <a:p>
            <a:r>
              <a:rPr lang="de-DE"/>
              <a:t>Mastertitelformat bearbeiten</a:t>
            </a:r>
          </a:p>
        </p:txBody>
      </p:sp>
      <p:sp>
        <p:nvSpPr>
          <p:cNvPr id="3" name="Untertitel 2">
            <a:extLst>
              <a:ext uri="{FF2B5EF4-FFF2-40B4-BE49-F238E27FC236}">
                <a16:creationId xmlns:a16="http://schemas.microsoft.com/office/drawing/2014/main" id="{48B721A8-60E9-47BD-9147-9F0E2330D68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p>
        </p:txBody>
      </p:sp>
      <p:sp>
        <p:nvSpPr>
          <p:cNvPr id="4" name="Datumsplatzhalter 3">
            <a:extLst>
              <a:ext uri="{FF2B5EF4-FFF2-40B4-BE49-F238E27FC236}">
                <a16:creationId xmlns:a16="http://schemas.microsoft.com/office/drawing/2014/main" id="{2ED8CCBC-195E-4A3E-BDD3-BAD16BC362F9}"/>
              </a:ext>
            </a:extLst>
          </p:cNvPr>
          <p:cNvSpPr>
            <a:spLocks noGrp="1"/>
          </p:cNvSpPr>
          <p:nvPr>
            <p:ph type="dt" sz="half" idx="10"/>
          </p:nvPr>
        </p:nvSpPr>
        <p:spPr/>
        <p:txBody>
          <a:bodyPr/>
          <a:lstStyle/>
          <a:p>
            <a:fld id="{C8D4811C-BFB1-47F9-B352-F825CC5F1D1D}" type="datetimeFigureOut">
              <a:rPr lang="de-DE" smtClean="0"/>
              <a:t>15.10.2023</a:t>
            </a:fld>
            <a:endParaRPr lang="de-DE"/>
          </a:p>
        </p:txBody>
      </p:sp>
      <p:sp>
        <p:nvSpPr>
          <p:cNvPr id="5" name="Fußzeilenplatzhalter 4">
            <a:extLst>
              <a:ext uri="{FF2B5EF4-FFF2-40B4-BE49-F238E27FC236}">
                <a16:creationId xmlns:a16="http://schemas.microsoft.com/office/drawing/2014/main" id="{184D6708-99F3-485F-B66D-E5BB1421F3E8}"/>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AE02A7B9-2F3D-4C12-ACDE-A84C8FC4A9C7}"/>
              </a:ext>
            </a:extLst>
          </p:cNvPr>
          <p:cNvSpPr>
            <a:spLocks noGrp="1"/>
          </p:cNvSpPr>
          <p:nvPr>
            <p:ph type="sldNum" sz="quarter" idx="12"/>
          </p:nvPr>
        </p:nvSpPr>
        <p:spPr/>
        <p:txBody>
          <a:bodyPr/>
          <a:lstStyle/>
          <a:p>
            <a:fld id="{8D566444-4CCD-403A-8C17-90B811B515C3}" type="slidenum">
              <a:rPr lang="de-DE" smtClean="0"/>
              <a:t>‹Nr.›</a:t>
            </a:fld>
            <a:endParaRPr lang="de-DE"/>
          </a:p>
        </p:txBody>
      </p:sp>
    </p:spTree>
    <p:extLst>
      <p:ext uri="{BB962C8B-B14F-4D97-AF65-F5344CB8AC3E}">
        <p14:creationId xmlns:p14="http://schemas.microsoft.com/office/powerpoint/2010/main" val="13539552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3D10E63-47E1-44AA-BD89-901E52F124C6}"/>
              </a:ext>
            </a:extLst>
          </p:cNvPr>
          <p:cNvSpPr>
            <a:spLocks noGrp="1"/>
          </p:cNvSpPr>
          <p:nvPr>
            <p:ph type="title"/>
          </p:nvPr>
        </p:nvSpPr>
        <p:spPr/>
        <p:txBody>
          <a:bodyPr/>
          <a:lstStyle/>
          <a:p>
            <a:r>
              <a:rPr lang="de-DE"/>
              <a:t>Mastertitelformat bearbeiten</a:t>
            </a:r>
          </a:p>
        </p:txBody>
      </p:sp>
      <p:sp>
        <p:nvSpPr>
          <p:cNvPr id="3" name="Vertikaler Textplatzhalter 2">
            <a:extLst>
              <a:ext uri="{FF2B5EF4-FFF2-40B4-BE49-F238E27FC236}">
                <a16:creationId xmlns:a16="http://schemas.microsoft.com/office/drawing/2014/main" id="{66C7A952-B8E9-40F7-95F6-0646877ABD73}"/>
              </a:ext>
            </a:extLst>
          </p:cNvPr>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4669B15F-ACC5-4F4D-A5B2-1FF8F4D47F33}"/>
              </a:ext>
            </a:extLst>
          </p:cNvPr>
          <p:cNvSpPr>
            <a:spLocks noGrp="1"/>
          </p:cNvSpPr>
          <p:nvPr>
            <p:ph type="dt" sz="half" idx="10"/>
          </p:nvPr>
        </p:nvSpPr>
        <p:spPr/>
        <p:txBody>
          <a:bodyPr/>
          <a:lstStyle/>
          <a:p>
            <a:fld id="{C8D4811C-BFB1-47F9-B352-F825CC5F1D1D}" type="datetimeFigureOut">
              <a:rPr lang="de-DE" smtClean="0"/>
              <a:t>15.10.2023</a:t>
            </a:fld>
            <a:endParaRPr lang="de-DE"/>
          </a:p>
        </p:txBody>
      </p:sp>
      <p:sp>
        <p:nvSpPr>
          <p:cNvPr id="5" name="Fußzeilenplatzhalter 4">
            <a:extLst>
              <a:ext uri="{FF2B5EF4-FFF2-40B4-BE49-F238E27FC236}">
                <a16:creationId xmlns:a16="http://schemas.microsoft.com/office/drawing/2014/main" id="{1CBDEC60-ED5D-4DAA-8200-ED4E07D9388D}"/>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F05F0867-4980-4698-A3C6-E6BC0444D098}"/>
              </a:ext>
            </a:extLst>
          </p:cNvPr>
          <p:cNvSpPr>
            <a:spLocks noGrp="1"/>
          </p:cNvSpPr>
          <p:nvPr>
            <p:ph type="sldNum" sz="quarter" idx="12"/>
          </p:nvPr>
        </p:nvSpPr>
        <p:spPr/>
        <p:txBody>
          <a:bodyPr/>
          <a:lstStyle/>
          <a:p>
            <a:fld id="{8D566444-4CCD-403A-8C17-90B811B515C3}" type="slidenum">
              <a:rPr lang="de-DE" smtClean="0"/>
              <a:t>‹Nr.›</a:t>
            </a:fld>
            <a:endParaRPr lang="de-DE"/>
          </a:p>
        </p:txBody>
      </p:sp>
    </p:spTree>
    <p:extLst>
      <p:ext uri="{BB962C8B-B14F-4D97-AF65-F5344CB8AC3E}">
        <p14:creationId xmlns:p14="http://schemas.microsoft.com/office/powerpoint/2010/main" val="21217255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a:extLst>
              <a:ext uri="{FF2B5EF4-FFF2-40B4-BE49-F238E27FC236}">
                <a16:creationId xmlns:a16="http://schemas.microsoft.com/office/drawing/2014/main" id="{B3EC0EA1-2F04-4C74-86BD-90A2BCB8F3D9}"/>
              </a:ext>
            </a:extLst>
          </p:cNvPr>
          <p:cNvSpPr>
            <a:spLocks noGrp="1"/>
          </p:cNvSpPr>
          <p:nvPr>
            <p:ph type="title" orient="vert"/>
          </p:nvPr>
        </p:nvSpPr>
        <p:spPr>
          <a:xfrm>
            <a:off x="8724900" y="365125"/>
            <a:ext cx="2628900" cy="5811838"/>
          </a:xfrm>
        </p:spPr>
        <p:txBody>
          <a:bodyPr vert="eaVert"/>
          <a:lstStyle/>
          <a:p>
            <a:r>
              <a:rPr lang="de-DE"/>
              <a:t>Mastertitelformat bearbeiten</a:t>
            </a:r>
          </a:p>
        </p:txBody>
      </p:sp>
      <p:sp>
        <p:nvSpPr>
          <p:cNvPr id="3" name="Vertikaler Textplatzhalter 2">
            <a:extLst>
              <a:ext uri="{FF2B5EF4-FFF2-40B4-BE49-F238E27FC236}">
                <a16:creationId xmlns:a16="http://schemas.microsoft.com/office/drawing/2014/main" id="{03E73516-763C-448E-8D13-4609138BC835}"/>
              </a:ext>
            </a:extLst>
          </p:cNvPr>
          <p:cNvSpPr>
            <a:spLocks noGrp="1"/>
          </p:cNvSpPr>
          <p:nvPr>
            <p:ph type="body" orient="vert" idx="1"/>
          </p:nvPr>
        </p:nvSpPr>
        <p:spPr>
          <a:xfrm>
            <a:off x="838200" y="365125"/>
            <a:ext cx="7734300"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5A9BAFAD-6575-4CC2-8236-14A8018723D6}"/>
              </a:ext>
            </a:extLst>
          </p:cNvPr>
          <p:cNvSpPr>
            <a:spLocks noGrp="1"/>
          </p:cNvSpPr>
          <p:nvPr>
            <p:ph type="dt" sz="half" idx="10"/>
          </p:nvPr>
        </p:nvSpPr>
        <p:spPr/>
        <p:txBody>
          <a:bodyPr/>
          <a:lstStyle/>
          <a:p>
            <a:fld id="{C8D4811C-BFB1-47F9-B352-F825CC5F1D1D}" type="datetimeFigureOut">
              <a:rPr lang="de-DE" smtClean="0"/>
              <a:t>15.10.2023</a:t>
            </a:fld>
            <a:endParaRPr lang="de-DE"/>
          </a:p>
        </p:txBody>
      </p:sp>
      <p:sp>
        <p:nvSpPr>
          <p:cNvPr id="5" name="Fußzeilenplatzhalter 4">
            <a:extLst>
              <a:ext uri="{FF2B5EF4-FFF2-40B4-BE49-F238E27FC236}">
                <a16:creationId xmlns:a16="http://schemas.microsoft.com/office/drawing/2014/main" id="{4E9951B0-DBC8-4405-B1E8-A0BAE82D1152}"/>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FC7F1F0F-B788-4ED5-8DD4-15773A71A76C}"/>
              </a:ext>
            </a:extLst>
          </p:cNvPr>
          <p:cNvSpPr>
            <a:spLocks noGrp="1"/>
          </p:cNvSpPr>
          <p:nvPr>
            <p:ph type="sldNum" sz="quarter" idx="12"/>
          </p:nvPr>
        </p:nvSpPr>
        <p:spPr/>
        <p:txBody>
          <a:bodyPr/>
          <a:lstStyle/>
          <a:p>
            <a:fld id="{8D566444-4CCD-403A-8C17-90B811B515C3}" type="slidenum">
              <a:rPr lang="de-DE" smtClean="0"/>
              <a:t>‹Nr.›</a:t>
            </a:fld>
            <a:endParaRPr lang="de-DE"/>
          </a:p>
        </p:txBody>
      </p:sp>
    </p:spTree>
    <p:extLst>
      <p:ext uri="{BB962C8B-B14F-4D97-AF65-F5344CB8AC3E}">
        <p14:creationId xmlns:p14="http://schemas.microsoft.com/office/powerpoint/2010/main" val="41522109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4 Baua Tabelle/Diagramm">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baseline="0"/>
            </a:lvl1pPr>
          </a:lstStyle>
          <a:p>
            <a:r>
              <a:rPr lang="de-DE" dirty="0"/>
              <a:t>Folientitel Tabelle/Diagramm</a:t>
            </a:r>
          </a:p>
        </p:txBody>
      </p:sp>
      <p:sp>
        <p:nvSpPr>
          <p:cNvPr id="5" name="Foliennummernplatzhalter 4"/>
          <p:cNvSpPr>
            <a:spLocks noGrp="1"/>
          </p:cNvSpPr>
          <p:nvPr>
            <p:ph type="sldNum" sz="quarter" idx="12"/>
          </p:nvPr>
        </p:nvSpPr>
        <p:spPr>
          <a:xfrm>
            <a:off x="316800" y="6408000"/>
            <a:ext cx="537600" cy="365125"/>
          </a:xfrm>
          <a:prstGeom prst="rect">
            <a:avLst/>
          </a:prstGeom>
        </p:spPr>
        <p:txBody>
          <a:bodyPr/>
          <a:lstStyle/>
          <a:p>
            <a:pPr defTabSz="609585"/>
            <a:fld id="{0EC98677-B2D0-CE4F-80A5-D755685D849F}" type="slidenum">
              <a:rPr lang="de-DE" smtClean="0">
                <a:solidFill>
                  <a:srgbClr val="000000">
                    <a:lumMod val="50000"/>
                    <a:lumOff val="50000"/>
                  </a:srgbClr>
                </a:solidFill>
              </a:rPr>
              <a:pPr defTabSz="609585"/>
              <a:t>‹Nr.›</a:t>
            </a:fld>
            <a:endParaRPr lang="de-DE" dirty="0">
              <a:solidFill>
                <a:srgbClr val="000000">
                  <a:lumMod val="50000"/>
                  <a:lumOff val="50000"/>
                </a:srgbClr>
              </a:solidFill>
            </a:endParaRPr>
          </a:p>
        </p:txBody>
      </p:sp>
      <p:sp>
        <p:nvSpPr>
          <p:cNvPr id="6" name="Textplatzhalter 2"/>
          <p:cNvSpPr>
            <a:spLocks noGrp="1"/>
          </p:cNvSpPr>
          <p:nvPr>
            <p:ph type="body" idx="1" hasCustomPrompt="1"/>
          </p:nvPr>
        </p:nvSpPr>
        <p:spPr>
          <a:xfrm>
            <a:off x="854400" y="5700291"/>
            <a:ext cx="10622400" cy="385200"/>
          </a:xfrm>
          <a:prstGeom prst="rect">
            <a:avLst/>
          </a:prstGeom>
        </p:spPr>
        <p:txBody>
          <a:bodyPr lIns="0" tIns="0" rIns="0" bIns="0" anchor="t" anchorCtr="0">
            <a:noAutofit/>
          </a:bodyPr>
          <a:lstStyle>
            <a:lvl1pPr marL="0" marR="0" indent="0" algn="l" defTabSz="609585" rtl="0" eaLnBrk="1" fontAlgn="auto" latinLnBrk="0" hangingPunct="1">
              <a:lnSpc>
                <a:spcPct val="100000"/>
              </a:lnSpc>
              <a:spcBef>
                <a:spcPts val="0"/>
              </a:spcBef>
              <a:spcAft>
                <a:spcPts val="0"/>
              </a:spcAft>
              <a:buClrTx/>
              <a:buSzTx/>
              <a:buFont typeface="Arial"/>
              <a:buNone/>
              <a:tabLst>
                <a:tab pos="478355" algn="l"/>
              </a:tabLst>
              <a:defRPr sz="1733" b="1">
                <a:solidFill>
                  <a:schemeClr val="tx1">
                    <a:lumMod val="65000"/>
                    <a:lumOff val="35000"/>
                  </a:schemeClr>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de-DE" dirty="0"/>
              <a:t>Bildunterschrift</a:t>
            </a:r>
          </a:p>
          <a:p>
            <a:pPr marL="0" marR="0" lvl="0" indent="0" algn="l" defTabSz="609585" rtl="0" eaLnBrk="1" fontAlgn="auto" latinLnBrk="0" hangingPunct="1">
              <a:lnSpc>
                <a:spcPct val="100000"/>
              </a:lnSpc>
              <a:spcBef>
                <a:spcPts val="0"/>
              </a:spcBef>
              <a:spcAft>
                <a:spcPts val="0"/>
              </a:spcAft>
              <a:buClrTx/>
              <a:buSzTx/>
              <a:buFont typeface="Arial"/>
              <a:buNone/>
              <a:tabLst>
                <a:tab pos="478355" algn="l"/>
              </a:tabLst>
              <a:defRPr/>
            </a:pPr>
            <a:endParaRPr lang="de-DE" dirty="0"/>
          </a:p>
          <a:p>
            <a:pPr lvl="0"/>
            <a:endParaRPr lang="de-DE" dirty="0"/>
          </a:p>
        </p:txBody>
      </p:sp>
      <p:sp>
        <p:nvSpPr>
          <p:cNvPr id="7" name="Datumsplatzhalter 12"/>
          <p:cNvSpPr>
            <a:spLocks noGrp="1"/>
          </p:cNvSpPr>
          <p:nvPr>
            <p:ph type="dt" sz="half" idx="2"/>
          </p:nvPr>
        </p:nvSpPr>
        <p:spPr>
          <a:xfrm>
            <a:off x="955200" y="6408000"/>
            <a:ext cx="1248000" cy="365125"/>
          </a:xfrm>
          <a:prstGeom prst="rect">
            <a:avLst/>
          </a:prstGeom>
        </p:spPr>
        <p:txBody>
          <a:bodyPr vert="horz" lIns="0" tIns="45720" rIns="0" bIns="45720" rtlCol="0" anchor="ctr"/>
          <a:lstStyle>
            <a:lvl1pPr algn="l">
              <a:defRPr sz="1333" b="0">
                <a:solidFill>
                  <a:schemeClr val="tx1">
                    <a:lumMod val="50000"/>
                    <a:lumOff val="50000"/>
                  </a:schemeClr>
                </a:solidFill>
                <a:latin typeface="Arial"/>
                <a:cs typeface="Arial"/>
              </a:defRPr>
            </a:lvl1pPr>
          </a:lstStyle>
          <a:p>
            <a:pPr defTabSz="609585"/>
            <a:fld id="{B71E5484-8440-40FA-8133-913BFFBB276E}" type="datetime1">
              <a:rPr lang="de-DE" smtClean="0">
                <a:solidFill>
                  <a:srgbClr val="000000">
                    <a:lumMod val="50000"/>
                    <a:lumOff val="50000"/>
                  </a:srgbClr>
                </a:solidFill>
              </a:rPr>
              <a:pPr defTabSz="609585"/>
              <a:t>15.10.2023</a:t>
            </a:fld>
            <a:endParaRPr lang="de-DE" dirty="0">
              <a:solidFill>
                <a:srgbClr val="000000">
                  <a:lumMod val="50000"/>
                  <a:lumOff val="50000"/>
                </a:srgbClr>
              </a:solidFill>
            </a:endParaRPr>
          </a:p>
        </p:txBody>
      </p:sp>
    </p:spTree>
    <p:extLst>
      <p:ext uri="{BB962C8B-B14F-4D97-AF65-F5344CB8AC3E}">
        <p14:creationId xmlns:p14="http://schemas.microsoft.com/office/powerpoint/2010/main" val="154589635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cSld name="Titelfoli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273492"/>
            <a:ext cx="10363200" cy="2236471"/>
          </a:xfrm>
        </p:spPr>
        <p:txBody>
          <a:bodyPr anchor="b"/>
          <a:lstStyle>
            <a:lvl1pPr algn="ctr">
              <a:defRPr sz="5245"/>
            </a:lvl1pPr>
          </a:lstStyle>
          <a:p>
            <a:r>
              <a:rPr lang="de-DE"/>
              <a:t>Titelmasterformat durch Klicken bearbeiten</a:t>
            </a:r>
            <a:endParaRPr lang="en-US" dirty="0"/>
          </a:p>
        </p:txBody>
      </p:sp>
      <p:sp>
        <p:nvSpPr>
          <p:cNvPr id="3" name="Subtitle 2"/>
          <p:cNvSpPr>
            <a:spLocks noGrp="1"/>
          </p:cNvSpPr>
          <p:nvPr>
            <p:ph type="subTitle" idx="1"/>
          </p:nvPr>
        </p:nvSpPr>
        <p:spPr>
          <a:xfrm>
            <a:off x="1524000" y="3602040"/>
            <a:ext cx="9144000" cy="1655761"/>
          </a:xfrm>
        </p:spPr>
        <p:txBody>
          <a:bodyPr/>
          <a:lstStyle>
            <a:lvl1pPr marL="0" indent="0" algn="ctr">
              <a:buNone/>
              <a:defRPr sz="2099"/>
            </a:lvl1pPr>
            <a:lvl2pPr marL="399715" indent="0" algn="ctr">
              <a:buNone/>
              <a:defRPr sz="1749"/>
            </a:lvl2pPr>
            <a:lvl3pPr marL="799431" indent="0" algn="ctr">
              <a:buNone/>
              <a:defRPr sz="1573"/>
            </a:lvl3pPr>
            <a:lvl4pPr marL="1199145" indent="0" algn="ctr">
              <a:buNone/>
              <a:defRPr sz="1399"/>
            </a:lvl4pPr>
            <a:lvl5pPr marL="1598860" indent="0" algn="ctr">
              <a:buNone/>
              <a:defRPr sz="1399"/>
            </a:lvl5pPr>
            <a:lvl6pPr marL="1998575" indent="0" algn="ctr">
              <a:buNone/>
              <a:defRPr sz="1399"/>
            </a:lvl6pPr>
            <a:lvl7pPr marL="2398291" indent="0" algn="ctr">
              <a:buNone/>
              <a:defRPr sz="1399"/>
            </a:lvl7pPr>
            <a:lvl8pPr marL="2798005" indent="0" algn="ctr">
              <a:buNone/>
              <a:defRPr sz="1399"/>
            </a:lvl8pPr>
            <a:lvl9pPr marL="3197720" indent="0" algn="ctr">
              <a:buNone/>
              <a:defRPr sz="1399"/>
            </a:lvl9pPr>
          </a:lstStyle>
          <a:p>
            <a:r>
              <a:rPr lang="de-DE"/>
              <a:t>Formatvorlage des Untertitelmasters durch Klicken bearbeiten</a:t>
            </a:r>
            <a:endParaRPr lang="en-US" dirty="0"/>
          </a:p>
        </p:txBody>
      </p:sp>
      <p:sp>
        <p:nvSpPr>
          <p:cNvPr id="4" name="Date Placeholder 3"/>
          <p:cNvSpPr>
            <a:spLocks noGrp="1"/>
          </p:cNvSpPr>
          <p:nvPr>
            <p:ph type="dt" sz="half" idx="10"/>
          </p:nvPr>
        </p:nvSpPr>
        <p:spPr/>
        <p:txBody>
          <a:bodyPr/>
          <a:lstStyle/>
          <a:p>
            <a:fld id="{639B70C1-F497-4B26-A840-896359A1FC72}" type="datetimeFigureOut">
              <a:rPr lang="de-DE" smtClean="0"/>
              <a:t>15.10.2023</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54297B9A-DF33-440A-9F4F-B0668825F3DE}" type="slidenum">
              <a:rPr lang="de-DE" smtClean="0"/>
              <a:t>‹Nr.›</a:t>
            </a:fld>
            <a:endParaRPr lang="de-DE"/>
          </a:p>
        </p:txBody>
      </p:sp>
    </p:spTree>
    <p:extLst>
      <p:ext uri="{BB962C8B-B14F-4D97-AF65-F5344CB8AC3E}">
        <p14:creationId xmlns:p14="http://schemas.microsoft.com/office/powerpoint/2010/main" val="328690918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cSld name="4 Baua Folie Liste Inhalt">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p>
            <a:r>
              <a:rPr lang="de-DE" dirty="0"/>
              <a:t>Inhaltsverzeichnis</a:t>
            </a:r>
          </a:p>
        </p:txBody>
      </p:sp>
      <p:sp>
        <p:nvSpPr>
          <p:cNvPr id="3" name="Inhaltsplatzhalter 2"/>
          <p:cNvSpPr>
            <a:spLocks noGrp="1"/>
          </p:cNvSpPr>
          <p:nvPr>
            <p:ph idx="1" hasCustomPrompt="1"/>
          </p:nvPr>
        </p:nvSpPr>
        <p:spPr/>
        <p:txBody>
          <a:bodyPr/>
          <a:lstStyle>
            <a:lvl1pPr>
              <a:defRPr baseline="0"/>
            </a:lvl1pPr>
          </a:lstStyle>
          <a:p>
            <a:pPr lvl="0"/>
            <a:r>
              <a:rPr lang="de-DE" dirty="0"/>
              <a:t>Erste Textebene</a:t>
            </a:r>
          </a:p>
          <a:p>
            <a:pPr lvl="1"/>
            <a:r>
              <a:rPr lang="de-DE" dirty="0"/>
              <a:t>Zweite Textebene</a:t>
            </a:r>
          </a:p>
          <a:p>
            <a:pPr lvl="2"/>
            <a:r>
              <a:rPr lang="de-DE" dirty="0"/>
              <a:t>Dritte Textebene</a:t>
            </a:r>
          </a:p>
          <a:p>
            <a:pPr lvl="3"/>
            <a:r>
              <a:rPr lang="de-DE" dirty="0"/>
              <a:t>Vierte Textebene</a:t>
            </a:r>
          </a:p>
          <a:p>
            <a:pPr lvl="4"/>
            <a:r>
              <a:rPr lang="de-DE" dirty="0"/>
              <a:t>Fünfte Textebene</a:t>
            </a:r>
          </a:p>
        </p:txBody>
      </p:sp>
      <p:sp>
        <p:nvSpPr>
          <p:cNvPr id="4" name="Datumsplatzhalter 3"/>
          <p:cNvSpPr>
            <a:spLocks noGrp="1"/>
          </p:cNvSpPr>
          <p:nvPr>
            <p:ph type="dt" sz="half" idx="10"/>
          </p:nvPr>
        </p:nvSpPr>
        <p:spPr>
          <a:xfrm>
            <a:off x="955200" y="6408000"/>
            <a:ext cx="1248000" cy="365125"/>
          </a:xfrm>
          <a:prstGeom prst="rect">
            <a:avLst/>
          </a:prstGeom>
        </p:spPr>
        <p:txBody>
          <a:bodyPr/>
          <a:lstStyle/>
          <a:p>
            <a:endParaRPr lang="de-DE" dirty="0"/>
          </a:p>
        </p:txBody>
      </p:sp>
      <p:sp>
        <p:nvSpPr>
          <p:cNvPr id="5" name="Fußzeilenplatzhalter 4"/>
          <p:cNvSpPr>
            <a:spLocks noGrp="1"/>
          </p:cNvSpPr>
          <p:nvPr>
            <p:ph type="ftr" sz="quarter" idx="11"/>
          </p:nvPr>
        </p:nvSpPr>
        <p:spPr>
          <a:xfrm>
            <a:off x="2544000" y="6408000"/>
            <a:ext cx="6264000" cy="365125"/>
          </a:xfrm>
          <a:prstGeom prst="rect">
            <a:avLst/>
          </a:prstGeom>
        </p:spPr>
        <p:txBody>
          <a:bodyPr/>
          <a:lstStyle/>
          <a:p>
            <a:r>
              <a:rPr lang="de-DE"/>
              <a:t>Thema des Vortrags - Vortragende(r) (Titel, Vorname, Name)</a:t>
            </a:r>
            <a:endParaRPr lang="de-DE" dirty="0"/>
          </a:p>
        </p:txBody>
      </p:sp>
      <p:sp>
        <p:nvSpPr>
          <p:cNvPr id="6" name="Foliennummernplatzhalter 5"/>
          <p:cNvSpPr>
            <a:spLocks noGrp="1"/>
          </p:cNvSpPr>
          <p:nvPr>
            <p:ph type="sldNum" sz="quarter" idx="12"/>
          </p:nvPr>
        </p:nvSpPr>
        <p:spPr>
          <a:xfrm>
            <a:off x="316800" y="6408000"/>
            <a:ext cx="537600" cy="365125"/>
          </a:xfrm>
          <a:prstGeom prst="rect">
            <a:avLst/>
          </a:prstGeom>
        </p:spPr>
        <p:txBody>
          <a:bodyPr/>
          <a:lstStyle/>
          <a:p>
            <a:fld id="{0EC98677-B2D0-CE4F-80A5-D755685D849F}" type="slidenum">
              <a:rPr lang="de-DE" smtClean="0"/>
              <a:pPr/>
              <a:t>‹Nr.›</a:t>
            </a:fld>
            <a:endParaRPr lang="de-DE" dirty="0"/>
          </a:p>
        </p:txBody>
      </p:sp>
    </p:spTree>
    <p:extLst>
      <p:ext uri="{BB962C8B-B14F-4D97-AF65-F5344CB8AC3E}">
        <p14:creationId xmlns:p14="http://schemas.microsoft.com/office/powerpoint/2010/main" val="342677824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cSld name="Leer">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A7D1EDB1-8754-40A5-A4F5-5C0C84CA33FA}"/>
              </a:ext>
            </a:extLst>
          </p:cNvPr>
          <p:cNvSpPr>
            <a:spLocks noGrp="1"/>
          </p:cNvSpPr>
          <p:nvPr>
            <p:ph type="dt" sz="half" idx="10"/>
          </p:nvPr>
        </p:nvSpPr>
        <p:spPr/>
        <p:txBody>
          <a:bodyPr/>
          <a:lstStyle/>
          <a:p>
            <a:fld id="{C8D4811C-BFB1-47F9-B352-F825CC5F1D1D}" type="datetimeFigureOut">
              <a:rPr lang="de-DE" smtClean="0"/>
              <a:t>15.10.2023</a:t>
            </a:fld>
            <a:endParaRPr lang="de-DE"/>
          </a:p>
        </p:txBody>
      </p:sp>
      <p:sp>
        <p:nvSpPr>
          <p:cNvPr id="3" name="Fußzeilenplatzhalter 2">
            <a:extLst>
              <a:ext uri="{FF2B5EF4-FFF2-40B4-BE49-F238E27FC236}">
                <a16:creationId xmlns:a16="http://schemas.microsoft.com/office/drawing/2014/main" id="{7AFDEF5E-51D9-4AAE-B858-B7015677D5B0}"/>
              </a:ext>
            </a:extLst>
          </p:cNvPr>
          <p:cNvSpPr>
            <a:spLocks noGrp="1"/>
          </p:cNvSpPr>
          <p:nvPr>
            <p:ph type="ftr" sz="quarter" idx="11"/>
          </p:nvPr>
        </p:nvSpPr>
        <p:spPr/>
        <p:txBody>
          <a:bodyPr/>
          <a:lstStyle/>
          <a:p>
            <a:endParaRPr lang="de-DE"/>
          </a:p>
        </p:txBody>
      </p:sp>
      <p:sp>
        <p:nvSpPr>
          <p:cNvPr id="4" name="Foliennummernplatzhalter 3">
            <a:extLst>
              <a:ext uri="{FF2B5EF4-FFF2-40B4-BE49-F238E27FC236}">
                <a16:creationId xmlns:a16="http://schemas.microsoft.com/office/drawing/2014/main" id="{033C498F-C560-4768-9B9E-6B5311B557A7}"/>
              </a:ext>
            </a:extLst>
          </p:cNvPr>
          <p:cNvSpPr>
            <a:spLocks noGrp="1"/>
          </p:cNvSpPr>
          <p:nvPr>
            <p:ph type="sldNum" sz="quarter" idx="12"/>
          </p:nvPr>
        </p:nvSpPr>
        <p:spPr/>
        <p:txBody>
          <a:bodyPr/>
          <a:lstStyle/>
          <a:p>
            <a:fld id="{8D566444-4CCD-403A-8C17-90B811B515C3}" type="slidenum">
              <a:rPr lang="de-DE" smtClean="0"/>
              <a:t>‹Nr.›</a:t>
            </a:fld>
            <a:endParaRPr lang="de-DE"/>
          </a:p>
        </p:txBody>
      </p:sp>
    </p:spTree>
    <p:extLst>
      <p:ext uri="{BB962C8B-B14F-4D97-AF65-F5344CB8AC3E}">
        <p14:creationId xmlns:p14="http://schemas.microsoft.com/office/powerpoint/2010/main" val="3147797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008DFC5-DACA-466A-A181-90253F14963A}"/>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a16="http://schemas.microsoft.com/office/drawing/2014/main" id="{EC875124-C4EB-499C-94F6-5FD8577F0E13}"/>
              </a:ext>
            </a:extLst>
          </p:cNvPr>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FB976995-5832-4056-8881-CA77439E73BA}"/>
              </a:ext>
            </a:extLst>
          </p:cNvPr>
          <p:cNvSpPr>
            <a:spLocks noGrp="1"/>
          </p:cNvSpPr>
          <p:nvPr>
            <p:ph type="dt" sz="half" idx="10"/>
          </p:nvPr>
        </p:nvSpPr>
        <p:spPr/>
        <p:txBody>
          <a:bodyPr/>
          <a:lstStyle/>
          <a:p>
            <a:fld id="{C8D4811C-BFB1-47F9-B352-F825CC5F1D1D}" type="datetimeFigureOut">
              <a:rPr lang="de-DE" smtClean="0"/>
              <a:t>15.10.2023</a:t>
            </a:fld>
            <a:endParaRPr lang="de-DE"/>
          </a:p>
        </p:txBody>
      </p:sp>
      <p:sp>
        <p:nvSpPr>
          <p:cNvPr id="5" name="Fußzeilenplatzhalter 4">
            <a:extLst>
              <a:ext uri="{FF2B5EF4-FFF2-40B4-BE49-F238E27FC236}">
                <a16:creationId xmlns:a16="http://schemas.microsoft.com/office/drawing/2014/main" id="{F6698203-FC9E-4FB2-8EAA-5E3D6332634C}"/>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19B3E433-84EF-4FFA-88A5-CFEA8C39324C}"/>
              </a:ext>
            </a:extLst>
          </p:cNvPr>
          <p:cNvSpPr>
            <a:spLocks noGrp="1"/>
          </p:cNvSpPr>
          <p:nvPr>
            <p:ph type="sldNum" sz="quarter" idx="12"/>
          </p:nvPr>
        </p:nvSpPr>
        <p:spPr/>
        <p:txBody>
          <a:bodyPr/>
          <a:lstStyle/>
          <a:p>
            <a:fld id="{8D566444-4CCD-403A-8C17-90B811B515C3}" type="slidenum">
              <a:rPr lang="de-DE" smtClean="0"/>
              <a:t>‹Nr.›</a:t>
            </a:fld>
            <a:endParaRPr lang="de-DE"/>
          </a:p>
        </p:txBody>
      </p:sp>
    </p:spTree>
    <p:extLst>
      <p:ext uri="{BB962C8B-B14F-4D97-AF65-F5344CB8AC3E}">
        <p14:creationId xmlns:p14="http://schemas.microsoft.com/office/powerpoint/2010/main" val="24461470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AE92FA0-F377-4031-8832-54A7319729B3}"/>
              </a:ext>
            </a:extLst>
          </p:cNvPr>
          <p:cNvSpPr>
            <a:spLocks noGrp="1"/>
          </p:cNvSpPr>
          <p:nvPr>
            <p:ph type="title"/>
          </p:nvPr>
        </p:nvSpPr>
        <p:spPr>
          <a:xfrm>
            <a:off x="831850" y="1709738"/>
            <a:ext cx="10515600" cy="2852737"/>
          </a:xfrm>
        </p:spPr>
        <p:txBody>
          <a:bodyPr anchor="b"/>
          <a:lstStyle>
            <a:lvl1pPr>
              <a:defRPr sz="6000"/>
            </a:lvl1pPr>
          </a:lstStyle>
          <a:p>
            <a:r>
              <a:rPr lang="de-DE"/>
              <a:t>Mastertitelformat bearbeiten</a:t>
            </a:r>
          </a:p>
        </p:txBody>
      </p:sp>
      <p:sp>
        <p:nvSpPr>
          <p:cNvPr id="3" name="Textplatzhalter 2">
            <a:extLst>
              <a:ext uri="{FF2B5EF4-FFF2-40B4-BE49-F238E27FC236}">
                <a16:creationId xmlns:a16="http://schemas.microsoft.com/office/drawing/2014/main" id="{181EAA98-BDA3-462E-A397-0EDCD4DA442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4" name="Datumsplatzhalter 3">
            <a:extLst>
              <a:ext uri="{FF2B5EF4-FFF2-40B4-BE49-F238E27FC236}">
                <a16:creationId xmlns:a16="http://schemas.microsoft.com/office/drawing/2014/main" id="{7D7B7497-E3D8-4098-B671-6FCA5FE9741E}"/>
              </a:ext>
            </a:extLst>
          </p:cNvPr>
          <p:cNvSpPr>
            <a:spLocks noGrp="1"/>
          </p:cNvSpPr>
          <p:nvPr>
            <p:ph type="dt" sz="half" idx="10"/>
          </p:nvPr>
        </p:nvSpPr>
        <p:spPr/>
        <p:txBody>
          <a:bodyPr/>
          <a:lstStyle/>
          <a:p>
            <a:fld id="{C8D4811C-BFB1-47F9-B352-F825CC5F1D1D}" type="datetimeFigureOut">
              <a:rPr lang="de-DE" smtClean="0"/>
              <a:t>15.10.2023</a:t>
            </a:fld>
            <a:endParaRPr lang="de-DE"/>
          </a:p>
        </p:txBody>
      </p:sp>
      <p:sp>
        <p:nvSpPr>
          <p:cNvPr id="5" name="Fußzeilenplatzhalter 4">
            <a:extLst>
              <a:ext uri="{FF2B5EF4-FFF2-40B4-BE49-F238E27FC236}">
                <a16:creationId xmlns:a16="http://schemas.microsoft.com/office/drawing/2014/main" id="{A9EBEAD8-9AC4-434E-8AF0-D38E00308F35}"/>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E951168A-68DA-429F-96C2-1D0EF7C379B4}"/>
              </a:ext>
            </a:extLst>
          </p:cNvPr>
          <p:cNvSpPr>
            <a:spLocks noGrp="1"/>
          </p:cNvSpPr>
          <p:nvPr>
            <p:ph type="sldNum" sz="quarter" idx="12"/>
          </p:nvPr>
        </p:nvSpPr>
        <p:spPr/>
        <p:txBody>
          <a:bodyPr/>
          <a:lstStyle/>
          <a:p>
            <a:fld id="{8D566444-4CCD-403A-8C17-90B811B515C3}" type="slidenum">
              <a:rPr lang="de-DE" smtClean="0"/>
              <a:t>‹Nr.›</a:t>
            </a:fld>
            <a:endParaRPr lang="de-DE"/>
          </a:p>
        </p:txBody>
      </p:sp>
    </p:spTree>
    <p:extLst>
      <p:ext uri="{BB962C8B-B14F-4D97-AF65-F5344CB8AC3E}">
        <p14:creationId xmlns:p14="http://schemas.microsoft.com/office/powerpoint/2010/main" val="27118291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BB46BA9-769A-4159-9EF8-554306E0D4AE}"/>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a16="http://schemas.microsoft.com/office/drawing/2014/main" id="{80CC0AC8-8FA0-41D2-9A49-B31056DA68D1}"/>
              </a:ext>
            </a:extLst>
          </p:cNvPr>
          <p:cNvSpPr>
            <a:spLocks noGrp="1"/>
          </p:cNvSpPr>
          <p:nvPr>
            <p:ph sz="half" idx="1"/>
          </p:nvPr>
        </p:nvSpPr>
        <p:spPr>
          <a:xfrm>
            <a:off x="838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a:extLst>
              <a:ext uri="{FF2B5EF4-FFF2-40B4-BE49-F238E27FC236}">
                <a16:creationId xmlns:a16="http://schemas.microsoft.com/office/drawing/2014/main" id="{DE1AF9E7-03E8-450B-A76F-008217DD5531}"/>
              </a:ext>
            </a:extLst>
          </p:cNvPr>
          <p:cNvSpPr>
            <a:spLocks noGrp="1"/>
          </p:cNvSpPr>
          <p:nvPr>
            <p:ph sz="half" idx="2"/>
          </p:nvPr>
        </p:nvSpPr>
        <p:spPr>
          <a:xfrm>
            <a:off x="6172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Datumsplatzhalter 4">
            <a:extLst>
              <a:ext uri="{FF2B5EF4-FFF2-40B4-BE49-F238E27FC236}">
                <a16:creationId xmlns:a16="http://schemas.microsoft.com/office/drawing/2014/main" id="{D14565F7-7BEE-4291-B15A-16EA2D2CBC21}"/>
              </a:ext>
            </a:extLst>
          </p:cNvPr>
          <p:cNvSpPr>
            <a:spLocks noGrp="1"/>
          </p:cNvSpPr>
          <p:nvPr>
            <p:ph type="dt" sz="half" idx="10"/>
          </p:nvPr>
        </p:nvSpPr>
        <p:spPr/>
        <p:txBody>
          <a:bodyPr/>
          <a:lstStyle/>
          <a:p>
            <a:fld id="{C8D4811C-BFB1-47F9-B352-F825CC5F1D1D}" type="datetimeFigureOut">
              <a:rPr lang="de-DE" smtClean="0"/>
              <a:t>15.10.2023</a:t>
            </a:fld>
            <a:endParaRPr lang="de-DE"/>
          </a:p>
        </p:txBody>
      </p:sp>
      <p:sp>
        <p:nvSpPr>
          <p:cNvPr id="6" name="Fußzeilenplatzhalter 5">
            <a:extLst>
              <a:ext uri="{FF2B5EF4-FFF2-40B4-BE49-F238E27FC236}">
                <a16:creationId xmlns:a16="http://schemas.microsoft.com/office/drawing/2014/main" id="{29B2AEE4-DCDA-4429-8BDD-09DEF68E3783}"/>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453CE805-464F-42D6-A59D-6702AB449FAC}"/>
              </a:ext>
            </a:extLst>
          </p:cNvPr>
          <p:cNvSpPr>
            <a:spLocks noGrp="1"/>
          </p:cNvSpPr>
          <p:nvPr>
            <p:ph type="sldNum" sz="quarter" idx="12"/>
          </p:nvPr>
        </p:nvSpPr>
        <p:spPr/>
        <p:txBody>
          <a:bodyPr/>
          <a:lstStyle/>
          <a:p>
            <a:fld id="{8D566444-4CCD-403A-8C17-90B811B515C3}" type="slidenum">
              <a:rPr lang="de-DE" smtClean="0"/>
              <a:t>‹Nr.›</a:t>
            </a:fld>
            <a:endParaRPr lang="de-DE"/>
          </a:p>
        </p:txBody>
      </p:sp>
    </p:spTree>
    <p:extLst>
      <p:ext uri="{BB962C8B-B14F-4D97-AF65-F5344CB8AC3E}">
        <p14:creationId xmlns:p14="http://schemas.microsoft.com/office/powerpoint/2010/main" val="17153994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519108B-86FC-4B76-9F52-3E2D59ABDA85}"/>
              </a:ext>
            </a:extLst>
          </p:cNvPr>
          <p:cNvSpPr>
            <a:spLocks noGrp="1"/>
          </p:cNvSpPr>
          <p:nvPr>
            <p:ph type="title"/>
          </p:nvPr>
        </p:nvSpPr>
        <p:spPr>
          <a:xfrm>
            <a:off x="839788" y="365125"/>
            <a:ext cx="10515600" cy="1325563"/>
          </a:xfrm>
        </p:spPr>
        <p:txBody>
          <a:bodyPr/>
          <a:lstStyle/>
          <a:p>
            <a:r>
              <a:rPr lang="de-DE"/>
              <a:t>Mastertitelformat bearbeiten</a:t>
            </a:r>
          </a:p>
        </p:txBody>
      </p:sp>
      <p:sp>
        <p:nvSpPr>
          <p:cNvPr id="3" name="Textplatzhalter 2">
            <a:extLst>
              <a:ext uri="{FF2B5EF4-FFF2-40B4-BE49-F238E27FC236}">
                <a16:creationId xmlns:a16="http://schemas.microsoft.com/office/drawing/2014/main" id="{A9DE0E39-8FE7-4521-A415-49EC82FC4C8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Inhaltsplatzhalter 3">
            <a:extLst>
              <a:ext uri="{FF2B5EF4-FFF2-40B4-BE49-F238E27FC236}">
                <a16:creationId xmlns:a16="http://schemas.microsoft.com/office/drawing/2014/main" id="{3E810D66-2CA2-464B-B9DA-7007450F5A97}"/>
              </a:ext>
            </a:extLst>
          </p:cNvPr>
          <p:cNvSpPr>
            <a:spLocks noGrp="1"/>
          </p:cNvSpPr>
          <p:nvPr>
            <p:ph sz="half" idx="2"/>
          </p:nvPr>
        </p:nvSpPr>
        <p:spPr>
          <a:xfrm>
            <a:off x="839788" y="2505075"/>
            <a:ext cx="5157787"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Textplatzhalter 4">
            <a:extLst>
              <a:ext uri="{FF2B5EF4-FFF2-40B4-BE49-F238E27FC236}">
                <a16:creationId xmlns:a16="http://schemas.microsoft.com/office/drawing/2014/main" id="{E8EF4B81-195A-436D-B266-1F2917A1AED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Inhaltsplatzhalter 5">
            <a:extLst>
              <a:ext uri="{FF2B5EF4-FFF2-40B4-BE49-F238E27FC236}">
                <a16:creationId xmlns:a16="http://schemas.microsoft.com/office/drawing/2014/main" id="{2CD2B0BD-4F31-4C68-8C82-62DA0E2055CF}"/>
              </a:ext>
            </a:extLst>
          </p:cNvPr>
          <p:cNvSpPr>
            <a:spLocks noGrp="1"/>
          </p:cNvSpPr>
          <p:nvPr>
            <p:ph sz="quarter" idx="4"/>
          </p:nvPr>
        </p:nvSpPr>
        <p:spPr>
          <a:xfrm>
            <a:off x="6172200" y="2505075"/>
            <a:ext cx="5183188"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7" name="Datumsplatzhalter 6">
            <a:extLst>
              <a:ext uri="{FF2B5EF4-FFF2-40B4-BE49-F238E27FC236}">
                <a16:creationId xmlns:a16="http://schemas.microsoft.com/office/drawing/2014/main" id="{31F3E60E-A057-426C-BB42-CFA46576381A}"/>
              </a:ext>
            </a:extLst>
          </p:cNvPr>
          <p:cNvSpPr>
            <a:spLocks noGrp="1"/>
          </p:cNvSpPr>
          <p:nvPr>
            <p:ph type="dt" sz="half" idx="10"/>
          </p:nvPr>
        </p:nvSpPr>
        <p:spPr/>
        <p:txBody>
          <a:bodyPr/>
          <a:lstStyle/>
          <a:p>
            <a:fld id="{C8D4811C-BFB1-47F9-B352-F825CC5F1D1D}" type="datetimeFigureOut">
              <a:rPr lang="de-DE" smtClean="0"/>
              <a:t>15.10.2023</a:t>
            </a:fld>
            <a:endParaRPr lang="de-DE"/>
          </a:p>
        </p:txBody>
      </p:sp>
      <p:sp>
        <p:nvSpPr>
          <p:cNvPr id="8" name="Fußzeilenplatzhalter 7">
            <a:extLst>
              <a:ext uri="{FF2B5EF4-FFF2-40B4-BE49-F238E27FC236}">
                <a16:creationId xmlns:a16="http://schemas.microsoft.com/office/drawing/2014/main" id="{27599DA1-8340-4826-8B9A-D38B01152999}"/>
              </a:ext>
            </a:extLst>
          </p:cNvPr>
          <p:cNvSpPr>
            <a:spLocks noGrp="1"/>
          </p:cNvSpPr>
          <p:nvPr>
            <p:ph type="ftr" sz="quarter" idx="11"/>
          </p:nvPr>
        </p:nvSpPr>
        <p:spPr/>
        <p:txBody>
          <a:bodyPr/>
          <a:lstStyle/>
          <a:p>
            <a:endParaRPr lang="de-DE"/>
          </a:p>
        </p:txBody>
      </p:sp>
      <p:sp>
        <p:nvSpPr>
          <p:cNvPr id="9" name="Foliennummernplatzhalter 8">
            <a:extLst>
              <a:ext uri="{FF2B5EF4-FFF2-40B4-BE49-F238E27FC236}">
                <a16:creationId xmlns:a16="http://schemas.microsoft.com/office/drawing/2014/main" id="{998B9907-BC73-4FE7-8061-E32F183C391E}"/>
              </a:ext>
            </a:extLst>
          </p:cNvPr>
          <p:cNvSpPr>
            <a:spLocks noGrp="1"/>
          </p:cNvSpPr>
          <p:nvPr>
            <p:ph type="sldNum" sz="quarter" idx="12"/>
          </p:nvPr>
        </p:nvSpPr>
        <p:spPr/>
        <p:txBody>
          <a:bodyPr/>
          <a:lstStyle/>
          <a:p>
            <a:fld id="{8D566444-4CCD-403A-8C17-90B811B515C3}" type="slidenum">
              <a:rPr lang="de-DE" smtClean="0"/>
              <a:t>‹Nr.›</a:t>
            </a:fld>
            <a:endParaRPr lang="de-DE"/>
          </a:p>
        </p:txBody>
      </p:sp>
    </p:spTree>
    <p:extLst>
      <p:ext uri="{BB962C8B-B14F-4D97-AF65-F5344CB8AC3E}">
        <p14:creationId xmlns:p14="http://schemas.microsoft.com/office/powerpoint/2010/main" val="10912358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77899AD-D089-4E06-BC98-95CC32A3515A}"/>
              </a:ext>
            </a:extLst>
          </p:cNvPr>
          <p:cNvSpPr>
            <a:spLocks noGrp="1"/>
          </p:cNvSpPr>
          <p:nvPr>
            <p:ph type="title"/>
          </p:nvPr>
        </p:nvSpPr>
        <p:spPr/>
        <p:txBody>
          <a:bodyPr/>
          <a:lstStyle/>
          <a:p>
            <a:r>
              <a:rPr lang="de-DE"/>
              <a:t>Mastertitelformat bearbeiten</a:t>
            </a:r>
          </a:p>
        </p:txBody>
      </p:sp>
      <p:sp>
        <p:nvSpPr>
          <p:cNvPr id="3" name="Datumsplatzhalter 2">
            <a:extLst>
              <a:ext uri="{FF2B5EF4-FFF2-40B4-BE49-F238E27FC236}">
                <a16:creationId xmlns:a16="http://schemas.microsoft.com/office/drawing/2014/main" id="{89D1DF0E-5D0D-46E3-9F99-C3416DCC47C2}"/>
              </a:ext>
            </a:extLst>
          </p:cNvPr>
          <p:cNvSpPr>
            <a:spLocks noGrp="1"/>
          </p:cNvSpPr>
          <p:nvPr>
            <p:ph type="dt" sz="half" idx="10"/>
          </p:nvPr>
        </p:nvSpPr>
        <p:spPr/>
        <p:txBody>
          <a:bodyPr/>
          <a:lstStyle/>
          <a:p>
            <a:fld id="{C8D4811C-BFB1-47F9-B352-F825CC5F1D1D}" type="datetimeFigureOut">
              <a:rPr lang="de-DE" smtClean="0"/>
              <a:t>15.10.2023</a:t>
            </a:fld>
            <a:endParaRPr lang="de-DE"/>
          </a:p>
        </p:txBody>
      </p:sp>
      <p:sp>
        <p:nvSpPr>
          <p:cNvPr id="4" name="Fußzeilenplatzhalter 3">
            <a:extLst>
              <a:ext uri="{FF2B5EF4-FFF2-40B4-BE49-F238E27FC236}">
                <a16:creationId xmlns:a16="http://schemas.microsoft.com/office/drawing/2014/main" id="{D19D379F-D739-4D22-8CCA-CF504623F6C3}"/>
              </a:ext>
            </a:extLst>
          </p:cNvPr>
          <p:cNvSpPr>
            <a:spLocks noGrp="1"/>
          </p:cNvSpPr>
          <p:nvPr>
            <p:ph type="ftr" sz="quarter" idx="11"/>
          </p:nvPr>
        </p:nvSpPr>
        <p:spPr/>
        <p:txBody>
          <a:bodyPr/>
          <a:lstStyle/>
          <a:p>
            <a:endParaRPr lang="de-DE"/>
          </a:p>
        </p:txBody>
      </p:sp>
      <p:sp>
        <p:nvSpPr>
          <p:cNvPr id="5" name="Foliennummernplatzhalter 4">
            <a:extLst>
              <a:ext uri="{FF2B5EF4-FFF2-40B4-BE49-F238E27FC236}">
                <a16:creationId xmlns:a16="http://schemas.microsoft.com/office/drawing/2014/main" id="{9CDE738A-22AD-48D2-B286-AFB2D4D4447B}"/>
              </a:ext>
            </a:extLst>
          </p:cNvPr>
          <p:cNvSpPr>
            <a:spLocks noGrp="1"/>
          </p:cNvSpPr>
          <p:nvPr>
            <p:ph type="sldNum" sz="quarter" idx="12"/>
          </p:nvPr>
        </p:nvSpPr>
        <p:spPr/>
        <p:txBody>
          <a:bodyPr/>
          <a:lstStyle/>
          <a:p>
            <a:fld id="{8D566444-4CCD-403A-8C17-90B811B515C3}" type="slidenum">
              <a:rPr lang="de-DE" smtClean="0"/>
              <a:t>‹Nr.›</a:t>
            </a:fld>
            <a:endParaRPr lang="de-DE"/>
          </a:p>
        </p:txBody>
      </p:sp>
    </p:spTree>
    <p:extLst>
      <p:ext uri="{BB962C8B-B14F-4D97-AF65-F5344CB8AC3E}">
        <p14:creationId xmlns:p14="http://schemas.microsoft.com/office/powerpoint/2010/main" val="27190035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A7D1EDB1-8754-40A5-A4F5-5C0C84CA33FA}"/>
              </a:ext>
            </a:extLst>
          </p:cNvPr>
          <p:cNvSpPr>
            <a:spLocks noGrp="1"/>
          </p:cNvSpPr>
          <p:nvPr>
            <p:ph type="dt" sz="half" idx="10"/>
          </p:nvPr>
        </p:nvSpPr>
        <p:spPr/>
        <p:txBody>
          <a:bodyPr/>
          <a:lstStyle/>
          <a:p>
            <a:fld id="{C8D4811C-BFB1-47F9-B352-F825CC5F1D1D}" type="datetimeFigureOut">
              <a:rPr lang="de-DE" smtClean="0"/>
              <a:t>15.10.2023</a:t>
            </a:fld>
            <a:endParaRPr lang="de-DE"/>
          </a:p>
        </p:txBody>
      </p:sp>
      <p:sp>
        <p:nvSpPr>
          <p:cNvPr id="3" name="Fußzeilenplatzhalter 2">
            <a:extLst>
              <a:ext uri="{FF2B5EF4-FFF2-40B4-BE49-F238E27FC236}">
                <a16:creationId xmlns:a16="http://schemas.microsoft.com/office/drawing/2014/main" id="{7AFDEF5E-51D9-4AAE-B858-B7015677D5B0}"/>
              </a:ext>
            </a:extLst>
          </p:cNvPr>
          <p:cNvSpPr>
            <a:spLocks noGrp="1"/>
          </p:cNvSpPr>
          <p:nvPr>
            <p:ph type="ftr" sz="quarter" idx="11"/>
          </p:nvPr>
        </p:nvSpPr>
        <p:spPr/>
        <p:txBody>
          <a:bodyPr/>
          <a:lstStyle/>
          <a:p>
            <a:endParaRPr lang="de-DE"/>
          </a:p>
        </p:txBody>
      </p:sp>
      <p:sp>
        <p:nvSpPr>
          <p:cNvPr id="4" name="Foliennummernplatzhalter 3">
            <a:extLst>
              <a:ext uri="{FF2B5EF4-FFF2-40B4-BE49-F238E27FC236}">
                <a16:creationId xmlns:a16="http://schemas.microsoft.com/office/drawing/2014/main" id="{033C498F-C560-4768-9B9E-6B5311B557A7}"/>
              </a:ext>
            </a:extLst>
          </p:cNvPr>
          <p:cNvSpPr>
            <a:spLocks noGrp="1"/>
          </p:cNvSpPr>
          <p:nvPr>
            <p:ph type="sldNum" sz="quarter" idx="12"/>
          </p:nvPr>
        </p:nvSpPr>
        <p:spPr/>
        <p:txBody>
          <a:bodyPr/>
          <a:lstStyle/>
          <a:p>
            <a:fld id="{8D566444-4CCD-403A-8C17-90B811B515C3}" type="slidenum">
              <a:rPr lang="de-DE" smtClean="0"/>
              <a:t>‹Nr.›</a:t>
            </a:fld>
            <a:endParaRPr lang="de-DE"/>
          </a:p>
        </p:txBody>
      </p:sp>
    </p:spTree>
    <p:extLst>
      <p:ext uri="{BB962C8B-B14F-4D97-AF65-F5344CB8AC3E}">
        <p14:creationId xmlns:p14="http://schemas.microsoft.com/office/powerpoint/2010/main" val="13252430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3F3BA6C-0D64-43AB-B0EC-A4C586B01D90}"/>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p>
        </p:txBody>
      </p:sp>
      <p:sp>
        <p:nvSpPr>
          <p:cNvPr id="3" name="Inhaltsplatzhalter 2">
            <a:extLst>
              <a:ext uri="{FF2B5EF4-FFF2-40B4-BE49-F238E27FC236}">
                <a16:creationId xmlns:a16="http://schemas.microsoft.com/office/drawing/2014/main" id="{337EE63E-28E5-4B98-AD2F-2132B0C1594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Textplatzhalter 3">
            <a:extLst>
              <a:ext uri="{FF2B5EF4-FFF2-40B4-BE49-F238E27FC236}">
                <a16:creationId xmlns:a16="http://schemas.microsoft.com/office/drawing/2014/main" id="{7D297168-E636-45BD-8C18-CC894283C23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7A1CB70B-E41C-4428-BDCF-09D883BC87EB}"/>
              </a:ext>
            </a:extLst>
          </p:cNvPr>
          <p:cNvSpPr>
            <a:spLocks noGrp="1"/>
          </p:cNvSpPr>
          <p:nvPr>
            <p:ph type="dt" sz="half" idx="10"/>
          </p:nvPr>
        </p:nvSpPr>
        <p:spPr/>
        <p:txBody>
          <a:bodyPr/>
          <a:lstStyle/>
          <a:p>
            <a:fld id="{C8D4811C-BFB1-47F9-B352-F825CC5F1D1D}" type="datetimeFigureOut">
              <a:rPr lang="de-DE" smtClean="0"/>
              <a:t>15.10.2023</a:t>
            </a:fld>
            <a:endParaRPr lang="de-DE"/>
          </a:p>
        </p:txBody>
      </p:sp>
      <p:sp>
        <p:nvSpPr>
          <p:cNvPr id="6" name="Fußzeilenplatzhalter 5">
            <a:extLst>
              <a:ext uri="{FF2B5EF4-FFF2-40B4-BE49-F238E27FC236}">
                <a16:creationId xmlns:a16="http://schemas.microsoft.com/office/drawing/2014/main" id="{C5CD32D2-ED42-4FBA-AB52-19A7AB5412C6}"/>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E7F45103-785D-4D33-873C-6F10A0405431}"/>
              </a:ext>
            </a:extLst>
          </p:cNvPr>
          <p:cNvSpPr>
            <a:spLocks noGrp="1"/>
          </p:cNvSpPr>
          <p:nvPr>
            <p:ph type="sldNum" sz="quarter" idx="12"/>
          </p:nvPr>
        </p:nvSpPr>
        <p:spPr/>
        <p:txBody>
          <a:bodyPr/>
          <a:lstStyle/>
          <a:p>
            <a:fld id="{8D566444-4CCD-403A-8C17-90B811B515C3}" type="slidenum">
              <a:rPr lang="de-DE" smtClean="0"/>
              <a:t>‹Nr.›</a:t>
            </a:fld>
            <a:endParaRPr lang="de-DE"/>
          </a:p>
        </p:txBody>
      </p:sp>
    </p:spTree>
    <p:extLst>
      <p:ext uri="{BB962C8B-B14F-4D97-AF65-F5344CB8AC3E}">
        <p14:creationId xmlns:p14="http://schemas.microsoft.com/office/powerpoint/2010/main" val="21811459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1E6246C-0CF5-4B0B-A5B0-4031794D3113}"/>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p>
        </p:txBody>
      </p:sp>
      <p:sp>
        <p:nvSpPr>
          <p:cNvPr id="3" name="Bildplatzhalter 2">
            <a:extLst>
              <a:ext uri="{FF2B5EF4-FFF2-40B4-BE49-F238E27FC236}">
                <a16:creationId xmlns:a16="http://schemas.microsoft.com/office/drawing/2014/main" id="{2C90E7DD-754F-419E-B6BC-7D0F1567CD0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platzhalter 3">
            <a:extLst>
              <a:ext uri="{FF2B5EF4-FFF2-40B4-BE49-F238E27FC236}">
                <a16:creationId xmlns:a16="http://schemas.microsoft.com/office/drawing/2014/main" id="{CE99257C-03C9-49F1-BFB9-090E1C80361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385BDB98-F53B-405D-B63C-067BCCA5F063}"/>
              </a:ext>
            </a:extLst>
          </p:cNvPr>
          <p:cNvSpPr>
            <a:spLocks noGrp="1"/>
          </p:cNvSpPr>
          <p:nvPr>
            <p:ph type="dt" sz="half" idx="10"/>
          </p:nvPr>
        </p:nvSpPr>
        <p:spPr/>
        <p:txBody>
          <a:bodyPr/>
          <a:lstStyle/>
          <a:p>
            <a:fld id="{C8D4811C-BFB1-47F9-B352-F825CC5F1D1D}" type="datetimeFigureOut">
              <a:rPr lang="de-DE" smtClean="0"/>
              <a:t>15.10.2023</a:t>
            </a:fld>
            <a:endParaRPr lang="de-DE"/>
          </a:p>
        </p:txBody>
      </p:sp>
      <p:sp>
        <p:nvSpPr>
          <p:cNvPr id="6" name="Fußzeilenplatzhalter 5">
            <a:extLst>
              <a:ext uri="{FF2B5EF4-FFF2-40B4-BE49-F238E27FC236}">
                <a16:creationId xmlns:a16="http://schemas.microsoft.com/office/drawing/2014/main" id="{2F98F6B1-2DBE-4BA8-B1A4-7F0BB60C8072}"/>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CCEF95FA-A094-41BB-B214-5348882D6532}"/>
              </a:ext>
            </a:extLst>
          </p:cNvPr>
          <p:cNvSpPr>
            <a:spLocks noGrp="1"/>
          </p:cNvSpPr>
          <p:nvPr>
            <p:ph type="sldNum" sz="quarter" idx="12"/>
          </p:nvPr>
        </p:nvSpPr>
        <p:spPr/>
        <p:txBody>
          <a:bodyPr/>
          <a:lstStyle/>
          <a:p>
            <a:fld id="{8D566444-4CCD-403A-8C17-90B811B515C3}" type="slidenum">
              <a:rPr lang="de-DE" smtClean="0"/>
              <a:t>‹Nr.›</a:t>
            </a:fld>
            <a:endParaRPr lang="de-DE"/>
          </a:p>
        </p:txBody>
      </p:sp>
    </p:spTree>
    <p:extLst>
      <p:ext uri="{BB962C8B-B14F-4D97-AF65-F5344CB8AC3E}">
        <p14:creationId xmlns:p14="http://schemas.microsoft.com/office/powerpoint/2010/main" val="9218306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image" Target="../media/image1.emf"/><Relationship Id="rId5" Type="http://schemas.openxmlformats.org/officeDocument/2006/relationships/theme" Target="../theme/theme2.xml"/><Relationship Id="rId4"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D55F36C2-97C3-4C0C-9943-D4C8C11F494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Mastertitelformat bearbeiten</a:t>
            </a:r>
          </a:p>
        </p:txBody>
      </p:sp>
      <p:sp>
        <p:nvSpPr>
          <p:cNvPr id="3" name="Textplatzhalter 2">
            <a:extLst>
              <a:ext uri="{FF2B5EF4-FFF2-40B4-BE49-F238E27FC236}">
                <a16:creationId xmlns:a16="http://schemas.microsoft.com/office/drawing/2014/main" id="{EB750619-CF42-4752-8578-8BD59F40922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F8DD822C-AA08-4111-AF7A-60B94EC2D06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8D4811C-BFB1-47F9-B352-F825CC5F1D1D}" type="datetimeFigureOut">
              <a:rPr lang="de-DE" smtClean="0"/>
              <a:t>15.10.2023</a:t>
            </a:fld>
            <a:endParaRPr lang="de-DE"/>
          </a:p>
        </p:txBody>
      </p:sp>
      <p:sp>
        <p:nvSpPr>
          <p:cNvPr id="5" name="Fußzeilenplatzhalter 4">
            <a:extLst>
              <a:ext uri="{FF2B5EF4-FFF2-40B4-BE49-F238E27FC236}">
                <a16:creationId xmlns:a16="http://schemas.microsoft.com/office/drawing/2014/main" id="{157E8DBC-7617-40FB-A9D7-F8FE4AADABA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DE"/>
          </a:p>
        </p:txBody>
      </p:sp>
      <p:sp>
        <p:nvSpPr>
          <p:cNvPr id="6" name="Foliennummernplatzhalter 5">
            <a:extLst>
              <a:ext uri="{FF2B5EF4-FFF2-40B4-BE49-F238E27FC236}">
                <a16:creationId xmlns:a16="http://schemas.microsoft.com/office/drawing/2014/main" id="{AB57B7AC-84BC-4193-9C57-3EEF0897B8A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D566444-4CCD-403A-8C17-90B811B515C3}" type="slidenum">
              <a:rPr lang="de-DE" smtClean="0"/>
              <a:t>‹Nr.›</a:t>
            </a:fld>
            <a:endParaRPr lang="de-DE"/>
          </a:p>
        </p:txBody>
      </p:sp>
    </p:spTree>
    <p:extLst>
      <p:ext uri="{BB962C8B-B14F-4D97-AF65-F5344CB8AC3E}">
        <p14:creationId xmlns:p14="http://schemas.microsoft.com/office/powerpoint/2010/main" val="13281183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Rechteck 7"/>
          <p:cNvSpPr/>
          <p:nvPr/>
        </p:nvSpPr>
        <p:spPr>
          <a:xfrm>
            <a:off x="0" y="6339600"/>
            <a:ext cx="12192000" cy="518400"/>
          </a:xfrm>
          <a:prstGeom prst="rect">
            <a:avLst/>
          </a:prstGeom>
          <a:solidFill>
            <a:schemeClr val="bg1">
              <a:lumMod val="85000"/>
            </a:schemeClr>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2400" dirty="0"/>
          </a:p>
        </p:txBody>
      </p:sp>
      <p:pic>
        <p:nvPicPr>
          <p:cNvPr id="9" name="Bild 8" descr="Baua_Logo_CMYK.eps"/>
          <p:cNvPicPr>
            <a:picLocks noChangeAspect="1"/>
          </p:cNvPicPr>
          <p:nvPr/>
        </p:nvPicPr>
        <p:blipFill>
          <a:blip r:embed="rId6"/>
          <a:stretch>
            <a:fillRect/>
          </a:stretch>
        </p:blipFill>
        <p:spPr>
          <a:xfrm>
            <a:off x="10372799" y="6448781"/>
            <a:ext cx="1394197" cy="292800"/>
          </a:xfrm>
          <a:prstGeom prst="rect">
            <a:avLst/>
          </a:prstGeom>
        </p:spPr>
      </p:pic>
      <p:sp>
        <p:nvSpPr>
          <p:cNvPr id="2" name="Titelplatzhalter 1"/>
          <p:cNvSpPr>
            <a:spLocks noGrp="1"/>
          </p:cNvSpPr>
          <p:nvPr>
            <p:ph type="title"/>
          </p:nvPr>
        </p:nvSpPr>
        <p:spPr>
          <a:xfrm>
            <a:off x="480000" y="294697"/>
            <a:ext cx="11318400" cy="972650"/>
          </a:xfrm>
          <a:prstGeom prst="roundRect">
            <a:avLst/>
          </a:prstGeom>
          <a:solidFill>
            <a:schemeClr val="tx2"/>
          </a:solidFill>
          <a:ln>
            <a:noFill/>
          </a:ln>
        </p:spPr>
        <p:txBody>
          <a:bodyPr vert="horz" wrap="square" lIns="91440" tIns="201600" rIns="91440" bIns="201600" rtlCol="0" anchor="ctr" anchorCtr="1">
            <a:spAutoFit/>
          </a:bodyPr>
          <a:lstStyle/>
          <a:p>
            <a:r>
              <a:rPr lang="de-DE" dirty="0"/>
              <a:t>Mastertitelformat bearbeiten</a:t>
            </a:r>
          </a:p>
        </p:txBody>
      </p:sp>
      <p:sp>
        <p:nvSpPr>
          <p:cNvPr id="3" name="Textplatzhalter 2"/>
          <p:cNvSpPr>
            <a:spLocks noGrp="1"/>
          </p:cNvSpPr>
          <p:nvPr>
            <p:ph type="body" idx="1"/>
          </p:nvPr>
        </p:nvSpPr>
        <p:spPr>
          <a:xfrm>
            <a:off x="854400" y="1512001"/>
            <a:ext cx="10560000" cy="4525963"/>
          </a:xfrm>
          <a:prstGeom prst="rect">
            <a:avLst/>
          </a:prstGeom>
        </p:spPr>
        <p:txBody>
          <a:bodyPr vert="horz" lIns="0" tIns="0" rIns="0" bIns="0" rtlCol="0">
            <a:noAutofit/>
          </a:bodyPr>
          <a:lstStyle/>
          <a:p>
            <a:pPr lvl="0"/>
            <a:r>
              <a:rPr lang="de-DE" dirty="0"/>
              <a:t>Erste Textebene</a:t>
            </a:r>
          </a:p>
          <a:p>
            <a:pPr lvl="1"/>
            <a:r>
              <a:rPr lang="de-DE" dirty="0"/>
              <a:t>Zweite Textebene</a:t>
            </a:r>
          </a:p>
          <a:p>
            <a:pPr lvl="2"/>
            <a:r>
              <a:rPr lang="de-DE" dirty="0"/>
              <a:t>Dritte Textebene</a:t>
            </a:r>
          </a:p>
          <a:p>
            <a:pPr lvl="3"/>
            <a:r>
              <a:rPr lang="de-DE" dirty="0"/>
              <a:t>Vierte Textebene</a:t>
            </a:r>
          </a:p>
          <a:p>
            <a:pPr lvl="4"/>
            <a:r>
              <a:rPr lang="de-DE" dirty="0"/>
              <a:t>Fünfte Textebene</a:t>
            </a:r>
          </a:p>
        </p:txBody>
      </p:sp>
      <p:sp>
        <p:nvSpPr>
          <p:cNvPr id="10" name="Foliennummernplatzhalter 11"/>
          <p:cNvSpPr>
            <a:spLocks noGrp="1" noChangeAspect="1"/>
          </p:cNvSpPr>
          <p:nvPr>
            <p:ph type="sldNum" sz="quarter" idx="4"/>
          </p:nvPr>
        </p:nvSpPr>
        <p:spPr>
          <a:xfrm>
            <a:off x="206400" y="6408000"/>
            <a:ext cx="648000" cy="365125"/>
          </a:xfrm>
          <a:prstGeom prst="rect">
            <a:avLst/>
          </a:prstGeom>
        </p:spPr>
        <p:txBody>
          <a:bodyPr vert="horz" lIns="0" tIns="0" rIns="0" bIns="0" rtlCol="0" anchor="ctr"/>
          <a:lstStyle>
            <a:lvl1pPr algn="l">
              <a:defRPr sz="1333" b="0" i="0">
                <a:solidFill>
                  <a:schemeClr val="tx1">
                    <a:lumMod val="50000"/>
                    <a:lumOff val="50000"/>
                  </a:schemeClr>
                </a:solidFill>
                <a:latin typeface="Arial"/>
                <a:cs typeface="Arial"/>
              </a:defRPr>
            </a:lvl1pPr>
          </a:lstStyle>
          <a:p>
            <a:fld id="{E0DD6115-10E7-4E85-A74E-611AED4BB112}" type="slidenum">
              <a:rPr lang="de-DE" smtClean="0"/>
              <a:pPr/>
              <a:t>‹Nr.›</a:t>
            </a:fld>
            <a:endParaRPr lang="de-DE" dirty="0"/>
          </a:p>
        </p:txBody>
      </p:sp>
      <p:sp>
        <p:nvSpPr>
          <p:cNvPr id="11" name="Datumsplatzhalter 12"/>
          <p:cNvSpPr>
            <a:spLocks noGrp="1"/>
          </p:cNvSpPr>
          <p:nvPr>
            <p:ph type="dt" sz="half" idx="2"/>
          </p:nvPr>
        </p:nvSpPr>
        <p:spPr>
          <a:xfrm>
            <a:off x="955200" y="6408000"/>
            <a:ext cx="1248000" cy="365125"/>
          </a:xfrm>
          <a:prstGeom prst="rect">
            <a:avLst/>
          </a:prstGeom>
        </p:spPr>
        <p:txBody>
          <a:bodyPr vert="horz" lIns="0" tIns="45720" rIns="0" bIns="45720" rtlCol="0" anchor="ctr"/>
          <a:lstStyle>
            <a:lvl1pPr algn="l">
              <a:defRPr sz="1333" b="0">
                <a:solidFill>
                  <a:schemeClr val="tx1">
                    <a:lumMod val="50000"/>
                    <a:lumOff val="50000"/>
                  </a:schemeClr>
                </a:solidFill>
                <a:latin typeface="Arial"/>
                <a:cs typeface="Arial"/>
              </a:defRPr>
            </a:lvl1pPr>
          </a:lstStyle>
          <a:p>
            <a:fld id="{2A26A127-E167-4336-9CB9-3C72C3F01D68}" type="datetime1">
              <a:rPr lang="de-DE" smtClean="0"/>
              <a:t>15.10.2023</a:t>
            </a:fld>
            <a:endParaRPr lang="de-DE" dirty="0"/>
          </a:p>
        </p:txBody>
      </p:sp>
      <p:sp>
        <p:nvSpPr>
          <p:cNvPr id="12" name="Fußzeilenplatzhalter 13"/>
          <p:cNvSpPr>
            <a:spLocks noGrp="1"/>
          </p:cNvSpPr>
          <p:nvPr>
            <p:ph type="ftr" sz="quarter" idx="3"/>
          </p:nvPr>
        </p:nvSpPr>
        <p:spPr>
          <a:xfrm>
            <a:off x="2544000" y="6408000"/>
            <a:ext cx="6264000" cy="363600"/>
          </a:xfrm>
          <a:prstGeom prst="rect">
            <a:avLst/>
          </a:prstGeom>
        </p:spPr>
        <p:txBody>
          <a:bodyPr vert="horz" lIns="0" tIns="45720" rIns="0" bIns="45720" rtlCol="0" anchor="ctr"/>
          <a:lstStyle>
            <a:lvl1pPr algn="ctr">
              <a:defRPr sz="1333" b="0" spc="13">
                <a:solidFill>
                  <a:schemeClr val="tx1">
                    <a:lumMod val="50000"/>
                    <a:lumOff val="50000"/>
                  </a:schemeClr>
                </a:solidFill>
                <a:latin typeface="Arial"/>
                <a:cs typeface="Arial"/>
              </a:defRPr>
            </a:lvl1pPr>
          </a:lstStyle>
          <a:p>
            <a:r>
              <a:rPr lang="de-DE" dirty="0"/>
              <a:t>FB 2 Dienstberatung – Fachvortrag CPS KI</a:t>
            </a:r>
          </a:p>
        </p:txBody>
      </p:sp>
    </p:spTree>
    <p:extLst>
      <p:ext uri="{BB962C8B-B14F-4D97-AF65-F5344CB8AC3E}">
        <p14:creationId xmlns:p14="http://schemas.microsoft.com/office/powerpoint/2010/main" val="4214438740"/>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Lst>
  <p:hf hdr="0"/>
  <p:txStyles>
    <p:titleStyle>
      <a:lvl1pPr algn="ctr" defTabSz="609585" rtl="0" eaLnBrk="1" latinLnBrk="0" hangingPunct="1">
        <a:spcBef>
          <a:spcPct val="0"/>
        </a:spcBef>
        <a:buNone/>
        <a:defRPr sz="3067" kern="1200" spc="67">
          <a:solidFill>
            <a:schemeClr val="bg1"/>
          </a:solidFill>
          <a:latin typeface="+mj-lt"/>
          <a:ea typeface="+mj-ea"/>
          <a:cs typeface="+mj-cs"/>
        </a:defRPr>
      </a:lvl1pPr>
    </p:titleStyle>
    <p:bodyStyle>
      <a:lvl1pPr marL="361942" indent="-361942" algn="l" defTabSz="609585" rtl="0" eaLnBrk="1" latinLnBrk="0" hangingPunct="1">
        <a:spcBef>
          <a:spcPct val="20000"/>
        </a:spcBef>
        <a:buFont typeface="Symbol" charset="2"/>
        <a:buChar char="-"/>
        <a:defRPr sz="2933" b="1" i="0" kern="1200" spc="67">
          <a:solidFill>
            <a:schemeClr val="tx2"/>
          </a:solidFill>
          <a:latin typeface="+mn-lt"/>
          <a:ea typeface="+mn-ea"/>
          <a:cs typeface="+mn-cs"/>
        </a:defRPr>
      </a:lvl1pPr>
      <a:lvl2pPr marL="721766" indent="-359824" algn="l" defTabSz="609585" rtl="0" eaLnBrk="1" latinLnBrk="0" hangingPunct="1">
        <a:spcBef>
          <a:spcPct val="20000"/>
        </a:spcBef>
        <a:buFont typeface="Arial"/>
        <a:buChar char="–"/>
        <a:tabLst>
          <a:tab pos="958827" algn="l"/>
        </a:tabLst>
        <a:defRPr sz="2933" kern="1200" spc="67" baseline="0">
          <a:solidFill>
            <a:schemeClr val="tx1">
              <a:lumMod val="65000"/>
              <a:lumOff val="35000"/>
            </a:schemeClr>
          </a:solidFill>
          <a:latin typeface="+mn-lt"/>
          <a:ea typeface="+mn-ea"/>
          <a:cs typeface="+mn-cs"/>
        </a:defRPr>
      </a:lvl2pPr>
      <a:lvl3pPr marL="1073124" indent="-351358" algn="l" defTabSz="609585" rtl="0" eaLnBrk="1" latinLnBrk="0" hangingPunct="1">
        <a:spcBef>
          <a:spcPct val="20000"/>
        </a:spcBef>
        <a:buFont typeface="Symbol" charset="2"/>
        <a:buChar char="-"/>
        <a:tabLst>
          <a:tab pos="1073124" algn="l"/>
        </a:tabLst>
        <a:defRPr sz="2667" kern="1200" spc="67" baseline="0">
          <a:solidFill>
            <a:schemeClr val="tx1">
              <a:lumMod val="65000"/>
              <a:lumOff val="35000"/>
            </a:schemeClr>
          </a:solidFill>
          <a:latin typeface="+mn-lt"/>
          <a:ea typeface="+mn-ea"/>
          <a:cs typeface="+mn-cs"/>
        </a:defRPr>
      </a:lvl3pPr>
      <a:lvl4pPr marL="1432948" indent="-359824" algn="l" defTabSz="609585" rtl="0" eaLnBrk="1" latinLnBrk="0" hangingPunct="1">
        <a:spcBef>
          <a:spcPct val="20000"/>
        </a:spcBef>
        <a:buFont typeface="Arial"/>
        <a:buChar char="–"/>
        <a:defRPr sz="2667" kern="1200" spc="67">
          <a:solidFill>
            <a:schemeClr val="tx1">
              <a:lumMod val="65000"/>
              <a:lumOff val="35000"/>
            </a:schemeClr>
          </a:solidFill>
          <a:latin typeface="+mn-lt"/>
          <a:ea typeface="+mn-ea"/>
          <a:cs typeface="+mn-cs"/>
        </a:defRPr>
      </a:lvl4pPr>
      <a:lvl5pPr marL="1794888" indent="-361942" algn="l" defTabSz="609585" rtl="0" eaLnBrk="1" latinLnBrk="0" hangingPunct="1">
        <a:spcBef>
          <a:spcPct val="20000"/>
        </a:spcBef>
        <a:buFont typeface="Symbol" charset="2"/>
        <a:buChar char="-"/>
        <a:defRPr sz="2667" kern="1200" spc="67" baseline="0">
          <a:solidFill>
            <a:schemeClr val="tx1">
              <a:lumMod val="65000"/>
              <a:lumOff val="35000"/>
            </a:schemeClr>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de-DE"/>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6.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5.png"/><Relationship Id="rId2" Type="http://schemas.openxmlformats.org/officeDocument/2006/relationships/image" Target="../media/image10.gif"/><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hyperlink" Target="https://colab.research.google.com/drive/1rWAgBrCHUqHVu0tnWBRBv1zMTpBua24O?usp=sharing" TargetMode="External"/><Relationship Id="rId7"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hyperlink" Target="https://colab.research.google.com/drive/1XV0F6JqiU2gR5b_J_Y5M6TYlA184m4ts?usp=sharing" TargetMode="External"/><Relationship Id="rId4" Type="http://schemas.openxmlformats.org/officeDocument/2006/relationships/hyperlink" Target="https://colab.research.google.com/drive/1AhMcnc1UgxsW1BAa4qe53UTGBCJFKpis?usp=sharing"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0.gif"/><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31.png"/><Relationship Id="rId2" Type="http://schemas.openxmlformats.org/officeDocument/2006/relationships/notesSlide" Target="../notesSlides/notesSlide9.xml"/><Relationship Id="rId1" Type="http://schemas.openxmlformats.org/officeDocument/2006/relationships/slideLayout" Target="../slideLayouts/slideLayout14.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image" Target="../media/image2.png"/><Relationship Id="rId1" Type="http://schemas.openxmlformats.org/officeDocument/2006/relationships/slideLayout" Target="../slideLayouts/slideLayout14.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5.png"/><Relationship Id="rId2" Type="http://schemas.openxmlformats.org/officeDocument/2006/relationships/image" Target="../media/image10.gif"/><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0.gif"/><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1.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2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2.xml"/><Relationship Id="rId1" Type="http://schemas.openxmlformats.org/officeDocument/2006/relationships/slideLayout" Target="../slideLayouts/slideLayout12.xml"/><Relationship Id="rId5" Type="http://schemas.openxmlformats.org/officeDocument/2006/relationships/image" Target="../media/image2.png"/><Relationship Id="rId4" Type="http://schemas.openxmlformats.org/officeDocument/2006/relationships/image" Target="../media/image38.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github.com/SilviaVock/IEEE-MMM-2023-Hands-on-tutorial" TargetMode="Externa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3.xml"/><Relationship Id="rId1" Type="http://schemas.openxmlformats.org/officeDocument/2006/relationships/slideLayout" Target="../slideLayouts/slideLayout12.xml"/><Relationship Id="rId5" Type="http://schemas.openxmlformats.org/officeDocument/2006/relationships/image" Target="../media/image2.png"/><Relationship Id="rId4" Type="http://schemas.openxmlformats.org/officeDocument/2006/relationships/image" Target="../media/image40.png"/></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33.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notesSlide" Target="../notesSlides/notesSlide15.xml"/><Relationship Id="rId1" Type="http://schemas.openxmlformats.org/officeDocument/2006/relationships/slideLayout" Target="../slideLayouts/slideLayout1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8.png"/><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3" Type="http://schemas.openxmlformats.org/officeDocument/2006/relationships/hyperlink" Target="https://jmlr.csail.mit.edu/papers/v12/pedregosa11a.html" TargetMode="External"/><Relationship Id="rId2" Type="http://schemas.openxmlformats.org/officeDocument/2006/relationships/notesSlide" Target="../notesSlides/notesSlide17.xml"/><Relationship Id="rId1" Type="http://schemas.openxmlformats.org/officeDocument/2006/relationships/slideLayout" Target="../slideLayouts/slideLayout14.xml"/><Relationship Id="rId5" Type="http://schemas.openxmlformats.org/officeDocument/2006/relationships/image" Target="../media/image2.png"/><Relationship Id="rId4" Type="http://schemas.openxmlformats.org/officeDocument/2006/relationships/image" Target="../media/image49.png"/></Relationships>
</file>

<file path=ppt/slides/_rels/slide3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38.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notesSlide" Target="../notesSlides/notesSlide18.xml"/><Relationship Id="rId1" Type="http://schemas.openxmlformats.org/officeDocument/2006/relationships/slideLayout" Target="../slideLayouts/slideLayout12.xml"/><Relationship Id="rId6" Type="http://schemas.openxmlformats.org/officeDocument/2006/relationships/image" Target="../media/image2.png"/><Relationship Id="rId5" Type="http://schemas.openxmlformats.org/officeDocument/2006/relationships/image" Target="../media/image54.png"/><Relationship Id="rId4" Type="http://schemas.openxmlformats.org/officeDocument/2006/relationships/image" Target="../media/image53.png"/></Relationships>
</file>

<file path=ppt/slides/_rels/slide3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9.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github.com/SilviaVock/IEEE-MMM-2023-Hands-on-tutorial" TargetMode="External"/><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9.png"/></Relationships>
</file>

<file path=ppt/slides/_rels/slide4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1.xml"/><Relationship Id="rId1" Type="http://schemas.openxmlformats.org/officeDocument/2006/relationships/slideLayout" Target="../slideLayouts/slideLayout14.xml"/><Relationship Id="rId6" Type="http://schemas.openxmlformats.org/officeDocument/2006/relationships/image" Target="../media/image2.png"/><Relationship Id="rId5" Type="http://schemas.openxmlformats.org/officeDocument/2006/relationships/image" Target="../media/image57.png"/><Relationship Id="rId4" Type="http://schemas.openxmlformats.org/officeDocument/2006/relationships/image" Target="../media/image56.png"/></Relationships>
</file>

<file path=ppt/slides/_rels/slide4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2.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4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3.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49.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gif"/><Relationship Id="rId7" Type="http://schemas.openxmlformats.org/officeDocument/2006/relationships/image" Target="../media/image13.pn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gif"/><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5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5.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5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0.png"/><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8" Type="http://schemas.openxmlformats.org/officeDocument/2006/relationships/image" Target="../media/image65.png"/><Relationship Id="rId3" Type="http://schemas.microsoft.com/office/2007/relationships/hdphoto" Target="../media/hdphoto1.wdp"/><Relationship Id="rId7" Type="http://schemas.microsoft.com/office/2007/relationships/hdphoto" Target="../media/hdphoto2.wdp"/><Relationship Id="rId2" Type="http://schemas.openxmlformats.org/officeDocument/2006/relationships/image" Target="../media/image61.png"/><Relationship Id="rId1" Type="http://schemas.openxmlformats.org/officeDocument/2006/relationships/slideLayout" Target="../slideLayouts/slideLayout12.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 Id="rId9" Type="http://schemas.openxmlformats.org/officeDocument/2006/relationships/image" Target="../media/image2.png"/></Relationships>
</file>

<file path=ppt/slides/_rels/slide5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9.xml"/><Relationship Id="rId1" Type="http://schemas.openxmlformats.org/officeDocument/2006/relationships/slideLayout" Target="../slideLayouts/slideLayout14.xml"/></Relationships>
</file>

<file path=ppt/slides/_rels/slide58.xml.rels><?xml version="1.0" encoding="UTF-8" standalone="yes"?>
<Relationships xmlns="http://schemas.openxmlformats.org/package/2006/relationships"><Relationship Id="rId3" Type="http://schemas.openxmlformats.org/officeDocument/2006/relationships/image" Target="../media/image590.png"/><Relationship Id="rId2" Type="http://schemas.openxmlformats.org/officeDocument/2006/relationships/notesSlide" Target="../notesSlides/notesSlide30.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5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6.png"/><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gif"/><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image" Target="../media/image270.png"/><Relationship Id="rId1" Type="http://schemas.openxmlformats.org/officeDocument/2006/relationships/slideLayout" Target="../slideLayouts/slideLayout13.xml"/><Relationship Id="rId5" Type="http://schemas.openxmlformats.org/officeDocument/2006/relationships/image" Target="../media/image2.png"/><Relationship Id="rId4" Type="http://schemas.openxmlformats.org/officeDocument/2006/relationships/image" Target="../media/image290.png"/></Relationships>
</file>

<file path=ppt/slides/_rels/slide63.xml.rels><?xml version="1.0" encoding="UTF-8" standalone="yes"?>
<Relationships xmlns="http://schemas.openxmlformats.org/package/2006/relationships"><Relationship Id="rId3" Type="http://schemas.openxmlformats.org/officeDocument/2006/relationships/image" Target="../media/image67.emf"/><Relationship Id="rId2" Type="http://schemas.openxmlformats.org/officeDocument/2006/relationships/notesSlide" Target="../notesSlides/notesSlide31.xml"/><Relationship Id="rId1" Type="http://schemas.openxmlformats.org/officeDocument/2006/relationships/slideLayout" Target="../slideLayouts/slideLayout14.xml"/><Relationship Id="rId4" Type="http://schemas.openxmlformats.org/officeDocument/2006/relationships/image" Target="../media/image2.pn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4.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6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5.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6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12.xml"/><Relationship Id="rId6" Type="http://schemas.openxmlformats.org/officeDocument/2006/relationships/image" Target="../media/image2.png"/><Relationship Id="rId5" Type="http://schemas.openxmlformats.org/officeDocument/2006/relationships/image" Target="../media/image73.png"/><Relationship Id="rId4" Type="http://schemas.openxmlformats.org/officeDocument/2006/relationships/image" Target="../media/image72.png"/></Relationships>
</file>

<file path=ppt/slides/_rels/slide69.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5.png"/><Relationship Id="rId2" Type="http://schemas.openxmlformats.org/officeDocument/2006/relationships/image" Target="../media/image10.gif"/><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2.png"/><Relationship Id="rId5" Type="http://schemas.openxmlformats.org/officeDocument/2006/relationships/image" Target="../media/image17.png"/><Relationship Id="rId4" Type="http://schemas.openxmlformats.org/officeDocument/2006/relationships/image" Target="../media/image16.png"/></Relationships>
</file>

<file path=ppt/slides/_rels/slide7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6.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7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4.xml"/></Relationships>
</file>

<file path=ppt/slides/_rels/slide7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7.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7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6.gif"/><Relationship Id="rId1" Type="http://schemas.openxmlformats.org/officeDocument/2006/relationships/slideLayout" Target="../slideLayouts/slideLayout14.xml"/></Relationships>
</file>

<file path=ppt/slides/_rels/slide75.xml.rels><?xml version="1.0" encoding="UTF-8" standalone="yes"?>
<Relationships xmlns="http://schemas.openxmlformats.org/package/2006/relationships"><Relationship Id="rId3" Type="http://schemas.openxmlformats.org/officeDocument/2006/relationships/image" Target="../media/image78.png"/><Relationship Id="rId7" Type="http://schemas.openxmlformats.org/officeDocument/2006/relationships/image" Target="../media/image81.png"/><Relationship Id="rId2" Type="http://schemas.openxmlformats.org/officeDocument/2006/relationships/image" Target="../media/image77.gif"/><Relationship Id="rId1" Type="http://schemas.openxmlformats.org/officeDocument/2006/relationships/slideLayout" Target="../slideLayouts/slideLayout14.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2.png"/></Relationships>
</file>

<file path=ppt/slides/_rels/slide76.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5.png"/><Relationship Id="rId2" Type="http://schemas.openxmlformats.org/officeDocument/2006/relationships/image" Target="../media/image10.gif"/><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7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4.xml"/></Relationships>
</file>

<file path=ppt/slides/_rels/slide78.xml.rels><?xml version="1.0" encoding="UTF-8" standalone="yes"?>
<Relationships xmlns="http://schemas.openxmlformats.org/package/2006/relationships"><Relationship Id="rId8" Type="http://schemas.openxmlformats.org/officeDocument/2006/relationships/image" Target="../media/image87.jpeg"/><Relationship Id="rId3" Type="http://schemas.openxmlformats.org/officeDocument/2006/relationships/image" Target="../media/image82.png"/><Relationship Id="rId7" Type="http://schemas.openxmlformats.org/officeDocument/2006/relationships/image" Target="../media/image86.jpg"/><Relationship Id="rId2" Type="http://schemas.openxmlformats.org/officeDocument/2006/relationships/notesSlide" Target="../notesSlides/notesSlide38.xml"/><Relationship Id="rId1" Type="http://schemas.openxmlformats.org/officeDocument/2006/relationships/slideLayout" Target="../slideLayouts/slideLayout12.xml"/><Relationship Id="rId6" Type="http://schemas.openxmlformats.org/officeDocument/2006/relationships/image" Target="../media/image85.jpg"/><Relationship Id="rId11" Type="http://schemas.openxmlformats.org/officeDocument/2006/relationships/image" Target="../media/image2.png"/><Relationship Id="rId5" Type="http://schemas.openxmlformats.org/officeDocument/2006/relationships/image" Target="../media/image84.png"/><Relationship Id="rId10" Type="http://schemas.openxmlformats.org/officeDocument/2006/relationships/image" Target="../media/image89.jpeg"/><Relationship Id="rId4" Type="http://schemas.openxmlformats.org/officeDocument/2006/relationships/image" Target="../media/image83.png"/><Relationship Id="rId9" Type="http://schemas.openxmlformats.org/officeDocument/2006/relationships/image" Target="../media/image88.JPG"/></Relationships>
</file>

<file path=ppt/slides/_rels/slide79.xml.rels><?xml version="1.0" encoding="UTF-8" standalone="yes"?>
<Relationships xmlns="http://schemas.openxmlformats.org/package/2006/relationships"><Relationship Id="rId8" Type="http://schemas.openxmlformats.org/officeDocument/2006/relationships/image" Target="../media/image2.png"/><Relationship Id="rId13" Type="http://schemas.openxmlformats.org/officeDocument/2006/relationships/image" Target="../media/image100.png"/><Relationship Id="rId3" Type="http://schemas.openxmlformats.org/officeDocument/2006/relationships/image" Target="../media/image91.png"/><Relationship Id="rId7" Type="http://schemas.openxmlformats.org/officeDocument/2006/relationships/image" Target="../media/image95.png"/><Relationship Id="rId12" Type="http://schemas.openxmlformats.org/officeDocument/2006/relationships/image" Target="../media/image99.png"/><Relationship Id="rId2" Type="http://schemas.openxmlformats.org/officeDocument/2006/relationships/image" Target="../media/image90.png"/><Relationship Id="rId1" Type="http://schemas.openxmlformats.org/officeDocument/2006/relationships/slideLayout" Target="../slideLayouts/slideLayout12.xml"/><Relationship Id="rId6" Type="http://schemas.openxmlformats.org/officeDocument/2006/relationships/image" Target="../media/image94.png"/><Relationship Id="rId11" Type="http://schemas.openxmlformats.org/officeDocument/2006/relationships/image" Target="../media/image98.png"/><Relationship Id="rId5" Type="http://schemas.openxmlformats.org/officeDocument/2006/relationships/image" Target="../media/image93.png"/><Relationship Id="rId10" Type="http://schemas.openxmlformats.org/officeDocument/2006/relationships/image" Target="../media/image97.png"/><Relationship Id="rId4" Type="http://schemas.openxmlformats.org/officeDocument/2006/relationships/image" Target="../media/image92.png"/><Relationship Id="rId9" Type="http://schemas.openxmlformats.org/officeDocument/2006/relationships/image" Target="../media/image96.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2.xml"/><Relationship Id="rId5" Type="http://schemas.openxmlformats.org/officeDocument/2006/relationships/image" Target="../media/image19.png"/><Relationship Id="rId4" Type="http://schemas.openxmlformats.org/officeDocument/2006/relationships/image" Target="../media/image18.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1.xml.rels><?xml version="1.0" encoding="UTF-8" standalone="yes"?>
<Relationships xmlns="http://schemas.openxmlformats.org/package/2006/relationships"><Relationship Id="rId3" Type="http://schemas.openxmlformats.org/officeDocument/2006/relationships/hyperlink" Target="https://deeplearningforphysicsresearchbook.github.io/deep-learning-physics/" TargetMode="External"/><Relationship Id="rId2" Type="http://schemas.openxmlformats.org/officeDocument/2006/relationships/hyperlink" Target="https://towardsdatascience.com/physics-informed-neural-networks-pinns-an-intuitive-guide-fff138069563" TargetMode="External"/><Relationship Id="rId1" Type="http://schemas.openxmlformats.org/officeDocument/2006/relationships/slideLayout" Target="../slideLayouts/slideLayout12.xml"/><Relationship Id="rId4" Type="http://schemas.openxmlformats.org/officeDocument/2006/relationships/hyperlink" Target="https://physicsbaseddeeplearning.org/intro.html"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2.xml"/><Relationship Id="rId5" Type="http://schemas.openxmlformats.org/officeDocument/2006/relationships/image" Target="../media/image20.pn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idx="4294967295"/>
          </p:nvPr>
        </p:nvSpPr>
        <p:spPr>
          <a:xfrm>
            <a:off x="769934" y="2317656"/>
            <a:ext cx="10972800" cy="1716088"/>
          </a:xfrm>
        </p:spPr>
        <p:txBody>
          <a:bodyPr>
            <a:normAutofit/>
          </a:bodyPr>
          <a:lstStyle/>
          <a:p>
            <a:pPr>
              <a:lnSpc>
                <a:spcPct val="150000"/>
              </a:lnSpc>
            </a:pPr>
            <a:r>
              <a:rPr lang="de-DE" sz="4400" dirty="0">
                <a:solidFill>
                  <a:srgbClr val="0070C0"/>
                </a:solidFill>
                <a:latin typeface="Arial" panose="020B0604020202020204" pitchFamily="34" charset="0"/>
                <a:cs typeface="Arial" panose="020B0604020202020204" pitchFamily="34" charset="0"/>
              </a:rPr>
              <a:t>Tutorial: </a:t>
            </a:r>
            <a:r>
              <a:rPr lang="de-DE" sz="4400" dirty="0" err="1">
                <a:solidFill>
                  <a:srgbClr val="0070C0"/>
                </a:solidFill>
                <a:latin typeface="Arial" panose="020B0604020202020204" pitchFamily="34" charset="0"/>
                <a:cs typeface="Arial" panose="020B0604020202020204" pitchFamily="34" charset="0"/>
              </a:rPr>
              <a:t>Machine</a:t>
            </a:r>
            <a:r>
              <a:rPr lang="de-DE" sz="4400" dirty="0">
                <a:solidFill>
                  <a:srgbClr val="0070C0"/>
                </a:solidFill>
                <a:latin typeface="Arial" panose="020B0604020202020204" pitchFamily="34" charset="0"/>
                <a:cs typeface="Arial" panose="020B0604020202020204" pitchFamily="34" charset="0"/>
              </a:rPr>
              <a:t> Learning in </a:t>
            </a:r>
            <a:r>
              <a:rPr lang="de-DE" sz="4400" dirty="0" err="1">
                <a:solidFill>
                  <a:srgbClr val="0070C0"/>
                </a:solidFill>
                <a:latin typeface="Arial" panose="020B0604020202020204" pitchFamily="34" charset="0"/>
                <a:cs typeface="Arial" panose="020B0604020202020204" pitchFamily="34" charset="0"/>
              </a:rPr>
              <a:t>Magnetism</a:t>
            </a:r>
            <a:endParaRPr lang="de-DE" sz="4400" dirty="0">
              <a:solidFill>
                <a:srgbClr val="0070C0"/>
              </a:solidFill>
              <a:latin typeface="Arial" panose="020B0604020202020204" pitchFamily="34" charset="0"/>
              <a:cs typeface="Arial" panose="020B0604020202020204" pitchFamily="34" charset="0"/>
            </a:endParaRPr>
          </a:p>
        </p:txBody>
      </p:sp>
      <p:pic>
        <p:nvPicPr>
          <p:cNvPr id="4" name="Grafik 3">
            <a:extLst>
              <a:ext uri="{FF2B5EF4-FFF2-40B4-BE49-F238E27FC236}">
                <a16:creationId xmlns:a16="http://schemas.microsoft.com/office/drawing/2014/main" id="{0E3DA65C-0D47-4EEA-BCD5-D2F838C79D65}"/>
              </a:ext>
            </a:extLst>
          </p:cNvPr>
          <p:cNvPicPr>
            <a:picLocks noChangeAspect="1"/>
          </p:cNvPicPr>
          <p:nvPr/>
        </p:nvPicPr>
        <p:blipFill>
          <a:blip r:embed="rId3"/>
          <a:stretch>
            <a:fillRect/>
          </a:stretch>
        </p:blipFill>
        <p:spPr>
          <a:xfrm>
            <a:off x="969122" y="340612"/>
            <a:ext cx="3133955" cy="1729079"/>
          </a:xfrm>
          <a:prstGeom prst="rect">
            <a:avLst/>
          </a:prstGeom>
        </p:spPr>
      </p:pic>
      <p:pic>
        <p:nvPicPr>
          <p:cNvPr id="5" name="Grafik 4">
            <a:extLst>
              <a:ext uri="{FF2B5EF4-FFF2-40B4-BE49-F238E27FC236}">
                <a16:creationId xmlns:a16="http://schemas.microsoft.com/office/drawing/2014/main" id="{370D68C3-42DB-4E5F-9EF0-EE936420C86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54857" y="513109"/>
            <a:ext cx="3766937" cy="1369252"/>
          </a:xfrm>
          <a:prstGeom prst="rect">
            <a:avLst/>
          </a:prstGeom>
        </p:spPr>
      </p:pic>
      <p:sp>
        <p:nvSpPr>
          <p:cNvPr id="3" name="Textfeld 2">
            <a:extLst>
              <a:ext uri="{FF2B5EF4-FFF2-40B4-BE49-F238E27FC236}">
                <a16:creationId xmlns:a16="http://schemas.microsoft.com/office/drawing/2014/main" id="{69C62994-36CE-42A8-B192-43C3C2D3446C}"/>
              </a:ext>
            </a:extLst>
          </p:cNvPr>
          <p:cNvSpPr txBox="1"/>
          <p:nvPr/>
        </p:nvSpPr>
        <p:spPr>
          <a:xfrm>
            <a:off x="624791" y="3887527"/>
            <a:ext cx="10942418" cy="144655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4400" b="1" i="0" u="none" strike="noStrike" kern="1200" cap="none" spc="0" normalizeH="0" baseline="0" noProof="0" dirty="0">
                <a:ln>
                  <a:noFill/>
                </a:ln>
                <a:solidFill>
                  <a:srgbClr val="0070C0"/>
                </a:solidFill>
                <a:effectLst/>
                <a:uLnTx/>
                <a:uFillTx/>
                <a:latin typeface="Arial" panose="020B0604020202020204" pitchFamily="34" charset="0"/>
                <a:ea typeface="Calibri" panose="020F0502020204030204" pitchFamily="34" charset="0"/>
                <a:cs typeface="Arial" panose="020B0604020202020204" pitchFamily="34" charset="0"/>
              </a:rPr>
              <a:t>Basic </a:t>
            </a:r>
            <a:r>
              <a:rPr kumimoji="0" lang="de-DE" sz="4400" b="1" i="0" u="none" strike="noStrike" kern="1200" cap="none" spc="0" normalizeH="0" baseline="0" noProof="0" dirty="0" err="1">
                <a:ln>
                  <a:noFill/>
                </a:ln>
                <a:solidFill>
                  <a:srgbClr val="0070C0"/>
                </a:solidFill>
                <a:effectLst/>
                <a:uLnTx/>
                <a:uFillTx/>
                <a:latin typeface="Arial" panose="020B0604020202020204" pitchFamily="34" charset="0"/>
                <a:ea typeface="Calibri" panose="020F0502020204030204" pitchFamily="34" charset="0"/>
                <a:cs typeface="Arial" panose="020B0604020202020204" pitchFamily="34" charset="0"/>
              </a:rPr>
              <a:t>introduction</a:t>
            </a:r>
            <a:r>
              <a:rPr kumimoji="0" lang="de-DE" sz="4400" b="1" i="0" u="none" strike="noStrike" kern="1200" cap="none" spc="0" normalizeH="0" baseline="0" noProof="0" dirty="0">
                <a:ln>
                  <a:noFill/>
                </a:ln>
                <a:solidFill>
                  <a:srgbClr val="0070C0"/>
                </a:solidFill>
                <a:effectLst/>
                <a:uLnTx/>
                <a:uFillTx/>
                <a:latin typeface="Arial" panose="020B0604020202020204" pitchFamily="34" charset="0"/>
                <a:ea typeface="Calibri" panose="020F0502020204030204" pitchFamily="34" charset="0"/>
                <a:cs typeface="Arial" panose="020B0604020202020204" pitchFamily="34" charset="0"/>
              </a:rPr>
              <a:t> </a:t>
            </a:r>
            <a:r>
              <a:rPr kumimoji="0" lang="de-DE" sz="4400" b="1" i="0" u="none" strike="noStrike" kern="1200" cap="none" spc="0" normalizeH="0" baseline="0" noProof="0" dirty="0" err="1">
                <a:ln>
                  <a:noFill/>
                </a:ln>
                <a:solidFill>
                  <a:srgbClr val="0070C0"/>
                </a:solidFill>
                <a:effectLst/>
                <a:uLnTx/>
                <a:uFillTx/>
                <a:latin typeface="Arial" panose="020B0604020202020204" pitchFamily="34" charset="0"/>
                <a:ea typeface="Calibri" panose="020F0502020204030204" pitchFamily="34" charset="0"/>
                <a:cs typeface="Arial" panose="020B0604020202020204" pitchFamily="34" charset="0"/>
              </a:rPr>
              <a:t>to</a:t>
            </a:r>
            <a:r>
              <a:rPr kumimoji="0" lang="de-DE" sz="4400" b="1" i="0" u="none" strike="noStrike" kern="1200" cap="none" spc="0" normalizeH="0" baseline="0" noProof="0" dirty="0">
                <a:ln>
                  <a:noFill/>
                </a:ln>
                <a:solidFill>
                  <a:srgbClr val="0070C0"/>
                </a:solidFill>
                <a:effectLst/>
                <a:uLnTx/>
                <a:uFillTx/>
                <a:latin typeface="Arial" panose="020B0604020202020204" pitchFamily="34" charset="0"/>
                <a:ea typeface="Calibri" panose="020F0502020204030204" pitchFamily="34" charset="0"/>
                <a:cs typeface="Arial" panose="020B0604020202020204" pitchFamily="34" charset="0"/>
              </a:rPr>
              <a:t> </a:t>
            </a:r>
            <a:r>
              <a:rPr kumimoji="0" lang="de-DE" sz="4400" b="1" i="0" u="none" strike="noStrike" kern="1200" cap="none" spc="0" normalizeH="0" baseline="0" noProof="0" dirty="0" err="1">
                <a:ln>
                  <a:noFill/>
                </a:ln>
                <a:solidFill>
                  <a:srgbClr val="0070C0"/>
                </a:solidFill>
                <a:effectLst/>
                <a:uLnTx/>
                <a:uFillTx/>
                <a:latin typeface="Arial" panose="020B0604020202020204" pitchFamily="34" charset="0"/>
                <a:ea typeface="Calibri" panose="020F0502020204030204" pitchFamily="34" charset="0"/>
                <a:cs typeface="Arial" panose="020B0604020202020204" pitchFamily="34" charset="0"/>
              </a:rPr>
              <a:t>Machine</a:t>
            </a:r>
            <a:r>
              <a:rPr kumimoji="0" lang="de-DE" sz="4400" b="1" i="0" u="none" strike="noStrike" kern="1200" cap="none" spc="0" normalizeH="0" baseline="0" noProof="0" dirty="0">
                <a:ln>
                  <a:noFill/>
                </a:ln>
                <a:solidFill>
                  <a:srgbClr val="0070C0"/>
                </a:solidFill>
                <a:effectLst/>
                <a:uLnTx/>
                <a:uFillTx/>
                <a:latin typeface="Arial" panose="020B0604020202020204" pitchFamily="34" charset="0"/>
                <a:ea typeface="Calibri" panose="020F0502020204030204" pitchFamily="34" charset="0"/>
                <a:cs typeface="Arial" panose="020B0604020202020204" pitchFamily="34" charset="0"/>
              </a:rPr>
              <a:t> Learning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4400" b="1" i="0" u="none" strike="noStrike" kern="1200" cap="none" spc="0" normalizeH="0" baseline="0" noProof="0" dirty="0">
                <a:ln>
                  <a:noFill/>
                </a:ln>
                <a:solidFill>
                  <a:srgbClr val="0070C0"/>
                </a:solidFill>
                <a:effectLst/>
                <a:uLnTx/>
                <a:uFillTx/>
                <a:latin typeface="Arial" panose="020B0604020202020204" pitchFamily="34" charset="0"/>
                <a:ea typeface="Calibri" panose="020F0502020204030204" pitchFamily="34" charset="0"/>
                <a:cs typeface="Arial" panose="020B0604020202020204" pitchFamily="34" charset="0"/>
              </a:rPr>
              <a:t>in a </a:t>
            </a:r>
            <a:r>
              <a:rPr kumimoji="0" lang="de-DE" sz="4400" b="1" i="0" u="none" strike="noStrike" kern="1200" cap="none" spc="0" normalizeH="0" baseline="0" noProof="0" dirty="0" err="1">
                <a:ln>
                  <a:noFill/>
                </a:ln>
                <a:solidFill>
                  <a:srgbClr val="0070C0"/>
                </a:solidFill>
                <a:effectLst/>
                <a:uLnTx/>
                <a:uFillTx/>
                <a:latin typeface="Arial" panose="020B0604020202020204" pitchFamily="34" charset="0"/>
                <a:ea typeface="Calibri" panose="020F0502020204030204" pitchFamily="34" charset="0"/>
                <a:cs typeface="Arial" panose="020B0604020202020204" pitchFamily="34" charset="0"/>
              </a:rPr>
              <a:t>physical</a:t>
            </a:r>
            <a:r>
              <a:rPr kumimoji="0" lang="de-DE" sz="4400" b="1" i="0" u="none" strike="noStrike" kern="1200" cap="none" spc="0" normalizeH="0" baseline="0" noProof="0" dirty="0">
                <a:ln>
                  <a:noFill/>
                </a:ln>
                <a:solidFill>
                  <a:srgbClr val="0070C0"/>
                </a:solidFill>
                <a:effectLst/>
                <a:uLnTx/>
                <a:uFillTx/>
                <a:latin typeface="Arial" panose="020B0604020202020204" pitchFamily="34" charset="0"/>
                <a:ea typeface="Calibri" panose="020F0502020204030204" pitchFamily="34" charset="0"/>
                <a:cs typeface="Arial" panose="020B0604020202020204" pitchFamily="34" charset="0"/>
              </a:rPr>
              <a:t> </a:t>
            </a:r>
            <a:r>
              <a:rPr kumimoji="0" lang="de-DE" sz="4400" b="1" i="0" u="none" strike="noStrike" kern="1200" cap="none" spc="0" normalizeH="0" baseline="0" noProof="0" dirty="0" err="1">
                <a:ln>
                  <a:noFill/>
                </a:ln>
                <a:solidFill>
                  <a:srgbClr val="0070C0"/>
                </a:solidFill>
                <a:effectLst/>
                <a:uLnTx/>
                <a:uFillTx/>
                <a:latin typeface="Arial" panose="020B0604020202020204" pitchFamily="34" charset="0"/>
                <a:ea typeface="Calibri" panose="020F0502020204030204" pitchFamily="34" charset="0"/>
                <a:cs typeface="Arial" panose="020B0604020202020204" pitchFamily="34" charset="0"/>
              </a:rPr>
              <a:t>context</a:t>
            </a:r>
            <a:endParaRPr kumimoji="0" lang="de-DE" sz="4400" b="1" i="0" u="none" strike="noStrike" kern="1200" cap="none" spc="0" normalizeH="0" baseline="0" noProof="0" dirty="0">
              <a:ln>
                <a:noFill/>
              </a:ln>
              <a:solidFill>
                <a:srgbClr val="0070C0"/>
              </a:solidFill>
              <a:effectLst/>
              <a:uLnTx/>
              <a:uFillTx/>
              <a:latin typeface="Arial" panose="020B0604020202020204" pitchFamily="34" charset="0"/>
              <a:ea typeface="+mn-ea"/>
              <a:cs typeface="Arial" panose="020B0604020202020204" pitchFamily="34" charset="0"/>
            </a:endParaRPr>
          </a:p>
        </p:txBody>
      </p:sp>
      <p:sp>
        <p:nvSpPr>
          <p:cNvPr id="6" name="Textfeld 5">
            <a:extLst>
              <a:ext uri="{FF2B5EF4-FFF2-40B4-BE49-F238E27FC236}">
                <a16:creationId xmlns:a16="http://schemas.microsoft.com/office/drawing/2014/main" id="{7277EDF1-7E46-4C8D-9EEB-7120F4A291E4}"/>
              </a:ext>
            </a:extLst>
          </p:cNvPr>
          <p:cNvSpPr txBox="1"/>
          <p:nvPr/>
        </p:nvSpPr>
        <p:spPr>
          <a:xfrm>
            <a:off x="4818743" y="5632644"/>
            <a:ext cx="1924309"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3200" b="0" i="0" u="none" strike="noStrike" kern="1200" cap="none" spc="0" normalizeH="0" baseline="0" noProof="0" dirty="0">
                <a:ln>
                  <a:noFill/>
                </a:ln>
                <a:solidFill>
                  <a:srgbClr val="0070C0"/>
                </a:solidFill>
                <a:effectLst/>
                <a:uLnTx/>
                <a:uFillTx/>
                <a:latin typeface="Calibri" panose="020F0502020204030204"/>
                <a:ea typeface="+mn-ea"/>
                <a:cs typeface="+mn-cs"/>
              </a:rPr>
              <a:t>Silvia Vock</a:t>
            </a:r>
          </a:p>
        </p:txBody>
      </p:sp>
    </p:spTree>
    <p:extLst>
      <p:ext uri="{BB962C8B-B14F-4D97-AF65-F5344CB8AC3E}">
        <p14:creationId xmlns:p14="http://schemas.microsoft.com/office/powerpoint/2010/main" val="7296295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59D20C9-DA9F-4808-956B-2E11A54713C5}"/>
              </a:ext>
            </a:extLst>
          </p:cNvPr>
          <p:cNvSpPr>
            <a:spLocks noGrp="1"/>
          </p:cNvSpPr>
          <p:nvPr>
            <p:ph type="title"/>
          </p:nvPr>
        </p:nvSpPr>
        <p:spPr/>
        <p:txBody>
          <a:bodyPr/>
          <a:lstStyle/>
          <a:p>
            <a:r>
              <a:rPr lang="de-DE" dirty="0" err="1"/>
              <a:t>Machine</a:t>
            </a:r>
            <a:r>
              <a:rPr lang="de-DE" dirty="0"/>
              <a:t> Learning – Basic Workflow</a:t>
            </a:r>
          </a:p>
        </p:txBody>
      </p:sp>
      <p:sp>
        <p:nvSpPr>
          <p:cNvPr id="3" name="Foliennummernplatzhalter 2">
            <a:extLst>
              <a:ext uri="{FF2B5EF4-FFF2-40B4-BE49-F238E27FC236}">
                <a16:creationId xmlns:a16="http://schemas.microsoft.com/office/drawing/2014/main" id="{C08138D0-9794-4BF7-BEF4-1FD39AC76590}"/>
              </a:ext>
            </a:extLst>
          </p:cNvPr>
          <p:cNvSpPr>
            <a:spLocks noGrp="1"/>
          </p:cNvSpPr>
          <p:nvPr>
            <p:ph type="sldNum" sz="quarter" idx="12"/>
          </p:nvPr>
        </p:nvSpPr>
        <p:spPr/>
        <p:txBody>
          <a:bodyPr/>
          <a:lstStyle/>
          <a:p>
            <a:pPr defTabSz="609585"/>
            <a:fld id="{0EC98677-B2D0-CE4F-80A5-D755685D849F}" type="slidenum">
              <a:rPr lang="de-DE" smtClean="0">
                <a:solidFill>
                  <a:srgbClr val="000000">
                    <a:lumMod val="50000"/>
                    <a:lumOff val="50000"/>
                  </a:srgbClr>
                </a:solidFill>
              </a:rPr>
              <a:pPr defTabSz="609585"/>
              <a:t>10</a:t>
            </a:fld>
            <a:endParaRPr lang="de-DE" dirty="0">
              <a:solidFill>
                <a:srgbClr val="000000">
                  <a:lumMod val="50000"/>
                  <a:lumOff val="50000"/>
                </a:srgbClr>
              </a:solidFill>
            </a:endParaRPr>
          </a:p>
        </p:txBody>
      </p:sp>
      <p:sp>
        <p:nvSpPr>
          <p:cNvPr id="7" name="Rechteck: abgerundete Ecken 6">
            <a:extLst>
              <a:ext uri="{FF2B5EF4-FFF2-40B4-BE49-F238E27FC236}">
                <a16:creationId xmlns:a16="http://schemas.microsoft.com/office/drawing/2014/main" id="{C2E8186C-1545-437C-B252-03FF48015E7E}"/>
              </a:ext>
            </a:extLst>
          </p:cNvPr>
          <p:cNvSpPr/>
          <p:nvPr/>
        </p:nvSpPr>
        <p:spPr>
          <a:xfrm>
            <a:off x="3979331" y="1549081"/>
            <a:ext cx="1591733" cy="499534"/>
          </a:xfrm>
          <a:prstGeom prst="round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de-DE" dirty="0">
                <a:solidFill>
                  <a:schemeClr val="tx1"/>
                </a:solidFill>
              </a:rPr>
              <a:t>Labels</a:t>
            </a:r>
          </a:p>
        </p:txBody>
      </p:sp>
      <p:sp>
        <p:nvSpPr>
          <p:cNvPr id="8" name="Rechteck: abgerundete Ecken 7">
            <a:extLst>
              <a:ext uri="{FF2B5EF4-FFF2-40B4-BE49-F238E27FC236}">
                <a16:creationId xmlns:a16="http://schemas.microsoft.com/office/drawing/2014/main" id="{E99ED2F7-10F0-4F9B-872B-92383E1125EB}"/>
              </a:ext>
            </a:extLst>
          </p:cNvPr>
          <p:cNvSpPr/>
          <p:nvPr/>
        </p:nvSpPr>
        <p:spPr>
          <a:xfrm>
            <a:off x="3894664" y="2153184"/>
            <a:ext cx="1761068" cy="499534"/>
          </a:xfrm>
          <a:prstGeom prst="round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de-DE" dirty="0">
                <a:solidFill>
                  <a:schemeClr val="tx1"/>
                </a:solidFill>
              </a:rPr>
              <a:t>Training Data</a:t>
            </a:r>
          </a:p>
        </p:txBody>
      </p:sp>
      <p:grpSp>
        <p:nvGrpSpPr>
          <p:cNvPr id="17" name="Gruppieren 16">
            <a:extLst>
              <a:ext uri="{FF2B5EF4-FFF2-40B4-BE49-F238E27FC236}">
                <a16:creationId xmlns:a16="http://schemas.microsoft.com/office/drawing/2014/main" id="{28158363-2F0D-4272-8B8B-7CA17D109EBD}"/>
              </a:ext>
            </a:extLst>
          </p:cNvPr>
          <p:cNvGrpSpPr/>
          <p:nvPr/>
        </p:nvGrpSpPr>
        <p:grpSpPr>
          <a:xfrm>
            <a:off x="4580897" y="2652717"/>
            <a:ext cx="2674601" cy="1858487"/>
            <a:chOff x="4580897" y="2652717"/>
            <a:chExt cx="2674601" cy="1858487"/>
          </a:xfrm>
        </p:grpSpPr>
        <p:sp>
          <p:nvSpPr>
            <p:cNvPr id="9" name="Rechteck: abgerundete Ecken 8">
              <a:extLst>
                <a:ext uri="{FF2B5EF4-FFF2-40B4-BE49-F238E27FC236}">
                  <a16:creationId xmlns:a16="http://schemas.microsoft.com/office/drawing/2014/main" id="{B96E47C4-4E9D-4662-8668-AFC4076EA01D}"/>
                </a:ext>
              </a:extLst>
            </p:cNvPr>
            <p:cNvSpPr/>
            <p:nvPr/>
          </p:nvSpPr>
          <p:spPr>
            <a:xfrm>
              <a:off x="4580897" y="3538555"/>
              <a:ext cx="2674601" cy="972649"/>
            </a:xfrm>
            <a:prstGeom prst="round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de-DE" dirty="0" err="1">
                  <a:solidFill>
                    <a:schemeClr val="tx1"/>
                  </a:solidFill>
                </a:rPr>
                <a:t>Machine</a:t>
              </a:r>
              <a:r>
                <a:rPr lang="de-DE" dirty="0">
                  <a:solidFill>
                    <a:schemeClr val="tx1"/>
                  </a:solidFill>
                </a:rPr>
                <a:t> Learning </a:t>
              </a:r>
              <a:r>
                <a:rPr lang="de-DE" dirty="0" err="1">
                  <a:solidFill>
                    <a:schemeClr val="tx1"/>
                  </a:solidFill>
                </a:rPr>
                <a:t>Algorithm</a:t>
              </a:r>
              <a:endParaRPr lang="de-DE" dirty="0">
                <a:solidFill>
                  <a:schemeClr val="tx1"/>
                </a:solidFill>
              </a:endParaRPr>
            </a:p>
          </p:txBody>
        </p:sp>
        <p:cxnSp>
          <p:nvCxnSpPr>
            <p:cNvPr id="14" name="Verbinder: gewinkelt 13">
              <a:extLst>
                <a:ext uri="{FF2B5EF4-FFF2-40B4-BE49-F238E27FC236}">
                  <a16:creationId xmlns:a16="http://schemas.microsoft.com/office/drawing/2014/main" id="{C8BEF867-ABA3-419B-80E3-7E4088CB5778}"/>
                </a:ext>
              </a:extLst>
            </p:cNvPr>
            <p:cNvCxnSpPr>
              <a:stCxn id="8" idx="2"/>
              <a:endCxn id="9" idx="0"/>
            </p:cNvCxnSpPr>
            <p:nvPr/>
          </p:nvCxnSpPr>
          <p:spPr>
            <a:xfrm rot="16200000" flipH="1">
              <a:off x="4903780" y="2524136"/>
              <a:ext cx="885837" cy="1143000"/>
            </a:xfrm>
            <a:prstGeom prst="bentConnector3">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grpSp>
        <p:nvGrpSpPr>
          <p:cNvPr id="24" name="Gruppieren 23">
            <a:extLst>
              <a:ext uri="{FF2B5EF4-FFF2-40B4-BE49-F238E27FC236}">
                <a16:creationId xmlns:a16="http://schemas.microsoft.com/office/drawing/2014/main" id="{F1D1208A-8C07-4E12-ACCB-E5480BAB0CA0}"/>
              </a:ext>
            </a:extLst>
          </p:cNvPr>
          <p:cNvGrpSpPr/>
          <p:nvPr/>
        </p:nvGrpSpPr>
        <p:grpSpPr>
          <a:xfrm>
            <a:off x="1989664" y="5153089"/>
            <a:ext cx="2760133" cy="499534"/>
            <a:chOff x="1989664" y="5153089"/>
            <a:chExt cx="2760133" cy="499534"/>
          </a:xfrm>
        </p:grpSpPr>
        <p:sp>
          <p:nvSpPr>
            <p:cNvPr id="10" name="Rechteck: abgerundete Ecken 9">
              <a:extLst>
                <a:ext uri="{FF2B5EF4-FFF2-40B4-BE49-F238E27FC236}">
                  <a16:creationId xmlns:a16="http://schemas.microsoft.com/office/drawing/2014/main" id="{7427AEEB-32C4-4531-9193-713702122B08}"/>
                </a:ext>
              </a:extLst>
            </p:cNvPr>
            <p:cNvSpPr/>
            <p:nvPr/>
          </p:nvSpPr>
          <p:spPr>
            <a:xfrm>
              <a:off x="1989664" y="5153089"/>
              <a:ext cx="1761068" cy="499534"/>
            </a:xfrm>
            <a:prstGeom prst="round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de-DE" dirty="0">
                  <a:solidFill>
                    <a:schemeClr val="tx1"/>
                  </a:solidFill>
                </a:rPr>
                <a:t>New Data</a:t>
              </a:r>
            </a:p>
          </p:txBody>
        </p:sp>
        <p:cxnSp>
          <p:nvCxnSpPr>
            <p:cNvPr id="18" name="Gerade Verbindung mit Pfeil 17">
              <a:extLst>
                <a:ext uri="{FF2B5EF4-FFF2-40B4-BE49-F238E27FC236}">
                  <a16:creationId xmlns:a16="http://schemas.microsoft.com/office/drawing/2014/main" id="{EA1E204A-4FA9-4424-9CCC-0C7DCDE47CBB}"/>
                </a:ext>
              </a:extLst>
            </p:cNvPr>
            <p:cNvCxnSpPr>
              <a:stCxn id="10" idx="3"/>
              <a:endCxn id="11" idx="1"/>
            </p:cNvCxnSpPr>
            <p:nvPr/>
          </p:nvCxnSpPr>
          <p:spPr>
            <a:xfrm flipV="1">
              <a:off x="3750732" y="5397041"/>
              <a:ext cx="999065" cy="5815"/>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grpSp>
        <p:nvGrpSpPr>
          <p:cNvPr id="25" name="Gruppieren 24">
            <a:extLst>
              <a:ext uri="{FF2B5EF4-FFF2-40B4-BE49-F238E27FC236}">
                <a16:creationId xmlns:a16="http://schemas.microsoft.com/office/drawing/2014/main" id="{4ED59CD9-59EB-494E-B273-5C2FB1C2F61B}"/>
              </a:ext>
            </a:extLst>
          </p:cNvPr>
          <p:cNvGrpSpPr/>
          <p:nvPr/>
        </p:nvGrpSpPr>
        <p:grpSpPr>
          <a:xfrm>
            <a:off x="7097030" y="5147273"/>
            <a:ext cx="3500973" cy="499535"/>
            <a:chOff x="7097030" y="5147273"/>
            <a:chExt cx="3500973" cy="499535"/>
          </a:xfrm>
        </p:grpSpPr>
        <p:sp>
          <p:nvSpPr>
            <p:cNvPr id="12" name="Rechteck: abgerundete Ecken 11">
              <a:extLst>
                <a:ext uri="{FF2B5EF4-FFF2-40B4-BE49-F238E27FC236}">
                  <a16:creationId xmlns:a16="http://schemas.microsoft.com/office/drawing/2014/main" id="{AC9D130A-0020-4926-A0B4-2D9216785528}"/>
                </a:ext>
              </a:extLst>
            </p:cNvPr>
            <p:cNvSpPr/>
            <p:nvPr/>
          </p:nvSpPr>
          <p:spPr>
            <a:xfrm>
              <a:off x="8252735" y="5147273"/>
              <a:ext cx="2345268" cy="499535"/>
            </a:xfrm>
            <a:prstGeom prst="round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de-DE" dirty="0" err="1">
                  <a:solidFill>
                    <a:schemeClr val="tx1"/>
                  </a:solidFill>
                </a:rPr>
                <a:t>Prediction</a:t>
              </a:r>
              <a:endParaRPr lang="de-DE" dirty="0">
                <a:solidFill>
                  <a:schemeClr val="tx1"/>
                </a:solidFill>
              </a:endParaRPr>
            </a:p>
          </p:txBody>
        </p:sp>
        <p:cxnSp>
          <p:nvCxnSpPr>
            <p:cNvPr id="19" name="Gerade Verbindung mit Pfeil 18">
              <a:extLst>
                <a:ext uri="{FF2B5EF4-FFF2-40B4-BE49-F238E27FC236}">
                  <a16:creationId xmlns:a16="http://schemas.microsoft.com/office/drawing/2014/main" id="{1774CD64-2E46-4A64-90A9-371027D7EBDC}"/>
                </a:ext>
              </a:extLst>
            </p:cNvPr>
            <p:cNvCxnSpPr>
              <a:cxnSpLocks/>
              <a:endCxn id="12" idx="1"/>
            </p:cNvCxnSpPr>
            <p:nvPr/>
          </p:nvCxnSpPr>
          <p:spPr>
            <a:xfrm flipV="1">
              <a:off x="7097030" y="5397041"/>
              <a:ext cx="1155705" cy="5816"/>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grpSp>
        <p:nvGrpSpPr>
          <p:cNvPr id="21" name="Gruppieren 20">
            <a:extLst>
              <a:ext uri="{FF2B5EF4-FFF2-40B4-BE49-F238E27FC236}">
                <a16:creationId xmlns:a16="http://schemas.microsoft.com/office/drawing/2014/main" id="{A39389BF-7DA7-4CF1-B6E1-2F9B0B5E7FBE}"/>
              </a:ext>
            </a:extLst>
          </p:cNvPr>
          <p:cNvGrpSpPr/>
          <p:nvPr/>
        </p:nvGrpSpPr>
        <p:grpSpPr>
          <a:xfrm>
            <a:off x="4749797" y="4511204"/>
            <a:ext cx="2345268" cy="1135604"/>
            <a:chOff x="4749797" y="4511204"/>
            <a:chExt cx="2345268" cy="1135604"/>
          </a:xfrm>
        </p:grpSpPr>
        <p:sp>
          <p:nvSpPr>
            <p:cNvPr id="11" name="Rechteck: abgerundete Ecken 10">
              <a:extLst>
                <a:ext uri="{FF2B5EF4-FFF2-40B4-BE49-F238E27FC236}">
                  <a16:creationId xmlns:a16="http://schemas.microsoft.com/office/drawing/2014/main" id="{380B8A8D-9602-4A28-A206-C2E59EB34B3D}"/>
                </a:ext>
              </a:extLst>
            </p:cNvPr>
            <p:cNvSpPr/>
            <p:nvPr/>
          </p:nvSpPr>
          <p:spPr>
            <a:xfrm>
              <a:off x="4749797" y="5147273"/>
              <a:ext cx="2345268" cy="499535"/>
            </a:xfrm>
            <a:prstGeom prst="round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de-DE" dirty="0" err="1">
                  <a:solidFill>
                    <a:schemeClr val="tx1"/>
                  </a:solidFill>
                </a:rPr>
                <a:t>Predictive</a:t>
              </a:r>
              <a:r>
                <a:rPr lang="de-DE" dirty="0">
                  <a:solidFill>
                    <a:schemeClr val="tx1"/>
                  </a:solidFill>
                </a:rPr>
                <a:t> Model</a:t>
              </a:r>
            </a:p>
          </p:txBody>
        </p:sp>
        <p:cxnSp>
          <p:nvCxnSpPr>
            <p:cNvPr id="22" name="Gerade Verbindung mit Pfeil 21">
              <a:extLst>
                <a:ext uri="{FF2B5EF4-FFF2-40B4-BE49-F238E27FC236}">
                  <a16:creationId xmlns:a16="http://schemas.microsoft.com/office/drawing/2014/main" id="{CB3FF19A-75D2-4641-8F9D-878BE0F3199F}"/>
                </a:ext>
              </a:extLst>
            </p:cNvPr>
            <p:cNvCxnSpPr>
              <a:stCxn id="9" idx="2"/>
              <a:endCxn id="11" idx="0"/>
            </p:cNvCxnSpPr>
            <p:nvPr/>
          </p:nvCxnSpPr>
          <p:spPr>
            <a:xfrm>
              <a:off x="5918198" y="4511204"/>
              <a:ext cx="4233" cy="636069"/>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sp>
        <p:nvSpPr>
          <p:cNvPr id="23" name="Textplatzhalter 3">
            <a:extLst>
              <a:ext uri="{FF2B5EF4-FFF2-40B4-BE49-F238E27FC236}">
                <a16:creationId xmlns:a16="http://schemas.microsoft.com/office/drawing/2014/main" id="{52178F53-20C0-4813-8C8F-A3C5C542BDEC}"/>
              </a:ext>
            </a:extLst>
          </p:cNvPr>
          <p:cNvSpPr>
            <a:spLocks noGrp="1"/>
          </p:cNvSpPr>
          <p:nvPr>
            <p:ph type="body" idx="1"/>
          </p:nvPr>
        </p:nvSpPr>
        <p:spPr>
          <a:xfrm>
            <a:off x="2988000" y="6465858"/>
            <a:ext cx="6232200" cy="385200"/>
          </a:xfrm>
        </p:spPr>
        <p:txBody>
          <a:bodyPr/>
          <a:lstStyle/>
          <a:p>
            <a:r>
              <a:rPr lang="de-DE" sz="1600" b="0" i="1" dirty="0" err="1"/>
              <a:t>Raschka</a:t>
            </a:r>
            <a:r>
              <a:rPr lang="de-DE" sz="1600" b="0" i="1" dirty="0"/>
              <a:t>, </a:t>
            </a:r>
            <a:r>
              <a:rPr lang="de-DE" sz="1600" b="0" i="1" dirty="0" err="1"/>
              <a:t>Mirjalili</a:t>
            </a:r>
            <a:r>
              <a:rPr lang="de-DE" sz="1600" b="0" i="1" dirty="0"/>
              <a:t>, Python </a:t>
            </a:r>
            <a:r>
              <a:rPr lang="de-DE" sz="1600" b="0" i="1" dirty="0" err="1"/>
              <a:t>Machine</a:t>
            </a:r>
            <a:r>
              <a:rPr lang="de-DE" sz="1600" b="0" i="1" dirty="0"/>
              <a:t> Learning, Packt 2019</a:t>
            </a:r>
          </a:p>
        </p:txBody>
      </p:sp>
      <p:pic>
        <p:nvPicPr>
          <p:cNvPr id="16" name="Grafik 15">
            <a:extLst>
              <a:ext uri="{FF2B5EF4-FFF2-40B4-BE49-F238E27FC236}">
                <a16:creationId xmlns:a16="http://schemas.microsoft.com/office/drawing/2014/main" id="{CC3A379D-77EF-4B8F-B1F1-AAD583CF0F00}"/>
              </a:ext>
            </a:extLst>
          </p:cNvPr>
          <p:cNvPicPr>
            <a:picLocks noChangeAspect="1"/>
          </p:cNvPicPr>
          <p:nvPr/>
        </p:nvPicPr>
        <p:blipFill>
          <a:blip r:embed="rId2"/>
          <a:stretch>
            <a:fillRect/>
          </a:stretch>
        </p:blipFill>
        <p:spPr>
          <a:xfrm>
            <a:off x="9425369" y="6408000"/>
            <a:ext cx="725199" cy="400110"/>
          </a:xfrm>
          <a:prstGeom prst="rect">
            <a:avLst/>
          </a:prstGeom>
        </p:spPr>
      </p:pic>
      <p:grpSp>
        <p:nvGrpSpPr>
          <p:cNvPr id="13" name="Gruppieren 12">
            <a:extLst>
              <a:ext uri="{FF2B5EF4-FFF2-40B4-BE49-F238E27FC236}">
                <a16:creationId xmlns:a16="http://schemas.microsoft.com/office/drawing/2014/main" id="{F8255428-20C4-4849-83E7-564D1E1A10EB}"/>
              </a:ext>
            </a:extLst>
          </p:cNvPr>
          <p:cNvGrpSpPr/>
          <p:nvPr/>
        </p:nvGrpSpPr>
        <p:grpSpPr>
          <a:xfrm>
            <a:off x="5938092" y="1403054"/>
            <a:ext cx="4776184" cy="2308324"/>
            <a:chOff x="7194143" y="1519094"/>
            <a:chExt cx="4776184" cy="2308324"/>
          </a:xfrm>
        </p:grpSpPr>
        <p:sp>
          <p:nvSpPr>
            <p:cNvPr id="4" name="Pfeil: nach rechts 3">
              <a:extLst>
                <a:ext uri="{FF2B5EF4-FFF2-40B4-BE49-F238E27FC236}">
                  <a16:creationId xmlns:a16="http://schemas.microsoft.com/office/drawing/2014/main" id="{F4464EED-1875-4EB6-8B6A-FFC48B35C1DE}"/>
                </a:ext>
              </a:extLst>
            </p:cNvPr>
            <p:cNvSpPr/>
            <p:nvPr/>
          </p:nvSpPr>
          <p:spPr>
            <a:xfrm rot="10800000">
              <a:off x="7194143" y="1659077"/>
              <a:ext cx="978408" cy="4846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6" name="Textfeld 5">
              <a:extLst>
                <a:ext uri="{FF2B5EF4-FFF2-40B4-BE49-F238E27FC236}">
                  <a16:creationId xmlns:a16="http://schemas.microsoft.com/office/drawing/2014/main" id="{207B91FA-6EBB-45FD-A21A-FB10226198DA}"/>
                </a:ext>
              </a:extLst>
            </p:cNvPr>
            <p:cNvSpPr txBox="1"/>
            <p:nvPr/>
          </p:nvSpPr>
          <p:spPr>
            <a:xfrm>
              <a:off x="8724372" y="1519094"/>
              <a:ext cx="3245955" cy="2308324"/>
            </a:xfrm>
            <a:prstGeom prst="rect">
              <a:avLst/>
            </a:prstGeom>
            <a:noFill/>
          </p:spPr>
          <p:txBody>
            <a:bodyPr wrap="square" rtlCol="0">
              <a:spAutoFit/>
            </a:bodyPr>
            <a:lstStyle/>
            <a:p>
              <a:r>
                <a:rPr lang="de-DE" dirty="0"/>
                <a:t>alternative </a:t>
              </a:r>
              <a:r>
                <a:rPr lang="de-DE" dirty="0" err="1"/>
                <a:t>evaluation</a:t>
              </a:r>
              <a:r>
                <a:rPr lang="de-DE" dirty="0"/>
                <a:t> </a:t>
              </a:r>
              <a:r>
                <a:rPr lang="de-DE" dirty="0" err="1"/>
                <a:t>methods</a:t>
              </a:r>
              <a:r>
                <a:rPr lang="de-DE" dirty="0"/>
                <a:t>:</a:t>
              </a:r>
            </a:p>
            <a:p>
              <a:pPr marL="285750" indent="-285750">
                <a:buFont typeface="Arial" panose="020B0604020202020204" pitchFamily="34" charset="0"/>
                <a:buChar char="•"/>
              </a:pPr>
              <a:r>
                <a:rPr lang="de-DE" dirty="0" err="1"/>
                <a:t>simulations</a:t>
              </a:r>
              <a:r>
                <a:rPr lang="de-DE" dirty="0"/>
                <a:t> </a:t>
              </a:r>
            </a:p>
            <a:p>
              <a:pPr marL="285750" indent="-285750">
                <a:buFont typeface="Arial" panose="020B0604020202020204" pitchFamily="34" charset="0"/>
                <a:buChar char="•"/>
              </a:pPr>
              <a:r>
                <a:rPr lang="de-DE" dirty="0" err="1"/>
                <a:t>manually</a:t>
              </a:r>
              <a:r>
                <a:rPr lang="de-DE" dirty="0"/>
                <a:t> </a:t>
              </a:r>
              <a:r>
                <a:rPr lang="de-DE" dirty="0" err="1"/>
                <a:t>with</a:t>
              </a:r>
              <a:r>
                <a:rPr lang="de-DE" dirty="0"/>
                <a:t> expert </a:t>
              </a:r>
              <a:r>
                <a:rPr lang="de-DE" dirty="0" err="1"/>
                <a:t>knowledge</a:t>
              </a:r>
              <a:endParaRPr lang="de-DE" dirty="0"/>
            </a:p>
            <a:p>
              <a:pPr marL="285750" indent="-285750">
                <a:buFont typeface="Arial" panose="020B0604020202020204" pitchFamily="34" charset="0"/>
                <a:buChar char="•"/>
              </a:pPr>
              <a:r>
                <a:rPr lang="de-DE" dirty="0"/>
                <a:t>additional </a:t>
              </a:r>
              <a:r>
                <a:rPr lang="de-DE" dirty="0" err="1"/>
                <a:t>measurements</a:t>
              </a:r>
              <a:endParaRPr lang="de-DE" dirty="0"/>
            </a:p>
            <a:p>
              <a:pPr marL="285750" indent="-285750">
                <a:buFont typeface="Arial" panose="020B0604020202020204" pitchFamily="34" charset="0"/>
                <a:buChar char="•"/>
              </a:pPr>
              <a:r>
                <a:rPr lang="de-DE" dirty="0" err="1"/>
                <a:t>classical</a:t>
              </a:r>
              <a:r>
                <a:rPr lang="de-DE" dirty="0"/>
                <a:t> </a:t>
              </a:r>
              <a:r>
                <a:rPr lang="de-DE" dirty="0" err="1"/>
                <a:t>algorithms</a:t>
              </a:r>
              <a:endParaRPr lang="de-DE" dirty="0"/>
            </a:p>
            <a:p>
              <a:pPr marL="285750" indent="-285750">
                <a:buFont typeface="Arial" panose="020B0604020202020204" pitchFamily="34" charset="0"/>
                <a:buChar char="•"/>
              </a:pPr>
              <a:r>
                <a:rPr lang="de-DE" dirty="0"/>
                <a:t> …</a:t>
              </a:r>
            </a:p>
          </p:txBody>
        </p:sp>
      </p:grpSp>
    </p:spTree>
    <p:extLst>
      <p:ext uri="{BB962C8B-B14F-4D97-AF65-F5344CB8AC3E}">
        <p14:creationId xmlns:p14="http://schemas.microsoft.com/office/powerpoint/2010/main" val="3648112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pieren 1">
            <a:extLst>
              <a:ext uri="{FF2B5EF4-FFF2-40B4-BE49-F238E27FC236}">
                <a16:creationId xmlns:a16="http://schemas.microsoft.com/office/drawing/2014/main" id="{8465E033-AE2E-468C-98F6-A3E18386BB9D}"/>
              </a:ext>
            </a:extLst>
          </p:cNvPr>
          <p:cNvGrpSpPr/>
          <p:nvPr/>
        </p:nvGrpSpPr>
        <p:grpSpPr>
          <a:xfrm>
            <a:off x="193169" y="2435196"/>
            <a:ext cx="11998831" cy="2758789"/>
            <a:chOff x="-673959" y="3441700"/>
            <a:chExt cx="13840592" cy="2334804"/>
          </a:xfrm>
        </p:grpSpPr>
        <p:sp>
          <p:nvSpPr>
            <p:cNvPr id="9" name="Rechteck 8">
              <a:extLst>
                <a:ext uri="{FF2B5EF4-FFF2-40B4-BE49-F238E27FC236}">
                  <a16:creationId xmlns:a16="http://schemas.microsoft.com/office/drawing/2014/main" id="{AA515EDA-7E98-444F-9AE7-1685871E0854}"/>
                </a:ext>
              </a:extLst>
            </p:cNvPr>
            <p:cNvSpPr/>
            <p:nvPr/>
          </p:nvSpPr>
          <p:spPr>
            <a:xfrm>
              <a:off x="-387644" y="3441700"/>
              <a:ext cx="2440111"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000" dirty="0" err="1"/>
                <a:t>tabular</a:t>
              </a:r>
              <a:endParaRPr lang="de-DE" sz="2000" dirty="0"/>
            </a:p>
          </p:txBody>
        </p:sp>
        <p:sp>
          <p:nvSpPr>
            <p:cNvPr id="10" name="Rechteck 9">
              <a:extLst>
                <a:ext uri="{FF2B5EF4-FFF2-40B4-BE49-F238E27FC236}">
                  <a16:creationId xmlns:a16="http://schemas.microsoft.com/office/drawing/2014/main" id="{9FC9B59E-0092-4727-A178-0F3F161CA15C}"/>
                </a:ext>
              </a:extLst>
            </p:cNvPr>
            <p:cNvSpPr/>
            <p:nvPr/>
          </p:nvSpPr>
          <p:spPr>
            <a:xfrm>
              <a:off x="2611092" y="3441700"/>
              <a:ext cx="2440111"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000" dirty="0" err="1"/>
                <a:t>graphs</a:t>
              </a:r>
              <a:endParaRPr lang="de-DE" sz="2000" dirty="0"/>
            </a:p>
          </p:txBody>
        </p:sp>
        <p:sp>
          <p:nvSpPr>
            <p:cNvPr id="11" name="Rechteck 10">
              <a:extLst>
                <a:ext uri="{FF2B5EF4-FFF2-40B4-BE49-F238E27FC236}">
                  <a16:creationId xmlns:a16="http://schemas.microsoft.com/office/drawing/2014/main" id="{176186CF-66A5-4DA9-8CCA-5894B3FF58CA}"/>
                </a:ext>
              </a:extLst>
            </p:cNvPr>
            <p:cNvSpPr/>
            <p:nvPr/>
          </p:nvSpPr>
          <p:spPr>
            <a:xfrm>
              <a:off x="6031255" y="3441700"/>
              <a:ext cx="2440111"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000" dirty="0" err="1"/>
                <a:t>signals</a:t>
              </a:r>
              <a:endParaRPr lang="de-DE" sz="2000" dirty="0"/>
            </a:p>
          </p:txBody>
        </p:sp>
        <p:sp>
          <p:nvSpPr>
            <p:cNvPr id="12" name="Rechteck 11">
              <a:extLst>
                <a:ext uri="{FF2B5EF4-FFF2-40B4-BE49-F238E27FC236}">
                  <a16:creationId xmlns:a16="http://schemas.microsoft.com/office/drawing/2014/main" id="{4BB8E157-0F54-47D3-882C-8D7E6C5A102C}"/>
                </a:ext>
              </a:extLst>
            </p:cNvPr>
            <p:cNvSpPr/>
            <p:nvPr/>
          </p:nvSpPr>
          <p:spPr>
            <a:xfrm>
              <a:off x="9801540" y="3441700"/>
              <a:ext cx="2440111"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000" dirty="0" err="1"/>
                <a:t>sequences</a:t>
              </a:r>
              <a:endParaRPr lang="de-DE" sz="2000" dirty="0"/>
            </a:p>
          </p:txBody>
        </p:sp>
        <p:sp>
          <p:nvSpPr>
            <p:cNvPr id="13" name="Rechteck 12">
              <a:extLst>
                <a:ext uri="{FF2B5EF4-FFF2-40B4-BE49-F238E27FC236}">
                  <a16:creationId xmlns:a16="http://schemas.microsoft.com/office/drawing/2014/main" id="{0550047C-DF6E-4BF1-96E9-D17782A19776}"/>
                </a:ext>
              </a:extLst>
            </p:cNvPr>
            <p:cNvSpPr/>
            <p:nvPr/>
          </p:nvSpPr>
          <p:spPr>
            <a:xfrm>
              <a:off x="-673959" y="4940869"/>
              <a:ext cx="928504" cy="8356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600" dirty="0"/>
                <a:t>Static</a:t>
              </a:r>
            </a:p>
            <a:p>
              <a:pPr algn="ctr"/>
              <a:r>
                <a:rPr lang="de-DE" sz="1600" dirty="0" err="1"/>
                <a:t>tabular</a:t>
              </a:r>
              <a:r>
                <a:rPr lang="de-DE" sz="1600" dirty="0"/>
                <a:t> </a:t>
              </a:r>
              <a:r>
                <a:rPr lang="de-DE" sz="1600" dirty="0" err="1"/>
                <a:t>data</a:t>
              </a:r>
              <a:endParaRPr lang="de-DE" sz="1600" dirty="0"/>
            </a:p>
          </p:txBody>
        </p:sp>
        <p:sp>
          <p:nvSpPr>
            <p:cNvPr id="14" name="Rechteck 13">
              <a:extLst>
                <a:ext uri="{FF2B5EF4-FFF2-40B4-BE49-F238E27FC236}">
                  <a16:creationId xmlns:a16="http://schemas.microsoft.com/office/drawing/2014/main" id="{89F152FD-42D5-4925-B4C0-D1E4B7B23363}"/>
                </a:ext>
              </a:extLst>
            </p:cNvPr>
            <p:cNvSpPr/>
            <p:nvPr/>
          </p:nvSpPr>
          <p:spPr>
            <a:xfrm>
              <a:off x="350881" y="4940868"/>
              <a:ext cx="856877" cy="8356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600" dirty="0"/>
                <a:t>Time</a:t>
              </a:r>
            </a:p>
            <a:p>
              <a:pPr algn="ctr"/>
              <a:r>
                <a:rPr lang="de-DE" sz="1600" dirty="0" err="1"/>
                <a:t>series</a:t>
              </a:r>
              <a:endParaRPr lang="de-DE" sz="1600" dirty="0"/>
            </a:p>
          </p:txBody>
        </p:sp>
        <p:sp>
          <p:nvSpPr>
            <p:cNvPr id="15" name="Rechteck 14">
              <a:extLst>
                <a:ext uri="{FF2B5EF4-FFF2-40B4-BE49-F238E27FC236}">
                  <a16:creationId xmlns:a16="http://schemas.microsoft.com/office/drawing/2014/main" id="{724A1643-D853-4609-8EBC-BE1A0D5C5A34}"/>
                </a:ext>
              </a:extLst>
            </p:cNvPr>
            <p:cNvSpPr/>
            <p:nvPr/>
          </p:nvSpPr>
          <p:spPr>
            <a:xfrm>
              <a:off x="1309406" y="4940867"/>
              <a:ext cx="1046204" cy="8356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600" dirty="0"/>
                <a:t>Event </a:t>
              </a:r>
              <a:r>
                <a:rPr lang="de-DE" sz="1600" dirty="0" err="1"/>
                <a:t>streams</a:t>
              </a:r>
              <a:endParaRPr lang="de-DE" sz="1600" dirty="0"/>
            </a:p>
          </p:txBody>
        </p:sp>
        <p:sp>
          <p:nvSpPr>
            <p:cNvPr id="16" name="Rechteck 15">
              <a:extLst>
                <a:ext uri="{FF2B5EF4-FFF2-40B4-BE49-F238E27FC236}">
                  <a16:creationId xmlns:a16="http://schemas.microsoft.com/office/drawing/2014/main" id="{93F3F379-EA7A-406F-93C3-A05E59C717E0}"/>
                </a:ext>
              </a:extLst>
            </p:cNvPr>
            <p:cNvSpPr/>
            <p:nvPr/>
          </p:nvSpPr>
          <p:spPr>
            <a:xfrm>
              <a:off x="2657867" y="4940866"/>
              <a:ext cx="1173823" cy="8356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t>social</a:t>
              </a:r>
            </a:p>
            <a:p>
              <a:pPr algn="ctr"/>
              <a:r>
                <a:rPr lang="de-DE" sz="1400" dirty="0" err="1"/>
                <a:t>networks</a:t>
              </a:r>
              <a:endParaRPr lang="de-DE" sz="1400" dirty="0"/>
            </a:p>
          </p:txBody>
        </p:sp>
        <p:sp>
          <p:nvSpPr>
            <p:cNvPr id="17" name="Rechteck 16">
              <a:extLst>
                <a:ext uri="{FF2B5EF4-FFF2-40B4-BE49-F238E27FC236}">
                  <a16:creationId xmlns:a16="http://schemas.microsoft.com/office/drawing/2014/main" id="{4DA1FB85-FD70-4AB1-9868-1D1A8AF74E22}"/>
                </a:ext>
              </a:extLst>
            </p:cNvPr>
            <p:cNvSpPr/>
            <p:nvPr/>
          </p:nvSpPr>
          <p:spPr>
            <a:xfrm>
              <a:off x="3959688" y="4940866"/>
              <a:ext cx="1173823" cy="8356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err="1"/>
                <a:t>physical</a:t>
              </a:r>
              <a:r>
                <a:rPr lang="de-DE" sz="1400" dirty="0"/>
                <a:t> </a:t>
              </a:r>
              <a:r>
                <a:rPr lang="de-DE" sz="1400" dirty="0" err="1"/>
                <a:t>networks</a:t>
              </a:r>
              <a:endParaRPr lang="de-DE" sz="1400" dirty="0"/>
            </a:p>
          </p:txBody>
        </p:sp>
        <p:sp>
          <p:nvSpPr>
            <p:cNvPr id="18" name="Rechteck 17">
              <a:extLst>
                <a:ext uri="{FF2B5EF4-FFF2-40B4-BE49-F238E27FC236}">
                  <a16:creationId xmlns:a16="http://schemas.microsoft.com/office/drawing/2014/main" id="{F19255B3-1D71-4255-A04B-F2507376D763}"/>
                </a:ext>
              </a:extLst>
            </p:cNvPr>
            <p:cNvSpPr/>
            <p:nvPr/>
          </p:nvSpPr>
          <p:spPr>
            <a:xfrm>
              <a:off x="5337868" y="4940866"/>
              <a:ext cx="1173823" cy="8356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err="1"/>
                <a:t>images</a:t>
              </a:r>
              <a:endParaRPr lang="de-DE" sz="1400" dirty="0"/>
            </a:p>
          </p:txBody>
        </p:sp>
        <p:sp>
          <p:nvSpPr>
            <p:cNvPr id="19" name="Rechteck 18">
              <a:extLst>
                <a:ext uri="{FF2B5EF4-FFF2-40B4-BE49-F238E27FC236}">
                  <a16:creationId xmlns:a16="http://schemas.microsoft.com/office/drawing/2014/main" id="{7245A04F-E3E8-418B-9523-9A646EFB214B}"/>
                </a:ext>
              </a:extLst>
            </p:cNvPr>
            <p:cNvSpPr/>
            <p:nvPr/>
          </p:nvSpPr>
          <p:spPr>
            <a:xfrm>
              <a:off x="6639689" y="4940866"/>
              <a:ext cx="1173823" cy="8356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err="1"/>
                <a:t>audio</a:t>
              </a:r>
              <a:endParaRPr lang="de-DE" sz="1400" dirty="0"/>
            </a:p>
          </p:txBody>
        </p:sp>
        <p:sp>
          <p:nvSpPr>
            <p:cNvPr id="20" name="Rechteck 19">
              <a:extLst>
                <a:ext uri="{FF2B5EF4-FFF2-40B4-BE49-F238E27FC236}">
                  <a16:creationId xmlns:a16="http://schemas.microsoft.com/office/drawing/2014/main" id="{FE11A322-D5A5-47CC-BB52-AF9D46FF8E50}"/>
                </a:ext>
              </a:extLst>
            </p:cNvPr>
            <p:cNvSpPr/>
            <p:nvPr/>
          </p:nvSpPr>
          <p:spPr>
            <a:xfrm>
              <a:off x="7941510" y="4940866"/>
              <a:ext cx="1173823" cy="8356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err="1"/>
                <a:t>video</a:t>
              </a:r>
              <a:endParaRPr lang="de-DE" sz="1400" dirty="0"/>
            </a:p>
          </p:txBody>
        </p:sp>
        <p:sp>
          <p:nvSpPr>
            <p:cNvPr id="21" name="Rechteck 20">
              <a:extLst>
                <a:ext uri="{FF2B5EF4-FFF2-40B4-BE49-F238E27FC236}">
                  <a16:creationId xmlns:a16="http://schemas.microsoft.com/office/drawing/2014/main" id="{9CCB0CB9-F9A4-4A2C-9D33-15A2A6BC5F44}"/>
                </a:ext>
              </a:extLst>
            </p:cNvPr>
            <p:cNvSpPr/>
            <p:nvPr/>
          </p:nvSpPr>
          <p:spPr>
            <a:xfrm>
              <a:off x="9389168" y="4940866"/>
              <a:ext cx="1173823" cy="8356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t>Natural </a:t>
              </a:r>
              <a:r>
                <a:rPr lang="de-DE" sz="1400" dirty="0" err="1"/>
                <a:t>language</a:t>
              </a:r>
              <a:endParaRPr lang="de-DE" sz="1400" dirty="0"/>
            </a:p>
          </p:txBody>
        </p:sp>
        <p:sp>
          <p:nvSpPr>
            <p:cNvPr id="22" name="Rechteck 21">
              <a:extLst>
                <a:ext uri="{FF2B5EF4-FFF2-40B4-BE49-F238E27FC236}">
                  <a16:creationId xmlns:a16="http://schemas.microsoft.com/office/drawing/2014/main" id="{AC075B34-3832-4BF9-9620-E76CA5731AA9}"/>
                </a:ext>
              </a:extLst>
            </p:cNvPr>
            <p:cNvSpPr/>
            <p:nvPr/>
          </p:nvSpPr>
          <p:spPr>
            <a:xfrm>
              <a:off x="10690989" y="4940866"/>
              <a:ext cx="1173823" cy="8356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t>Bio-</a:t>
              </a:r>
              <a:br>
                <a:rPr lang="de-DE" sz="1400" dirty="0"/>
              </a:br>
              <a:r>
                <a:rPr lang="de-DE" sz="1400" dirty="0" err="1"/>
                <a:t>logical</a:t>
              </a:r>
              <a:r>
                <a:rPr lang="de-DE" sz="1400" dirty="0"/>
                <a:t> se-</a:t>
              </a:r>
              <a:r>
                <a:rPr lang="de-DE" sz="1400" dirty="0" err="1"/>
                <a:t>quences</a:t>
              </a:r>
              <a:endParaRPr lang="de-DE" sz="1400" dirty="0"/>
            </a:p>
          </p:txBody>
        </p:sp>
        <p:sp>
          <p:nvSpPr>
            <p:cNvPr id="23" name="Rechteck 22">
              <a:extLst>
                <a:ext uri="{FF2B5EF4-FFF2-40B4-BE49-F238E27FC236}">
                  <a16:creationId xmlns:a16="http://schemas.microsoft.com/office/drawing/2014/main" id="{9A2CCAB0-50B3-4599-BB78-5282A16D2C22}"/>
                </a:ext>
              </a:extLst>
            </p:cNvPr>
            <p:cNvSpPr/>
            <p:nvPr/>
          </p:nvSpPr>
          <p:spPr>
            <a:xfrm>
              <a:off x="11992810" y="4940866"/>
              <a:ext cx="1173823" cy="8356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t>Software source code</a:t>
              </a:r>
            </a:p>
          </p:txBody>
        </p:sp>
      </p:grpSp>
      <p:sp>
        <p:nvSpPr>
          <p:cNvPr id="3" name="Titel 2">
            <a:extLst>
              <a:ext uri="{FF2B5EF4-FFF2-40B4-BE49-F238E27FC236}">
                <a16:creationId xmlns:a16="http://schemas.microsoft.com/office/drawing/2014/main" id="{3C3FC6C8-2794-4688-8AC9-552D928448C8}"/>
              </a:ext>
            </a:extLst>
          </p:cNvPr>
          <p:cNvSpPr>
            <a:spLocks noGrp="1"/>
          </p:cNvSpPr>
          <p:nvPr>
            <p:ph type="title"/>
          </p:nvPr>
        </p:nvSpPr>
        <p:spPr/>
        <p:txBody>
          <a:bodyPr/>
          <a:lstStyle/>
          <a:p>
            <a:r>
              <a:rPr lang="de-DE" dirty="0"/>
              <a:t>Data </a:t>
            </a:r>
            <a:r>
              <a:rPr lang="de-DE" dirty="0" err="1"/>
              <a:t>types</a:t>
            </a:r>
            <a:endParaRPr lang="de-DE" dirty="0"/>
          </a:p>
        </p:txBody>
      </p:sp>
      <p:sp>
        <p:nvSpPr>
          <p:cNvPr id="26" name="Foliennummernplatzhalter 5">
            <a:extLst>
              <a:ext uri="{FF2B5EF4-FFF2-40B4-BE49-F238E27FC236}">
                <a16:creationId xmlns:a16="http://schemas.microsoft.com/office/drawing/2014/main" id="{8EB38E19-1DFE-44DE-82E6-62897EFB9BDB}"/>
              </a:ext>
            </a:extLst>
          </p:cNvPr>
          <p:cNvSpPr>
            <a:spLocks noGrp="1"/>
          </p:cNvSpPr>
          <p:nvPr>
            <p:ph type="sldNum" sz="quarter" idx="12"/>
          </p:nvPr>
        </p:nvSpPr>
        <p:spPr>
          <a:xfrm>
            <a:off x="316800" y="6408000"/>
            <a:ext cx="537600" cy="365125"/>
          </a:xfrm>
        </p:spPr>
        <p:txBody>
          <a:bodyPr/>
          <a:lstStyle/>
          <a:p>
            <a:fld id="{54297B9A-DF33-440A-9F4F-B0668825F3DE}" type="slidenum">
              <a:rPr lang="de-DE" smtClean="0"/>
              <a:t>11</a:t>
            </a:fld>
            <a:endParaRPr lang="de-DE"/>
          </a:p>
        </p:txBody>
      </p:sp>
      <p:cxnSp>
        <p:nvCxnSpPr>
          <p:cNvPr id="34" name="Gerade Verbindung mit Pfeil 33">
            <a:extLst>
              <a:ext uri="{FF2B5EF4-FFF2-40B4-BE49-F238E27FC236}">
                <a16:creationId xmlns:a16="http://schemas.microsoft.com/office/drawing/2014/main" id="{606E654B-8C79-471C-AA4D-0C7AFB012D31}"/>
              </a:ext>
            </a:extLst>
          </p:cNvPr>
          <p:cNvCxnSpPr>
            <a:cxnSpLocks/>
            <a:stCxn id="9" idx="2"/>
            <a:endCxn id="13" idx="0"/>
          </p:cNvCxnSpPr>
          <p:nvPr/>
        </p:nvCxnSpPr>
        <p:spPr>
          <a:xfrm flipH="1">
            <a:off x="595643" y="3515646"/>
            <a:ext cx="903445" cy="690959"/>
          </a:xfrm>
          <a:prstGeom prst="straightConnector1">
            <a:avLst/>
          </a:prstGeom>
          <a:ln>
            <a:solidFill>
              <a:srgbClr val="0070C0"/>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37" name="Gerade Verbindung mit Pfeil 36">
            <a:extLst>
              <a:ext uri="{FF2B5EF4-FFF2-40B4-BE49-F238E27FC236}">
                <a16:creationId xmlns:a16="http://schemas.microsoft.com/office/drawing/2014/main" id="{F3003B33-1FD5-46F4-B5B7-499D93BD2CB3}"/>
              </a:ext>
            </a:extLst>
          </p:cNvPr>
          <p:cNvCxnSpPr>
            <a:cxnSpLocks/>
            <a:stCxn id="9" idx="2"/>
            <a:endCxn id="14" idx="0"/>
          </p:cNvCxnSpPr>
          <p:nvPr/>
        </p:nvCxnSpPr>
        <p:spPr>
          <a:xfrm flipH="1">
            <a:off x="1453061" y="3515646"/>
            <a:ext cx="46027" cy="690958"/>
          </a:xfrm>
          <a:prstGeom prst="straightConnector1">
            <a:avLst/>
          </a:prstGeom>
          <a:ln>
            <a:solidFill>
              <a:srgbClr val="0070C0"/>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40" name="Gerade Verbindung mit Pfeil 39">
            <a:extLst>
              <a:ext uri="{FF2B5EF4-FFF2-40B4-BE49-F238E27FC236}">
                <a16:creationId xmlns:a16="http://schemas.microsoft.com/office/drawing/2014/main" id="{C704096E-748B-4CE3-A8FF-6F7EB325C72D}"/>
              </a:ext>
            </a:extLst>
          </p:cNvPr>
          <p:cNvCxnSpPr>
            <a:cxnSpLocks/>
            <a:stCxn id="9" idx="2"/>
            <a:endCxn id="15" idx="0"/>
          </p:cNvCxnSpPr>
          <p:nvPr/>
        </p:nvCxnSpPr>
        <p:spPr>
          <a:xfrm>
            <a:off x="1499088" y="3515646"/>
            <a:ext cx="867014" cy="690957"/>
          </a:xfrm>
          <a:prstGeom prst="straightConnector1">
            <a:avLst/>
          </a:prstGeom>
          <a:ln>
            <a:solidFill>
              <a:srgbClr val="0070C0"/>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43" name="Gerade Verbindung mit Pfeil 42">
            <a:extLst>
              <a:ext uri="{FF2B5EF4-FFF2-40B4-BE49-F238E27FC236}">
                <a16:creationId xmlns:a16="http://schemas.microsoft.com/office/drawing/2014/main" id="{25150020-1B2D-4BF2-B4EA-DC1FC4A1184C}"/>
              </a:ext>
            </a:extLst>
          </p:cNvPr>
          <p:cNvCxnSpPr>
            <a:cxnSpLocks/>
            <a:stCxn id="10" idx="2"/>
            <a:endCxn id="16" idx="0"/>
          </p:cNvCxnSpPr>
          <p:nvPr/>
        </p:nvCxnSpPr>
        <p:spPr>
          <a:xfrm flipH="1">
            <a:off x="3590442" y="3515646"/>
            <a:ext cx="508342" cy="690956"/>
          </a:xfrm>
          <a:prstGeom prst="straightConnector1">
            <a:avLst/>
          </a:prstGeom>
          <a:ln>
            <a:solidFill>
              <a:srgbClr val="0070C0"/>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46" name="Gerade Verbindung mit Pfeil 45">
            <a:extLst>
              <a:ext uri="{FF2B5EF4-FFF2-40B4-BE49-F238E27FC236}">
                <a16:creationId xmlns:a16="http://schemas.microsoft.com/office/drawing/2014/main" id="{0CDACA14-CB48-4D6E-AAFA-4BBA462D6D41}"/>
              </a:ext>
            </a:extLst>
          </p:cNvPr>
          <p:cNvCxnSpPr>
            <a:cxnSpLocks/>
            <a:stCxn id="10" idx="2"/>
            <a:endCxn id="17" idx="0"/>
          </p:cNvCxnSpPr>
          <p:nvPr/>
        </p:nvCxnSpPr>
        <p:spPr>
          <a:xfrm>
            <a:off x="4098784" y="3515646"/>
            <a:ext cx="620247" cy="690956"/>
          </a:xfrm>
          <a:prstGeom prst="straightConnector1">
            <a:avLst/>
          </a:prstGeom>
          <a:ln>
            <a:solidFill>
              <a:srgbClr val="0070C0"/>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49" name="Gerade Verbindung mit Pfeil 48">
            <a:extLst>
              <a:ext uri="{FF2B5EF4-FFF2-40B4-BE49-F238E27FC236}">
                <a16:creationId xmlns:a16="http://schemas.microsoft.com/office/drawing/2014/main" id="{3ADBF944-58B4-4558-B4C4-F258DAAB5431}"/>
              </a:ext>
            </a:extLst>
          </p:cNvPr>
          <p:cNvCxnSpPr>
            <a:cxnSpLocks/>
            <a:stCxn id="11" idx="2"/>
            <a:endCxn id="20" idx="0"/>
          </p:cNvCxnSpPr>
          <p:nvPr/>
        </p:nvCxnSpPr>
        <p:spPr>
          <a:xfrm>
            <a:off x="7063827" y="3515646"/>
            <a:ext cx="1107167" cy="690956"/>
          </a:xfrm>
          <a:prstGeom prst="straightConnector1">
            <a:avLst/>
          </a:prstGeom>
          <a:ln>
            <a:solidFill>
              <a:srgbClr val="0070C0"/>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52" name="Gerade Verbindung mit Pfeil 51">
            <a:extLst>
              <a:ext uri="{FF2B5EF4-FFF2-40B4-BE49-F238E27FC236}">
                <a16:creationId xmlns:a16="http://schemas.microsoft.com/office/drawing/2014/main" id="{2A793650-18BC-48E7-A413-6C188E3C8066}"/>
              </a:ext>
            </a:extLst>
          </p:cNvPr>
          <p:cNvCxnSpPr>
            <a:cxnSpLocks/>
            <a:stCxn id="11" idx="2"/>
            <a:endCxn id="19" idx="0"/>
          </p:cNvCxnSpPr>
          <p:nvPr/>
        </p:nvCxnSpPr>
        <p:spPr>
          <a:xfrm flipH="1">
            <a:off x="7042405" y="3515646"/>
            <a:ext cx="21422" cy="690956"/>
          </a:xfrm>
          <a:prstGeom prst="straightConnector1">
            <a:avLst/>
          </a:prstGeom>
          <a:ln>
            <a:solidFill>
              <a:srgbClr val="0070C0"/>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55" name="Gerade Verbindung mit Pfeil 54">
            <a:extLst>
              <a:ext uri="{FF2B5EF4-FFF2-40B4-BE49-F238E27FC236}">
                <a16:creationId xmlns:a16="http://schemas.microsoft.com/office/drawing/2014/main" id="{BE3FE51B-3C27-4AC7-9D54-46B9BF9F031D}"/>
              </a:ext>
            </a:extLst>
          </p:cNvPr>
          <p:cNvCxnSpPr>
            <a:cxnSpLocks/>
            <a:stCxn id="11" idx="2"/>
            <a:endCxn id="18" idx="0"/>
          </p:cNvCxnSpPr>
          <p:nvPr/>
        </p:nvCxnSpPr>
        <p:spPr>
          <a:xfrm flipH="1">
            <a:off x="5913817" y="3515646"/>
            <a:ext cx="1150010" cy="690956"/>
          </a:xfrm>
          <a:prstGeom prst="straightConnector1">
            <a:avLst/>
          </a:prstGeom>
          <a:ln>
            <a:solidFill>
              <a:srgbClr val="0070C0"/>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58" name="Gerade Verbindung mit Pfeil 57">
            <a:extLst>
              <a:ext uri="{FF2B5EF4-FFF2-40B4-BE49-F238E27FC236}">
                <a16:creationId xmlns:a16="http://schemas.microsoft.com/office/drawing/2014/main" id="{B9F84496-3161-4BB1-9BCB-A17AC4003ED5}"/>
              </a:ext>
            </a:extLst>
          </p:cNvPr>
          <p:cNvCxnSpPr>
            <a:cxnSpLocks/>
            <a:stCxn id="12" idx="2"/>
            <a:endCxn id="23" idx="0"/>
          </p:cNvCxnSpPr>
          <p:nvPr/>
        </p:nvCxnSpPr>
        <p:spPr>
          <a:xfrm>
            <a:off x="10332402" y="3515646"/>
            <a:ext cx="1350787" cy="690956"/>
          </a:xfrm>
          <a:prstGeom prst="straightConnector1">
            <a:avLst/>
          </a:prstGeom>
          <a:ln>
            <a:solidFill>
              <a:srgbClr val="0070C0"/>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61" name="Gerade Verbindung mit Pfeil 60">
            <a:extLst>
              <a:ext uri="{FF2B5EF4-FFF2-40B4-BE49-F238E27FC236}">
                <a16:creationId xmlns:a16="http://schemas.microsoft.com/office/drawing/2014/main" id="{7D87BBDA-A26B-47B3-A87F-C0D155D1F8CC}"/>
              </a:ext>
            </a:extLst>
          </p:cNvPr>
          <p:cNvCxnSpPr>
            <a:cxnSpLocks/>
            <a:endCxn id="22" idx="0"/>
          </p:cNvCxnSpPr>
          <p:nvPr/>
        </p:nvCxnSpPr>
        <p:spPr>
          <a:xfrm>
            <a:off x="10325931" y="3515646"/>
            <a:ext cx="228670" cy="690956"/>
          </a:xfrm>
          <a:prstGeom prst="straightConnector1">
            <a:avLst/>
          </a:prstGeom>
          <a:ln>
            <a:solidFill>
              <a:srgbClr val="0070C0"/>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63" name="Gerade Verbindung mit Pfeil 62">
            <a:extLst>
              <a:ext uri="{FF2B5EF4-FFF2-40B4-BE49-F238E27FC236}">
                <a16:creationId xmlns:a16="http://schemas.microsoft.com/office/drawing/2014/main" id="{B433178F-78AC-4E04-8625-542F2E31B368}"/>
              </a:ext>
            </a:extLst>
          </p:cNvPr>
          <p:cNvCxnSpPr>
            <a:cxnSpLocks/>
            <a:endCxn id="21" idx="0"/>
          </p:cNvCxnSpPr>
          <p:nvPr/>
        </p:nvCxnSpPr>
        <p:spPr>
          <a:xfrm flipH="1">
            <a:off x="9426012" y="3515646"/>
            <a:ext cx="894526" cy="690956"/>
          </a:xfrm>
          <a:prstGeom prst="straightConnector1">
            <a:avLst/>
          </a:prstGeom>
          <a:ln>
            <a:solidFill>
              <a:srgbClr val="0070C0"/>
            </a:solidFill>
            <a:tailEnd type="triangle" w="lg" len="lg"/>
          </a:ln>
        </p:spPr>
        <p:style>
          <a:lnRef idx="2">
            <a:schemeClr val="accent1"/>
          </a:lnRef>
          <a:fillRef idx="0">
            <a:schemeClr val="accent1"/>
          </a:fillRef>
          <a:effectRef idx="1">
            <a:schemeClr val="accent1"/>
          </a:effectRef>
          <a:fontRef idx="minor">
            <a:schemeClr val="tx1"/>
          </a:fontRef>
        </p:style>
      </p:cxnSp>
      <p:sp>
        <p:nvSpPr>
          <p:cNvPr id="65" name="Textfeld 64">
            <a:extLst>
              <a:ext uri="{FF2B5EF4-FFF2-40B4-BE49-F238E27FC236}">
                <a16:creationId xmlns:a16="http://schemas.microsoft.com/office/drawing/2014/main" id="{C4EBA279-F5CF-426C-9DF1-65328C51EB48}"/>
              </a:ext>
            </a:extLst>
          </p:cNvPr>
          <p:cNvSpPr txBox="1"/>
          <p:nvPr/>
        </p:nvSpPr>
        <p:spPr>
          <a:xfrm>
            <a:off x="2442571" y="6421285"/>
            <a:ext cx="6832127" cy="338554"/>
          </a:xfrm>
          <a:prstGeom prst="rect">
            <a:avLst/>
          </a:prstGeom>
          <a:noFill/>
        </p:spPr>
        <p:txBody>
          <a:bodyPr wrap="none" rtlCol="0">
            <a:spAutoFit/>
          </a:bodyPr>
          <a:lstStyle/>
          <a:p>
            <a:r>
              <a:rPr lang="de-DE" sz="1600" dirty="0" err="1">
                <a:solidFill>
                  <a:srgbClr val="7F7F7F"/>
                </a:solidFill>
              </a:rPr>
              <a:t>Varsheney</a:t>
            </a:r>
            <a:r>
              <a:rPr lang="de-DE" sz="1600" dirty="0">
                <a:solidFill>
                  <a:srgbClr val="7F7F7F"/>
                </a:solidFill>
              </a:rPr>
              <a:t>, </a:t>
            </a:r>
            <a:r>
              <a:rPr lang="de-DE" sz="1600" dirty="0" err="1">
                <a:solidFill>
                  <a:srgbClr val="7F7F7F"/>
                </a:solidFill>
              </a:rPr>
              <a:t>Trustworthy</a:t>
            </a:r>
            <a:r>
              <a:rPr lang="de-DE" sz="1600" dirty="0">
                <a:solidFill>
                  <a:srgbClr val="7F7F7F"/>
                </a:solidFill>
              </a:rPr>
              <a:t> </a:t>
            </a:r>
            <a:r>
              <a:rPr lang="de-DE" sz="1600" dirty="0" err="1">
                <a:solidFill>
                  <a:srgbClr val="7F7F7F"/>
                </a:solidFill>
              </a:rPr>
              <a:t>Machine</a:t>
            </a:r>
            <a:r>
              <a:rPr lang="de-DE" sz="1600" dirty="0">
                <a:solidFill>
                  <a:srgbClr val="7F7F7F"/>
                </a:solidFill>
              </a:rPr>
              <a:t> Learning, </a:t>
            </a:r>
            <a:r>
              <a:rPr lang="de-DE" sz="1600" dirty="0" err="1">
                <a:solidFill>
                  <a:srgbClr val="7F7F7F"/>
                </a:solidFill>
              </a:rPr>
              <a:t>independently</a:t>
            </a:r>
            <a:r>
              <a:rPr lang="de-DE" sz="1600" dirty="0">
                <a:solidFill>
                  <a:srgbClr val="7F7F7F"/>
                </a:solidFill>
              </a:rPr>
              <a:t> </a:t>
            </a:r>
            <a:r>
              <a:rPr lang="de-DE" sz="1600" dirty="0" err="1">
                <a:solidFill>
                  <a:srgbClr val="7F7F7F"/>
                </a:solidFill>
              </a:rPr>
              <a:t>published</a:t>
            </a:r>
            <a:r>
              <a:rPr lang="de-DE" sz="1600" dirty="0">
                <a:solidFill>
                  <a:srgbClr val="7F7F7F"/>
                </a:solidFill>
              </a:rPr>
              <a:t> 2022</a:t>
            </a:r>
          </a:p>
        </p:txBody>
      </p:sp>
      <p:pic>
        <p:nvPicPr>
          <p:cNvPr id="47" name="Grafik 46">
            <a:extLst>
              <a:ext uri="{FF2B5EF4-FFF2-40B4-BE49-F238E27FC236}">
                <a16:creationId xmlns:a16="http://schemas.microsoft.com/office/drawing/2014/main" id="{24F9E72E-9416-47F4-8F21-E2714C1406A8}"/>
              </a:ext>
            </a:extLst>
          </p:cNvPr>
          <p:cNvPicPr>
            <a:picLocks noChangeAspect="1"/>
          </p:cNvPicPr>
          <p:nvPr/>
        </p:nvPicPr>
        <p:blipFill>
          <a:blip r:embed="rId3"/>
          <a:stretch>
            <a:fillRect/>
          </a:stretch>
        </p:blipFill>
        <p:spPr>
          <a:xfrm>
            <a:off x="9425369" y="6408000"/>
            <a:ext cx="725199" cy="400110"/>
          </a:xfrm>
          <a:prstGeom prst="rect">
            <a:avLst/>
          </a:prstGeom>
        </p:spPr>
      </p:pic>
    </p:spTree>
    <p:extLst>
      <p:ext uri="{BB962C8B-B14F-4D97-AF65-F5344CB8AC3E}">
        <p14:creationId xmlns:p14="http://schemas.microsoft.com/office/powerpoint/2010/main" val="32170404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F6F6125-CD0C-4563-84D9-F38772A0801B}"/>
              </a:ext>
            </a:extLst>
          </p:cNvPr>
          <p:cNvSpPr>
            <a:spLocks noGrp="1"/>
          </p:cNvSpPr>
          <p:nvPr>
            <p:ph type="ctrTitle"/>
          </p:nvPr>
        </p:nvSpPr>
        <p:spPr>
          <a:xfrm>
            <a:off x="914400" y="1591126"/>
            <a:ext cx="10363200" cy="2236471"/>
          </a:xfrm>
        </p:spPr>
        <p:txBody>
          <a:bodyPr/>
          <a:lstStyle/>
          <a:p>
            <a:r>
              <a:rPr lang="de-DE" dirty="0" err="1"/>
              <a:t>Machine</a:t>
            </a:r>
            <a:r>
              <a:rPr lang="de-DE" dirty="0"/>
              <a:t> Learning </a:t>
            </a:r>
            <a:r>
              <a:rPr lang="de-DE" dirty="0" err="1"/>
              <a:t>Examples</a:t>
            </a:r>
            <a:r>
              <a:rPr lang="de-DE" dirty="0"/>
              <a:t> in </a:t>
            </a:r>
            <a:r>
              <a:rPr lang="de-DE" dirty="0" err="1"/>
              <a:t>physics</a:t>
            </a:r>
            <a:r>
              <a:rPr lang="de-DE" dirty="0"/>
              <a:t> </a:t>
            </a:r>
            <a:r>
              <a:rPr lang="de-DE" dirty="0" err="1"/>
              <a:t>research</a:t>
            </a:r>
            <a:endParaRPr lang="de-DE" dirty="0"/>
          </a:p>
        </p:txBody>
      </p:sp>
      <p:sp>
        <p:nvSpPr>
          <p:cNvPr id="6" name="Foliennummernplatzhalter 5">
            <a:extLst>
              <a:ext uri="{FF2B5EF4-FFF2-40B4-BE49-F238E27FC236}">
                <a16:creationId xmlns:a16="http://schemas.microsoft.com/office/drawing/2014/main" id="{6E2C3909-9A1B-43B8-A33B-30DA63033DB0}"/>
              </a:ext>
            </a:extLst>
          </p:cNvPr>
          <p:cNvSpPr>
            <a:spLocks noGrp="1"/>
          </p:cNvSpPr>
          <p:nvPr>
            <p:ph type="sldNum" sz="quarter" idx="12"/>
          </p:nvPr>
        </p:nvSpPr>
        <p:spPr/>
        <p:txBody>
          <a:bodyPr/>
          <a:lstStyle/>
          <a:p>
            <a:fld id="{54297B9A-DF33-440A-9F4F-B0668825F3DE}" type="slidenum">
              <a:rPr lang="de-DE" smtClean="0"/>
              <a:t>12</a:t>
            </a:fld>
            <a:endParaRPr lang="de-DE"/>
          </a:p>
        </p:txBody>
      </p:sp>
      <p:pic>
        <p:nvPicPr>
          <p:cNvPr id="4" name="Grafik 3">
            <a:extLst>
              <a:ext uri="{FF2B5EF4-FFF2-40B4-BE49-F238E27FC236}">
                <a16:creationId xmlns:a16="http://schemas.microsoft.com/office/drawing/2014/main" id="{17E4CA84-07D9-4367-A1E7-65D07A9525B9}"/>
              </a:ext>
            </a:extLst>
          </p:cNvPr>
          <p:cNvPicPr>
            <a:picLocks noChangeAspect="1"/>
          </p:cNvPicPr>
          <p:nvPr/>
        </p:nvPicPr>
        <p:blipFill>
          <a:blip r:embed="rId2"/>
          <a:stretch>
            <a:fillRect/>
          </a:stretch>
        </p:blipFill>
        <p:spPr>
          <a:xfrm>
            <a:off x="9425369" y="6408000"/>
            <a:ext cx="725199" cy="400110"/>
          </a:xfrm>
          <a:prstGeom prst="rect">
            <a:avLst/>
          </a:prstGeom>
        </p:spPr>
      </p:pic>
    </p:spTree>
    <p:extLst>
      <p:ext uri="{BB962C8B-B14F-4D97-AF65-F5344CB8AC3E}">
        <p14:creationId xmlns:p14="http://schemas.microsoft.com/office/powerpoint/2010/main" val="19987840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47C37B3-5D2F-44B2-93FF-6554C5F3BF90}"/>
              </a:ext>
            </a:extLst>
          </p:cNvPr>
          <p:cNvSpPr>
            <a:spLocks noGrp="1"/>
          </p:cNvSpPr>
          <p:nvPr>
            <p:ph type="title"/>
          </p:nvPr>
        </p:nvSpPr>
        <p:spPr>
          <a:xfrm>
            <a:off x="480000" y="317434"/>
            <a:ext cx="11318400" cy="927176"/>
          </a:xfrm>
        </p:spPr>
        <p:txBody>
          <a:bodyPr/>
          <a:lstStyle/>
          <a:p>
            <a:r>
              <a:rPr lang="de-DE" sz="2800" dirty="0"/>
              <a:t>Data and </a:t>
            </a:r>
            <a:r>
              <a:rPr lang="de-DE" sz="2800" dirty="0" err="1"/>
              <a:t>tasks</a:t>
            </a:r>
            <a:r>
              <a:rPr lang="de-DE" sz="2800" dirty="0"/>
              <a:t> in </a:t>
            </a:r>
            <a:r>
              <a:rPr lang="de-DE" sz="2800" dirty="0" err="1"/>
              <a:t>physics</a:t>
            </a:r>
            <a:r>
              <a:rPr lang="de-DE" sz="2800" dirty="0"/>
              <a:t> </a:t>
            </a:r>
            <a:r>
              <a:rPr lang="de-DE" sz="2800" dirty="0" err="1"/>
              <a:t>research</a:t>
            </a:r>
            <a:r>
              <a:rPr lang="de-DE" sz="2800" dirty="0"/>
              <a:t>: STM </a:t>
            </a:r>
            <a:r>
              <a:rPr lang="de-DE" sz="2800" dirty="0" err="1"/>
              <a:t>image</a:t>
            </a:r>
            <a:r>
              <a:rPr lang="de-DE" sz="2800" dirty="0"/>
              <a:t> </a:t>
            </a:r>
            <a:r>
              <a:rPr lang="de-DE" sz="2800" dirty="0" err="1"/>
              <a:t>classification</a:t>
            </a:r>
            <a:endParaRPr lang="de-DE" sz="2800" dirty="0"/>
          </a:p>
        </p:txBody>
      </p:sp>
      <p:pic>
        <p:nvPicPr>
          <p:cNvPr id="6" name="Grafik 5">
            <a:extLst>
              <a:ext uri="{FF2B5EF4-FFF2-40B4-BE49-F238E27FC236}">
                <a16:creationId xmlns:a16="http://schemas.microsoft.com/office/drawing/2014/main" id="{CA783671-466A-44BE-8DA0-BACE7620874F}"/>
              </a:ext>
            </a:extLst>
          </p:cNvPr>
          <p:cNvPicPr>
            <a:picLocks noChangeAspect="1"/>
          </p:cNvPicPr>
          <p:nvPr/>
        </p:nvPicPr>
        <p:blipFill>
          <a:blip r:embed="rId3"/>
          <a:stretch>
            <a:fillRect/>
          </a:stretch>
        </p:blipFill>
        <p:spPr>
          <a:xfrm>
            <a:off x="1227611" y="1763708"/>
            <a:ext cx="5420346" cy="3861317"/>
          </a:xfrm>
          <a:prstGeom prst="rect">
            <a:avLst/>
          </a:prstGeom>
        </p:spPr>
      </p:pic>
      <p:sp>
        <p:nvSpPr>
          <p:cNvPr id="13" name="Textfeld 12">
            <a:extLst>
              <a:ext uri="{FF2B5EF4-FFF2-40B4-BE49-F238E27FC236}">
                <a16:creationId xmlns:a16="http://schemas.microsoft.com/office/drawing/2014/main" id="{AE35B5FD-A3CB-4F62-9B9D-52A01B8FD2AD}"/>
              </a:ext>
            </a:extLst>
          </p:cNvPr>
          <p:cNvSpPr txBox="1"/>
          <p:nvPr/>
        </p:nvSpPr>
        <p:spPr>
          <a:xfrm>
            <a:off x="1073470" y="1363598"/>
            <a:ext cx="10757721" cy="400110"/>
          </a:xfrm>
          <a:prstGeom prst="rect">
            <a:avLst/>
          </a:prstGeom>
          <a:noFill/>
        </p:spPr>
        <p:txBody>
          <a:bodyPr wrap="square">
            <a:spAutoFit/>
          </a:bodyPr>
          <a:lstStyle/>
          <a:p>
            <a:r>
              <a:rPr lang="en-US" sz="2000" b="0" i="0" u="none" strike="noStrike" baseline="0" dirty="0" err="1">
                <a:solidFill>
                  <a:srgbClr val="7F7F7F"/>
                </a:solidFill>
                <a:latin typeface="DejaVuSans"/>
              </a:rPr>
              <a:t>Carleo</a:t>
            </a:r>
            <a:r>
              <a:rPr lang="en-US" sz="2000" b="0" i="0" u="none" strike="noStrike" baseline="0" dirty="0">
                <a:solidFill>
                  <a:srgbClr val="7F7F7F"/>
                </a:solidFill>
                <a:latin typeface="DejaVuSans"/>
              </a:rPr>
              <a:t> et al., </a:t>
            </a:r>
            <a:r>
              <a:rPr lang="en-US" sz="2000" b="0" i="1" u="none" strike="noStrike" baseline="0" dirty="0">
                <a:solidFill>
                  <a:srgbClr val="7F7F7F"/>
                </a:solidFill>
                <a:latin typeface="DejaVuSans"/>
              </a:rPr>
              <a:t>Machine learning and the physical sciences</a:t>
            </a:r>
            <a:r>
              <a:rPr lang="en-US" sz="2000" b="0" i="0" u="none" strike="noStrike" baseline="0" dirty="0">
                <a:solidFill>
                  <a:srgbClr val="7F7F7F"/>
                </a:solidFill>
                <a:latin typeface="DejaVuSans"/>
              </a:rPr>
              <a:t>,</a:t>
            </a:r>
            <a:r>
              <a:rPr lang="de-DE" sz="2000" b="0" i="0" u="none" strike="noStrike" baseline="0" dirty="0">
                <a:solidFill>
                  <a:srgbClr val="7F7F7F"/>
                </a:solidFill>
                <a:latin typeface="DejaVuSans"/>
              </a:rPr>
              <a:t>10.1103/RevModPhys.91.045002,</a:t>
            </a:r>
            <a:r>
              <a:rPr lang="de-DE" sz="2000" b="1" i="0" u="none" strike="noStrike" baseline="0" dirty="0">
                <a:solidFill>
                  <a:srgbClr val="7F7F7F"/>
                </a:solidFill>
                <a:latin typeface="DejaVuSans"/>
              </a:rPr>
              <a:t>2019</a:t>
            </a:r>
            <a:endParaRPr lang="de-DE" sz="2000" b="1" dirty="0">
              <a:solidFill>
                <a:srgbClr val="7F7F7F"/>
              </a:solidFill>
            </a:endParaRPr>
          </a:p>
        </p:txBody>
      </p:sp>
      <p:sp>
        <p:nvSpPr>
          <p:cNvPr id="3" name="Textfeld 2">
            <a:extLst>
              <a:ext uri="{FF2B5EF4-FFF2-40B4-BE49-F238E27FC236}">
                <a16:creationId xmlns:a16="http://schemas.microsoft.com/office/drawing/2014/main" id="{6C4C4976-182A-47A9-882D-AFDA14C68E58}"/>
              </a:ext>
            </a:extLst>
          </p:cNvPr>
          <p:cNvSpPr txBox="1"/>
          <p:nvPr/>
        </p:nvSpPr>
        <p:spPr>
          <a:xfrm>
            <a:off x="7578949" y="2530574"/>
            <a:ext cx="4237577" cy="2118529"/>
          </a:xfrm>
          <a:prstGeom prst="rect">
            <a:avLst/>
          </a:prstGeom>
          <a:noFill/>
        </p:spPr>
        <p:txBody>
          <a:bodyPr wrap="square" rtlCol="0">
            <a:spAutoFit/>
          </a:bodyPr>
          <a:lstStyle/>
          <a:p>
            <a:pPr>
              <a:lnSpc>
                <a:spcPct val="150000"/>
              </a:lnSpc>
            </a:pPr>
            <a:r>
              <a:rPr lang="de-DE" b="1" dirty="0">
                <a:solidFill>
                  <a:srgbClr val="0070C0"/>
                </a:solidFill>
              </a:rPr>
              <a:t>Data:</a:t>
            </a:r>
          </a:p>
          <a:p>
            <a:pPr marL="285750" indent="-285750">
              <a:lnSpc>
                <a:spcPct val="150000"/>
              </a:lnSpc>
              <a:buFont typeface="Arial" panose="020B0604020202020204" pitchFamily="34" charset="0"/>
              <a:buChar char="•"/>
            </a:pPr>
            <a:r>
              <a:rPr lang="de-DE" dirty="0">
                <a:solidFill>
                  <a:srgbClr val="0070C0"/>
                </a:solidFill>
              </a:rPr>
              <a:t>STM </a:t>
            </a:r>
            <a:r>
              <a:rPr lang="de-DE" dirty="0" err="1">
                <a:solidFill>
                  <a:srgbClr val="0070C0"/>
                </a:solidFill>
              </a:rPr>
              <a:t>images</a:t>
            </a:r>
            <a:r>
              <a:rPr lang="de-DE" dirty="0">
                <a:solidFill>
                  <a:srgbClr val="0070C0"/>
                </a:solidFill>
              </a:rPr>
              <a:t> </a:t>
            </a:r>
            <a:r>
              <a:rPr lang="de-DE" dirty="0" err="1">
                <a:solidFill>
                  <a:srgbClr val="0070C0"/>
                </a:solidFill>
              </a:rPr>
              <a:t>of</a:t>
            </a:r>
            <a:r>
              <a:rPr lang="de-DE" dirty="0">
                <a:solidFill>
                  <a:srgbClr val="0070C0"/>
                </a:solidFill>
              </a:rPr>
              <a:t> </a:t>
            </a:r>
            <a:r>
              <a:rPr lang="de-DE" dirty="0" err="1">
                <a:solidFill>
                  <a:srgbClr val="0070C0"/>
                </a:solidFill>
              </a:rPr>
              <a:t>superconductors</a:t>
            </a:r>
            <a:endParaRPr lang="de-DE" dirty="0">
              <a:solidFill>
                <a:srgbClr val="0070C0"/>
              </a:solidFill>
            </a:endParaRPr>
          </a:p>
          <a:p>
            <a:pPr>
              <a:lnSpc>
                <a:spcPct val="150000"/>
              </a:lnSpc>
            </a:pPr>
            <a:r>
              <a:rPr lang="de-DE" b="1" dirty="0">
                <a:solidFill>
                  <a:srgbClr val="0070C0"/>
                </a:solidFill>
              </a:rPr>
              <a:t>Task:</a:t>
            </a:r>
          </a:p>
          <a:p>
            <a:pPr marL="285750" indent="-285750">
              <a:lnSpc>
                <a:spcPct val="150000"/>
              </a:lnSpc>
              <a:buFont typeface="Arial" panose="020B0604020202020204" pitchFamily="34" charset="0"/>
              <a:buChar char="•"/>
            </a:pPr>
            <a:r>
              <a:rPr lang="de-DE" dirty="0" err="1">
                <a:solidFill>
                  <a:srgbClr val="0070C0"/>
                </a:solidFill>
              </a:rPr>
              <a:t>classification</a:t>
            </a:r>
            <a:r>
              <a:rPr lang="de-DE" dirty="0">
                <a:solidFill>
                  <a:srgbClr val="0070C0"/>
                </a:solidFill>
              </a:rPr>
              <a:t> </a:t>
            </a:r>
            <a:r>
              <a:rPr lang="de-DE" dirty="0" err="1">
                <a:solidFill>
                  <a:srgbClr val="0070C0"/>
                </a:solidFill>
              </a:rPr>
              <a:t>according</a:t>
            </a:r>
            <a:r>
              <a:rPr lang="de-DE" dirty="0">
                <a:solidFill>
                  <a:srgbClr val="0070C0"/>
                </a:solidFill>
              </a:rPr>
              <a:t> </a:t>
            </a:r>
            <a:r>
              <a:rPr lang="de-DE" dirty="0" err="1">
                <a:solidFill>
                  <a:srgbClr val="0070C0"/>
                </a:solidFill>
              </a:rPr>
              <a:t>to</a:t>
            </a:r>
            <a:r>
              <a:rPr lang="de-DE" dirty="0">
                <a:solidFill>
                  <a:srgbClr val="0070C0"/>
                </a:solidFill>
              </a:rPr>
              <a:t> </a:t>
            </a:r>
            <a:r>
              <a:rPr lang="de-DE" dirty="0" err="1">
                <a:solidFill>
                  <a:srgbClr val="0070C0"/>
                </a:solidFill>
              </a:rPr>
              <a:t>distinct</a:t>
            </a:r>
            <a:r>
              <a:rPr lang="de-DE" dirty="0">
                <a:solidFill>
                  <a:srgbClr val="0070C0"/>
                </a:solidFill>
              </a:rPr>
              <a:t> </a:t>
            </a:r>
            <a:r>
              <a:rPr lang="de-DE" dirty="0" err="1">
                <a:solidFill>
                  <a:srgbClr val="0070C0"/>
                </a:solidFill>
              </a:rPr>
              <a:t>types</a:t>
            </a:r>
            <a:r>
              <a:rPr lang="de-DE" dirty="0">
                <a:solidFill>
                  <a:srgbClr val="0070C0"/>
                </a:solidFill>
              </a:rPr>
              <a:t> </a:t>
            </a:r>
            <a:r>
              <a:rPr lang="de-DE" dirty="0" err="1">
                <a:solidFill>
                  <a:srgbClr val="0070C0"/>
                </a:solidFill>
              </a:rPr>
              <a:t>of</a:t>
            </a:r>
            <a:r>
              <a:rPr lang="de-DE" dirty="0">
                <a:solidFill>
                  <a:srgbClr val="0070C0"/>
                </a:solidFill>
              </a:rPr>
              <a:t> </a:t>
            </a:r>
            <a:r>
              <a:rPr lang="de-DE" dirty="0" err="1">
                <a:solidFill>
                  <a:srgbClr val="0070C0"/>
                </a:solidFill>
              </a:rPr>
              <a:t>spatial</a:t>
            </a:r>
            <a:r>
              <a:rPr lang="de-DE" dirty="0">
                <a:solidFill>
                  <a:srgbClr val="0070C0"/>
                </a:solidFill>
              </a:rPr>
              <a:t> </a:t>
            </a:r>
            <a:r>
              <a:rPr lang="de-DE" dirty="0" err="1">
                <a:solidFill>
                  <a:srgbClr val="0070C0"/>
                </a:solidFill>
              </a:rPr>
              <a:t>modulations</a:t>
            </a:r>
            <a:endParaRPr lang="de-DE" dirty="0">
              <a:solidFill>
                <a:srgbClr val="0070C0"/>
              </a:solidFill>
            </a:endParaRPr>
          </a:p>
        </p:txBody>
      </p:sp>
      <p:sp>
        <p:nvSpPr>
          <p:cNvPr id="15" name="Foliennummernplatzhalter 5">
            <a:extLst>
              <a:ext uri="{FF2B5EF4-FFF2-40B4-BE49-F238E27FC236}">
                <a16:creationId xmlns:a16="http://schemas.microsoft.com/office/drawing/2014/main" id="{6A909EBC-008A-425E-A7C2-87CD10BA30DB}"/>
              </a:ext>
            </a:extLst>
          </p:cNvPr>
          <p:cNvSpPr>
            <a:spLocks noGrp="1"/>
          </p:cNvSpPr>
          <p:nvPr>
            <p:ph type="sldNum" sz="quarter" idx="12"/>
          </p:nvPr>
        </p:nvSpPr>
        <p:spPr>
          <a:xfrm>
            <a:off x="316800" y="6408000"/>
            <a:ext cx="537600" cy="365125"/>
          </a:xfrm>
        </p:spPr>
        <p:txBody>
          <a:bodyPr/>
          <a:lstStyle/>
          <a:p>
            <a:fld id="{54297B9A-DF33-440A-9F4F-B0668825F3DE}" type="slidenum">
              <a:rPr lang="de-DE" smtClean="0"/>
              <a:t>13</a:t>
            </a:fld>
            <a:endParaRPr lang="de-DE"/>
          </a:p>
        </p:txBody>
      </p:sp>
      <p:pic>
        <p:nvPicPr>
          <p:cNvPr id="16" name="Grafik 15">
            <a:extLst>
              <a:ext uri="{FF2B5EF4-FFF2-40B4-BE49-F238E27FC236}">
                <a16:creationId xmlns:a16="http://schemas.microsoft.com/office/drawing/2014/main" id="{45C09F12-56CA-4386-B34B-C41158B9B926}"/>
              </a:ext>
            </a:extLst>
          </p:cNvPr>
          <p:cNvPicPr>
            <a:picLocks noChangeAspect="1"/>
          </p:cNvPicPr>
          <p:nvPr/>
        </p:nvPicPr>
        <p:blipFill>
          <a:blip r:embed="rId4"/>
          <a:stretch>
            <a:fillRect/>
          </a:stretch>
        </p:blipFill>
        <p:spPr>
          <a:xfrm>
            <a:off x="9425369" y="6408000"/>
            <a:ext cx="725199" cy="400110"/>
          </a:xfrm>
          <a:prstGeom prst="rect">
            <a:avLst/>
          </a:prstGeom>
        </p:spPr>
      </p:pic>
    </p:spTree>
    <p:extLst>
      <p:ext uri="{BB962C8B-B14F-4D97-AF65-F5344CB8AC3E}">
        <p14:creationId xmlns:p14="http://schemas.microsoft.com/office/powerpoint/2010/main" val="8438490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a:extLst>
              <a:ext uri="{FF2B5EF4-FFF2-40B4-BE49-F238E27FC236}">
                <a16:creationId xmlns:a16="http://schemas.microsoft.com/office/drawing/2014/main" id="{57D18ADE-9970-43F6-82B8-677047905AEF}"/>
              </a:ext>
            </a:extLst>
          </p:cNvPr>
          <p:cNvSpPr>
            <a:spLocks noGrp="1"/>
          </p:cNvSpPr>
          <p:nvPr>
            <p:ph type="title"/>
          </p:nvPr>
        </p:nvSpPr>
        <p:spPr>
          <a:xfrm>
            <a:off x="480000" y="351486"/>
            <a:ext cx="11318400" cy="859073"/>
          </a:xfrm>
        </p:spPr>
        <p:txBody>
          <a:bodyPr/>
          <a:lstStyle/>
          <a:p>
            <a:r>
              <a:rPr lang="de-DE" sz="2400" dirty="0"/>
              <a:t>Data and </a:t>
            </a:r>
            <a:r>
              <a:rPr lang="de-DE" sz="2400" dirty="0" err="1"/>
              <a:t>tasks</a:t>
            </a:r>
            <a:r>
              <a:rPr lang="de-DE" sz="2400" dirty="0"/>
              <a:t> in </a:t>
            </a:r>
            <a:r>
              <a:rPr lang="de-DE" sz="2400" dirty="0" err="1"/>
              <a:t>physics</a:t>
            </a:r>
            <a:r>
              <a:rPr lang="de-DE" sz="2400" dirty="0"/>
              <a:t> </a:t>
            </a:r>
            <a:r>
              <a:rPr lang="de-DE" sz="2400" dirty="0" err="1"/>
              <a:t>research</a:t>
            </a:r>
            <a:r>
              <a:rPr lang="de-DE" sz="2400" dirty="0"/>
              <a:t>: </a:t>
            </a:r>
            <a:r>
              <a:rPr lang="de-DE" sz="2400" dirty="0" err="1"/>
              <a:t>Predicting</a:t>
            </a:r>
            <a:r>
              <a:rPr lang="de-DE" sz="2400" dirty="0"/>
              <a:t> </a:t>
            </a:r>
            <a:r>
              <a:rPr lang="de-DE" sz="2400" dirty="0" err="1"/>
              <a:t>T</a:t>
            </a:r>
            <a:r>
              <a:rPr lang="de-DE" sz="2400" baseline="-25000" dirty="0" err="1"/>
              <a:t>cr</a:t>
            </a:r>
            <a:r>
              <a:rPr lang="de-DE" sz="2400" dirty="0"/>
              <a:t> </a:t>
            </a:r>
            <a:r>
              <a:rPr lang="de-DE" sz="2400" dirty="0" err="1"/>
              <a:t>of</a:t>
            </a:r>
            <a:r>
              <a:rPr lang="de-DE" sz="2400" dirty="0"/>
              <a:t> </a:t>
            </a:r>
            <a:r>
              <a:rPr lang="de-DE" sz="2400" dirty="0" err="1"/>
              <a:t>superconductors</a:t>
            </a:r>
            <a:endParaRPr lang="de-DE" sz="2400" dirty="0"/>
          </a:p>
        </p:txBody>
      </p:sp>
      <p:sp>
        <p:nvSpPr>
          <p:cNvPr id="6" name="Foliennummernplatzhalter 5">
            <a:extLst>
              <a:ext uri="{FF2B5EF4-FFF2-40B4-BE49-F238E27FC236}">
                <a16:creationId xmlns:a16="http://schemas.microsoft.com/office/drawing/2014/main" id="{1110E4DC-1EDE-49BC-BC78-B6423634C4F5}"/>
              </a:ext>
            </a:extLst>
          </p:cNvPr>
          <p:cNvSpPr>
            <a:spLocks noGrp="1"/>
          </p:cNvSpPr>
          <p:nvPr>
            <p:ph type="sldNum" sz="quarter" idx="12"/>
          </p:nvPr>
        </p:nvSpPr>
        <p:spPr/>
        <p:txBody>
          <a:bodyPr/>
          <a:lstStyle/>
          <a:p>
            <a:fld id="{54297B9A-DF33-440A-9F4F-B0668825F3DE}" type="slidenum">
              <a:rPr lang="de-DE" smtClean="0"/>
              <a:t>14</a:t>
            </a:fld>
            <a:endParaRPr lang="de-DE"/>
          </a:p>
        </p:txBody>
      </p:sp>
      <p:sp>
        <p:nvSpPr>
          <p:cNvPr id="9" name="Inhaltsplatzhalter 2">
            <a:extLst>
              <a:ext uri="{FF2B5EF4-FFF2-40B4-BE49-F238E27FC236}">
                <a16:creationId xmlns:a16="http://schemas.microsoft.com/office/drawing/2014/main" id="{8D71F182-33CD-487C-B9FF-0DAF88D1277E}"/>
              </a:ext>
            </a:extLst>
          </p:cNvPr>
          <p:cNvSpPr txBox="1">
            <a:spLocks/>
          </p:cNvSpPr>
          <p:nvPr/>
        </p:nvSpPr>
        <p:spPr>
          <a:xfrm>
            <a:off x="480000" y="1393921"/>
            <a:ext cx="11579267" cy="191429"/>
          </a:xfrm>
          <a:prstGeom prst="rect">
            <a:avLst/>
          </a:prstGeom>
        </p:spPr>
        <p:txBody>
          <a:bodyPr vert="horz" lIns="0" tIns="0" rIns="0" bIns="0" rtlCol="0" anchor="t" anchorCtr="0">
            <a:noAutofit/>
          </a:bodyPr>
          <a:lstStyle>
            <a:lvl1pPr marL="0" marR="0" indent="0" algn="l" defTabSz="609585" rtl="0" eaLnBrk="1" fontAlgn="auto" latinLnBrk="0" hangingPunct="1">
              <a:lnSpc>
                <a:spcPct val="100000"/>
              </a:lnSpc>
              <a:spcBef>
                <a:spcPts val="0"/>
              </a:spcBef>
              <a:spcAft>
                <a:spcPts val="0"/>
              </a:spcAft>
              <a:buClrTx/>
              <a:buSzTx/>
              <a:buFont typeface="Arial"/>
              <a:buNone/>
              <a:tabLst>
                <a:tab pos="478355" algn="l"/>
              </a:tabLst>
              <a:defRPr sz="1733" b="1" i="0" kern="1200" spc="67">
                <a:solidFill>
                  <a:schemeClr val="tx1">
                    <a:lumMod val="65000"/>
                    <a:lumOff val="35000"/>
                  </a:schemeClr>
                </a:solidFill>
                <a:latin typeface="+mn-lt"/>
                <a:ea typeface="+mn-ea"/>
                <a:cs typeface="+mn-cs"/>
              </a:defRPr>
            </a:lvl1pPr>
            <a:lvl2pPr marL="609585" indent="0" algn="l" defTabSz="609585" rtl="0" eaLnBrk="1" latinLnBrk="0" hangingPunct="1">
              <a:spcBef>
                <a:spcPct val="20000"/>
              </a:spcBef>
              <a:buFont typeface="Arial"/>
              <a:buNone/>
              <a:tabLst>
                <a:tab pos="958827" algn="l"/>
              </a:tabLst>
              <a:defRPr sz="2667" b="1" kern="1200" spc="67" baseline="0">
                <a:solidFill>
                  <a:schemeClr val="tx1">
                    <a:lumMod val="65000"/>
                    <a:lumOff val="35000"/>
                  </a:schemeClr>
                </a:solidFill>
                <a:latin typeface="+mn-lt"/>
                <a:ea typeface="+mn-ea"/>
                <a:cs typeface="+mn-cs"/>
              </a:defRPr>
            </a:lvl2pPr>
            <a:lvl3pPr marL="1219170" indent="0" algn="l" defTabSz="609585" rtl="0" eaLnBrk="1" latinLnBrk="0" hangingPunct="1">
              <a:spcBef>
                <a:spcPct val="20000"/>
              </a:spcBef>
              <a:buFont typeface="Symbol" charset="2"/>
              <a:buNone/>
              <a:tabLst>
                <a:tab pos="1073124" algn="l"/>
              </a:tabLst>
              <a:defRPr sz="2400" b="1" kern="1200" spc="67" baseline="0">
                <a:solidFill>
                  <a:schemeClr val="tx1">
                    <a:lumMod val="65000"/>
                    <a:lumOff val="35000"/>
                  </a:schemeClr>
                </a:solidFill>
                <a:latin typeface="+mn-lt"/>
                <a:ea typeface="+mn-ea"/>
                <a:cs typeface="+mn-cs"/>
              </a:defRPr>
            </a:lvl3pPr>
            <a:lvl4pPr marL="1828754" indent="0" algn="l" defTabSz="609585" rtl="0" eaLnBrk="1" latinLnBrk="0" hangingPunct="1">
              <a:spcBef>
                <a:spcPct val="20000"/>
              </a:spcBef>
              <a:buFont typeface="Arial"/>
              <a:buNone/>
              <a:defRPr sz="2133" b="1" kern="1200" spc="67">
                <a:solidFill>
                  <a:schemeClr val="tx1">
                    <a:lumMod val="65000"/>
                    <a:lumOff val="35000"/>
                  </a:schemeClr>
                </a:solidFill>
                <a:latin typeface="+mn-lt"/>
                <a:ea typeface="+mn-ea"/>
                <a:cs typeface="+mn-cs"/>
              </a:defRPr>
            </a:lvl4pPr>
            <a:lvl5pPr marL="2438339" indent="0" algn="l" defTabSz="609585" rtl="0" eaLnBrk="1" latinLnBrk="0" hangingPunct="1">
              <a:spcBef>
                <a:spcPct val="20000"/>
              </a:spcBef>
              <a:buFont typeface="Symbol" charset="2"/>
              <a:buNone/>
              <a:defRPr sz="2133" b="1" kern="1200" spc="67" baseline="0">
                <a:solidFill>
                  <a:schemeClr val="tx1">
                    <a:lumMod val="65000"/>
                    <a:lumOff val="35000"/>
                  </a:schemeClr>
                </a:solidFill>
                <a:latin typeface="+mn-lt"/>
                <a:ea typeface="+mn-ea"/>
                <a:cs typeface="+mn-cs"/>
              </a:defRPr>
            </a:lvl5pPr>
            <a:lvl6pPr marL="3047924" indent="0" algn="l" defTabSz="609585" rtl="0" eaLnBrk="1" latinLnBrk="0" hangingPunct="1">
              <a:spcBef>
                <a:spcPct val="20000"/>
              </a:spcBef>
              <a:buFont typeface="Arial"/>
              <a:buNone/>
              <a:defRPr sz="2133" b="1" kern="1200">
                <a:solidFill>
                  <a:schemeClr val="tx1"/>
                </a:solidFill>
                <a:latin typeface="+mn-lt"/>
                <a:ea typeface="+mn-ea"/>
                <a:cs typeface="+mn-cs"/>
              </a:defRPr>
            </a:lvl6pPr>
            <a:lvl7pPr marL="3657509" indent="0" algn="l" defTabSz="609585" rtl="0" eaLnBrk="1" latinLnBrk="0" hangingPunct="1">
              <a:spcBef>
                <a:spcPct val="20000"/>
              </a:spcBef>
              <a:buFont typeface="Arial"/>
              <a:buNone/>
              <a:defRPr sz="2133" b="1" kern="1200">
                <a:solidFill>
                  <a:schemeClr val="tx1"/>
                </a:solidFill>
                <a:latin typeface="+mn-lt"/>
                <a:ea typeface="+mn-ea"/>
                <a:cs typeface="+mn-cs"/>
              </a:defRPr>
            </a:lvl7pPr>
            <a:lvl8pPr marL="4267093" indent="0" algn="l" defTabSz="609585" rtl="0" eaLnBrk="1" latinLnBrk="0" hangingPunct="1">
              <a:spcBef>
                <a:spcPct val="20000"/>
              </a:spcBef>
              <a:buFont typeface="Arial"/>
              <a:buNone/>
              <a:defRPr sz="2133" b="1" kern="1200">
                <a:solidFill>
                  <a:schemeClr val="tx1"/>
                </a:solidFill>
                <a:latin typeface="+mn-lt"/>
                <a:ea typeface="+mn-ea"/>
                <a:cs typeface="+mn-cs"/>
              </a:defRPr>
            </a:lvl8pPr>
            <a:lvl9pPr marL="4876678" indent="0" algn="l" defTabSz="609585" rtl="0" eaLnBrk="1" latinLnBrk="0" hangingPunct="1">
              <a:spcBef>
                <a:spcPct val="20000"/>
              </a:spcBef>
              <a:buFont typeface="Arial"/>
              <a:buNone/>
              <a:defRPr sz="2133" b="1" kern="1200">
                <a:solidFill>
                  <a:schemeClr val="tx1"/>
                </a:solidFill>
                <a:latin typeface="+mn-lt"/>
                <a:ea typeface="+mn-ea"/>
                <a:cs typeface="+mn-cs"/>
              </a:defRPr>
            </a:lvl9pPr>
          </a:lstStyle>
          <a:p>
            <a:pPr algn="ctr"/>
            <a:r>
              <a:rPr lang="en-US" sz="1600" b="0" dirty="0"/>
              <a:t>Chen, Chi, et al. "A critical review of machine learning of energy materials." </a:t>
            </a:r>
            <a:r>
              <a:rPr lang="en-US" sz="1600" b="0" i="1" dirty="0"/>
              <a:t>Advanced Energy Materials</a:t>
            </a:r>
            <a:r>
              <a:rPr lang="en-US" sz="1600" b="0" dirty="0"/>
              <a:t> 10.8 </a:t>
            </a:r>
            <a:r>
              <a:rPr lang="en-US" sz="1600" dirty="0"/>
              <a:t>2020</a:t>
            </a:r>
            <a:endParaRPr lang="de-DE" sz="1600" dirty="0"/>
          </a:p>
        </p:txBody>
      </p:sp>
      <p:sp>
        <p:nvSpPr>
          <p:cNvPr id="13" name="Textfeld 12">
            <a:extLst>
              <a:ext uri="{FF2B5EF4-FFF2-40B4-BE49-F238E27FC236}">
                <a16:creationId xmlns:a16="http://schemas.microsoft.com/office/drawing/2014/main" id="{05372DEE-BE9B-4A37-ADFD-4E5A8DE4A2B3}"/>
              </a:ext>
            </a:extLst>
          </p:cNvPr>
          <p:cNvSpPr txBox="1"/>
          <p:nvPr/>
        </p:nvSpPr>
        <p:spPr>
          <a:xfrm>
            <a:off x="7092187" y="1803989"/>
            <a:ext cx="4237577" cy="3365024"/>
          </a:xfrm>
          <a:prstGeom prst="rect">
            <a:avLst/>
          </a:prstGeom>
          <a:noFill/>
        </p:spPr>
        <p:txBody>
          <a:bodyPr wrap="square" rtlCol="0">
            <a:spAutoFit/>
          </a:bodyPr>
          <a:lstStyle/>
          <a:p>
            <a:pPr>
              <a:lnSpc>
                <a:spcPct val="150000"/>
              </a:lnSpc>
            </a:pPr>
            <a:r>
              <a:rPr lang="de-DE" b="1" dirty="0">
                <a:solidFill>
                  <a:srgbClr val="0070C0"/>
                </a:solidFill>
              </a:rPr>
              <a:t>Data:</a:t>
            </a:r>
          </a:p>
          <a:p>
            <a:pPr marL="285750" indent="-285750">
              <a:lnSpc>
                <a:spcPct val="150000"/>
              </a:lnSpc>
              <a:buFont typeface="Arial" panose="020B0604020202020204" pitchFamily="34" charset="0"/>
              <a:buChar char="•"/>
            </a:pPr>
            <a:r>
              <a:rPr lang="de-DE" dirty="0">
                <a:solidFill>
                  <a:srgbClr val="0070C0"/>
                </a:solidFill>
              </a:rPr>
              <a:t>material </a:t>
            </a:r>
            <a:r>
              <a:rPr lang="de-DE" dirty="0" err="1">
                <a:solidFill>
                  <a:srgbClr val="0070C0"/>
                </a:solidFill>
              </a:rPr>
              <a:t>data</a:t>
            </a:r>
            <a:r>
              <a:rPr lang="de-DE" dirty="0">
                <a:solidFill>
                  <a:srgbClr val="0070C0"/>
                </a:solidFill>
              </a:rPr>
              <a:t> </a:t>
            </a:r>
            <a:r>
              <a:rPr lang="de-DE" dirty="0" err="1">
                <a:solidFill>
                  <a:srgbClr val="0070C0"/>
                </a:solidFill>
              </a:rPr>
              <a:t>bases</a:t>
            </a:r>
            <a:r>
              <a:rPr lang="de-DE" dirty="0">
                <a:solidFill>
                  <a:srgbClr val="0070C0"/>
                </a:solidFill>
              </a:rPr>
              <a:t> (e.g. </a:t>
            </a:r>
            <a:r>
              <a:rPr lang="de-DE" dirty="0" err="1">
                <a:solidFill>
                  <a:srgbClr val="0070C0"/>
                </a:solidFill>
              </a:rPr>
              <a:t>SuperCon</a:t>
            </a:r>
            <a:r>
              <a:rPr lang="de-DE" dirty="0">
                <a:solidFill>
                  <a:srgbClr val="0070C0"/>
                </a:solidFill>
              </a:rPr>
              <a:t>) </a:t>
            </a:r>
            <a:r>
              <a:rPr lang="de-DE" dirty="0" err="1">
                <a:solidFill>
                  <a:srgbClr val="0070C0"/>
                </a:solidFill>
              </a:rPr>
              <a:t>extended</a:t>
            </a:r>
            <a:r>
              <a:rPr lang="de-DE" dirty="0">
                <a:solidFill>
                  <a:srgbClr val="0070C0"/>
                </a:solidFill>
              </a:rPr>
              <a:t> </a:t>
            </a:r>
            <a:r>
              <a:rPr lang="de-DE" dirty="0" err="1">
                <a:solidFill>
                  <a:srgbClr val="0070C0"/>
                </a:solidFill>
              </a:rPr>
              <a:t>by</a:t>
            </a:r>
            <a:r>
              <a:rPr lang="de-DE" dirty="0">
                <a:solidFill>
                  <a:srgbClr val="0070C0"/>
                </a:solidFill>
              </a:rPr>
              <a:t> non-</a:t>
            </a:r>
            <a:r>
              <a:rPr lang="de-DE" dirty="0" err="1">
                <a:solidFill>
                  <a:srgbClr val="0070C0"/>
                </a:solidFill>
              </a:rPr>
              <a:t>superconducting</a:t>
            </a:r>
            <a:r>
              <a:rPr lang="de-DE" dirty="0">
                <a:solidFill>
                  <a:srgbClr val="0070C0"/>
                </a:solidFill>
              </a:rPr>
              <a:t> </a:t>
            </a:r>
            <a:r>
              <a:rPr lang="de-DE" dirty="0" err="1">
                <a:solidFill>
                  <a:srgbClr val="0070C0"/>
                </a:solidFill>
              </a:rPr>
              <a:t>materials</a:t>
            </a:r>
            <a:endParaRPr lang="de-DE" dirty="0">
              <a:solidFill>
                <a:srgbClr val="0070C0"/>
              </a:solidFill>
            </a:endParaRPr>
          </a:p>
          <a:p>
            <a:pPr marL="285750" indent="-285750">
              <a:lnSpc>
                <a:spcPct val="150000"/>
              </a:lnSpc>
              <a:buFont typeface="Arial" panose="020B0604020202020204" pitchFamily="34" charset="0"/>
              <a:buChar char="•"/>
            </a:pPr>
            <a:r>
              <a:rPr lang="de-DE" dirty="0">
                <a:solidFill>
                  <a:srgbClr val="0070C0"/>
                </a:solidFill>
              </a:rPr>
              <a:t> and </a:t>
            </a:r>
            <a:r>
              <a:rPr lang="de-DE" dirty="0" err="1">
                <a:solidFill>
                  <a:srgbClr val="0070C0"/>
                </a:solidFill>
              </a:rPr>
              <a:t>structural</a:t>
            </a:r>
            <a:r>
              <a:rPr lang="de-DE" dirty="0">
                <a:solidFill>
                  <a:srgbClr val="0070C0"/>
                </a:solidFill>
              </a:rPr>
              <a:t> </a:t>
            </a:r>
            <a:r>
              <a:rPr lang="de-DE" dirty="0" err="1">
                <a:solidFill>
                  <a:srgbClr val="0070C0"/>
                </a:solidFill>
              </a:rPr>
              <a:t>information</a:t>
            </a:r>
            <a:r>
              <a:rPr lang="de-DE" dirty="0">
                <a:solidFill>
                  <a:srgbClr val="0070C0"/>
                </a:solidFill>
              </a:rPr>
              <a:t> (</a:t>
            </a:r>
            <a:r>
              <a:rPr lang="de-DE" dirty="0" err="1">
                <a:solidFill>
                  <a:srgbClr val="0070C0"/>
                </a:solidFill>
              </a:rPr>
              <a:t>lattice</a:t>
            </a:r>
            <a:r>
              <a:rPr lang="de-DE" dirty="0">
                <a:solidFill>
                  <a:srgbClr val="0070C0"/>
                </a:solidFill>
              </a:rPr>
              <a:t> </a:t>
            </a:r>
            <a:r>
              <a:rPr lang="de-DE" dirty="0" err="1">
                <a:solidFill>
                  <a:srgbClr val="0070C0"/>
                </a:solidFill>
              </a:rPr>
              <a:t>parameters</a:t>
            </a:r>
            <a:r>
              <a:rPr lang="de-DE" dirty="0">
                <a:solidFill>
                  <a:srgbClr val="0070C0"/>
                </a:solidFill>
              </a:rPr>
              <a:t>, band </a:t>
            </a:r>
            <a:r>
              <a:rPr lang="de-DE" dirty="0" err="1">
                <a:solidFill>
                  <a:srgbClr val="0070C0"/>
                </a:solidFill>
              </a:rPr>
              <a:t>structure</a:t>
            </a:r>
            <a:r>
              <a:rPr lang="de-DE" dirty="0">
                <a:solidFill>
                  <a:srgbClr val="0070C0"/>
                </a:solidFill>
              </a:rPr>
              <a:t>,…)</a:t>
            </a:r>
          </a:p>
          <a:p>
            <a:pPr>
              <a:lnSpc>
                <a:spcPct val="150000"/>
              </a:lnSpc>
            </a:pPr>
            <a:r>
              <a:rPr lang="de-DE" b="1" dirty="0">
                <a:solidFill>
                  <a:srgbClr val="0070C0"/>
                </a:solidFill>
              </a:rPr>
              <a:t>Task:</a:t>
            </a:r>
          </a:p>
          <a:p>
            <a:pPr marL="285750" indent="-285750">
              <a:lnSpc>
                <a:spcPct val="150000"/>
              </a:lnSpc>
              <a:buFont typeface="Arial" panose="020B0604020202020204" pitchFamily="34" charset="0"/>
              <a:buChar char="•"/>
            </a:pPr>
            <a:r>
              <a:rPr lang="de-DE" dirty="0" err="1">
                <a:solidFill>
                  <a:srgbClr val="0070C0"/>
                </a:solidFill>
              </a:rPr>
              <a:t>predicting</a:t>
            </a:r>
            <a:r>
              <a:rPr lang="de-DE" dirty="0">
                <a:solidFill>
                  <a:srgbClr val="0070C0"/>
                </a:solidFill>
              </a:rPr>
              <a:t> </a:t>
            </a:r>
            <a:r>
              <a:rPr lang="de-DE" dirty="0" err="1">
                <a:solidFill>
                  <a:srgbClr val="0070C0"/>
                </a:solidFill>
              </a:rPr>
              <a:t>T</a:t>
            </a:r>
            <a:r>
              <a:rPr lang="de-DE" baseline="-25000" dirty="0" err="1">
                <a:solidFill>
                  <a:srgbClr val="0070C0"/>
                </a:solidFill>
              </a:rPr>
              <a:t>cr</a:t>
            </a:r>
            <a:endParaRPr lang="de-DE" baseline="-25000" dirty="0">
              <a:solidFill>
                <a:srgbClr val="0070C0"/>
              </a:solidFill>
            </a:endParaRPr>
          </a:p>
        </p:txBody>
      </p:sp>
      <p:grpSp>
        <p:nvGrpSpPr>
          <p:cNvPr id="3" name="Gruppieren 2">
            <a:extLst>
              <a:ext uri="{FF2B5EF4-FFF2-40B4-BE49-F238E27FC236}">
                <a16:creationId xmlns:a16="http://schemas.microsoft.com/office/drawing/2014/main" id="{944A2009-760D-4EDA-B7A7-9D467D2CD94C}"/>
              </a:ext>
            </a:extLst>
          </p:cNvPr>
          <p:cNvGrpSpPr/>
          <p:nvPr/>
        </p:nvGrpSpPr>
        <p:grpSpPr>
          <a:xfrm>
            <a:off x="955200" y="1821376"/>
            <a:ext cx="4237577" cy="3990490"/>
            <a:chOff x="955200" y="1615636"/>
            <a:chExt cx="3963309" cy="3754464"/>
          </a:xfrm>
        </p:grpSpPr>
        <p:pic>
          <p:nvPicPr>
            <p:cNvPr id="10" name="Grafik 9">
              <a:extLst>
                <a:ext uri="{FF2B5EF4-FFF2-40B4-BE49-F238E27FC236}">
                  <a16:creationId xmlns:a16="http://schemas.microsoft.com/office/drawing/2014/main" id="{888B801A-0952-4B53-AFF9-8E20330CD644}"/>
                </a:ext>
              </a:extLst>
            </p:cNvPr>
            <p:cNvPicPr>
              <a:picLocks noChangeAspect="1"/>
            </p:cNvPicPr>
            <p:nvPr/>
          </p:nvPicPr>
          <p:blipFill>
            <a:blip r:embed="rId2"/>
            <a:stretch>
              <a:fillRect/>
            </a:stretch>
          </p:blipFill>
          <p:spPr>
            <a:xfrm>
              <a:off x="1146165" y="1615636"/>
              <a:ext cx="3772344" cy="3754464"/>
            </a:xfrm>
            <a:prstGeom prst="rect">
              <a:avLst/>
            </a:prstGeom>
          </p:spPr>
        </p:pic>
        <p:sp>
          <p:nvSpPr>
            <p:cNvPr id="2" name="Rechteck 1">
              <a:extLst>
                <a:ext uri="{FF2B5EF4-FFF2-40B4-BE49-F238E27FC236}">
                  <a16:creationId xmlns:a16="http://schemas.microsoft.com/office/drawing/2014/main" id="{5CF7A360-7109-48D2-84E7-5B9B3C430449}"/>
                </a:ext>
              </a:extLst>
            </p:cNvPr>
            <p:cNvSpPr/>
            <p:nvPr/>
          </p:nvSpPr>
          <p:spPr>
            <a:xfrm>
              <a:off x="955200" y="1615636"/>
              <a:ext cx="413886" cy="3852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grpSp>
      <p:grpSp>
        <p:nvGrpSpPr>
          <p:cNvPr id="8" name="Gruppieren 7">
            <a:extLst>
              <a:ext uri="{FF2B5EF4-FFF2-40B4-BE49-F238E27FC236}">
                <a16:creationId xmlns:a16="http://schemas.microsoft.com/office/drawing/2014/main" id="{71FDAFE2-979C-48C3-AD57-247413A891C6}"/>
              </a:ext>
            </a:extLst>
          </p:cNvPr>
          <p:cNvGrpSpPr/>
          <p:nvPr/>
        </p:nvGrpSpPr>
        <p:grpSpPr>
          <a:xfrm>
            <a:off x="0" y="5811866"/>
            <a:ext cx="8721090" cy="366031"/>
            <a:chOff x="440280" y="5526959"/>
            <a:chExt cx="6301199" cy="191430"/>
          </a:xfrm>
        </p:grpSpPr>
        <p:pic>
          <p:nvPicPr>
            <p:cNvPr id="11" name="Grafik 10">
              <a:extLst>
                <a:ext uri="{FF2B5EF4-FFF2-40B4-BE49-F238E27FC236}">
                  <a16:creationId xmlns:a16="http://schemas.microsoft.com/office/drawing/2014/main" id="{6EB79A28-1295-4966-A65E-4BFE612D1F5B}"/>
                </a:ext>
              </a:extLst>
            </p:cNvPr>
            <p:cNvPicPr>
              <a:picLocks noChangeAspect="1"/>
            </p:cNvPicPr>
            <p:nvPr/>
          </p:nvPicPr>
          <p:blipFill>
            <a:blip r:embed="rId3"/>
            <a:stretch>
              <a:fillRect/>
            </a:stretch>
          </p:blipFill>
          <p:spPr>
            <a:xfrm>
              <a:off x="579847" y="5526960"/>
              <a:ext cx="6161632" cy="191429"/>
            </a:xfrm>
            <a:prstGeom prst="rect">
              <a:avLst/>
            </a:prstGeom>
          </p:spPr>
        </p:pic>
        <p:sp>
          <p:nvSpPr>
            <p:cNvPr id="5" name="Rechteck 4">
              <a:extLst>
                <a:ext uri="{FF2B5EF4-FFF2-40B4-BE49-F238E27FC236}">
                  <a16:creationId xmlns:a16="http://schemas.microsoft.com/office/drawing/2014/main" id="{9C03C789-C6B2-4D8D-A705-4FD840E6FF30}"/>
                </a:ext>
              </a:extLst>
            </p:cNvPr>
            <p:cNvSpPr/>
            <p:nvPr/>
          </p:nvSpPr>
          <p:spPr>
            <a:xfrm>
              <a:off x="440280" y="5526959"/>
              <a:ext cx="279133" cy="19142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2000"/>
            </a:p>
          </p:txBody>
        </p:sp>
      </p:grpSp>
      <p:pic>
        <p:nvPicPr>
          <p:cNvPr id="14" name="Grafik 13">
            <a:extLst>
              <a:ext uri="{FF2B5EF4-FFF2-40B4-BE49-F238E27FC236}">
                <a16:creationId xmlns:a16="http://schemas.microsoft.com/office/drawing/2014/main" id="{208E5E7E-4149-4CD2-B703-53138D87161A}"/>
              </a:ext>
            </a:extLst>
          </p:cNvPr>
          <p:cNvPicPr>
            <a:picLocks noChangeAspect="1"/>
          </p:cNvPicPr>
          <p:nvPr/>
        </p:nvPicPr>
        <p:blipFill>
          <a:blip r:embed="rId4"/>
          <a:stretch>
            <a:fillRect/>
          </a:stretch>
        </p:blipFill>
        <p:spPr>
          <a:xfrm>
            <a:off x="9425369" y="6408000"/>
            <a:ext cx="725199" cy="400110"/>
          </a:xfrm>
          <a:prstGeom prst="rect">
            <a:avLst/>
          </a:prstGeom>
        </p:spPr>
      </p:pic>
    </p:spTree>
    <p:extLst>
      <p:ext uri="{BB962C8B-B14F-4D97-AF65-F5344CB8AC3E}">
        <p14:creationId xmlns:p14="http://schemas.microsoft.com/office/powerpoint/2010/main" val="41163740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a:extLst>
              <a:ext uri="{FF2B5EF4-FFF2-40B4-BE49-F238E27FC236}">
                <a16:creationId xmlns:a16="http://schemas.microsoft.com/office/drawing/2014/main" id="{C85B208E-F14F-45CE-9224-981AB33127CF}"/>
              </a:ext>
            </a:extLst>
          </p:cNvPr>
          <p:cNvSpPr>
            <a:spLocks noGrp="1"/>
          </p:cNvSpPr>
          <p:nvPr>
            <p:ph type="title"/>
          </p:nvPr>
        </p:nvSpPr>
        <p:spPr>
          <a:xfrm>
            <a:off x="480000" y="283382"/>
            <a:ext cx="11318400" cy="995280"/>
          </a:xfrm>
        </p:spPr>
        <p:txBody>
          <a:bodyPr/>
          <a:lstStyle/>
          <a:p>
            <a:r>
              <a:rPr lang="de-DE" sz="3200" dirty="0"/>
              <a:t>Data and </a:t>
            </a:r>
            <a:r>
              <a:rPr lang="de-DE" sz="3200" dirty="0" err="1"/>
              <a:t>tasks</a:t>
            </a:r>
            <a:r>
              <a:rPr lang="de-DE" sz="3200" dirty="0"/>
              <a:t> in </a:t>
            </a:r>
            <a:r>
              <a:rPr lang="de-DE" sz="3200" dirty="0" err="1"/>
              <a:t>physics</a:t>
            </a:r>
            <a:r>
              <a:rPr lang="de-DE" sz="3200" dirty="0"/>
              <a:t> </a:t>
            </a:r>
            <a:r>
              <a:rPr lang="de-DE" sz="3200" dirty="0" err="1"/>
              <a:t>research</a:t>
            </a:r>
            <a:r>
              <a:rPr lang="de-DE" sz="3200" dirty="0"/>
              <a:t>: </a:t>
            </a:r>
            <a:r>
              <a:rPr lang="de-DE" sz="3200" dirty="0" err="1"/>
              <a:t>Magnetic</a:t>
            </a:r>
            <a:r>
              <a:rPr lang="de-DE" sz="3200" dirty="0"/>
              <a:t> </a:t>
            </a:r>
            <a:r>
              <a:rPr lang="de-DE" sz="3200" dirty="0" err="1"/>
              <a:t>phases</a:t>
            </a:r>
            <a:endParaRPr lang="de-DE" dirty="0"/>
          </a:p>
        </p:txBody>
      </p:sp>
      <p:sp>
        <p:nvSpPr>
          <p:cNvPr id="6" name="Foliennummernplatzhalter 5">
            <a:extLst>
              <a:ext uri="{FF2B5EF4-FFF2-40B4-BE49-F238E27FC236}">
                <a16:creationId xmlns:a16="http://schemas.microsoft.com/office/drawing/2014/main" id="{298C0F5D-8B51-4AC8-B1C6-8D4517D2F128}"/>
              </a:ext>
            </a:extLst>
          </p:cNvPr>
          <p:cNvSpPr>
            <a:spLocks noGrp="1"/>
          </p:cNvSpPr>
          <p:nvPr>
            <p:ph type="sldNum" sz="quarter" idx="12"/>
          </p:nvPr>
        </p:nvSpPr>
        <p:spPr/>
        <p:txBody>
          <a:bodyPr/>
          <a:lstStyle/>
          <a:p>
            <a:fld id="{54297B9A-DF33-440A-9F4F-B0668825F3DE}" type="slidenum">
              <a:rPr lang="de-DE" smtClean="0"/>
              <a:t>15</a:t>
            </a:fld>
            <a:endParaRPr lang="de-DE"/>
          </a:p>
        </p:txBody>
      </p:sp>
      <p:pic>
        <p:nvPicPr>
          <p:cNvPr id="10" name="Grafik 9">
            <a:extLst>
              <a:ext uri="{FF2B5EF4-FFF2-40B4-BE49-F238E27FC236}">
                <a16:creationId xmlns:a16="http://schemas.microsoft.com/office/drawing/2014/main" id="{26AA16F1-99ED-4BA0-A4B9-573387621B7B}"/>
              </a:ext>
            </a:extLst>
          </p:cNvPr>
          <p:cNvPicPr>
            <a:picLocks noChangeAspect="1"/>
          </p:cNvPicPr>
          <p:nvPr/>
        </p:nvPicPr>
        <p:blipFill>
          <a:blip r:embed="rId2"/>
          <a:stretch>
            <a:fillRect/>
          </a:stretch>
        </p:blipFill>
        <p:spPr>
          <a:xfrm>
            <a:off x="701104" y="1609539"/>
            <a:ext cx="4217406" cy="2808874"/>
          </a:xfrm>
          <a:prstGeom prst="rect">
            <a:avLst/>
          </a:prstGeom>
        </p:spPr>
      </p:pic>
      <p:pic>
        <p:nvPicPr>
          <p:cNvPr id="12" name="Grafik 11">
            <a:extLst>
              <a:ext uri="{FF2B5EF4-FFF2-40B4-BE49-F238E27FC236}">
                <a16:creationId xmlns:a16="http://schemas.microsoft.com/office/drawing/2014/main" id="{256080BD-F370-411F-8D47-46BD33A05198}"/>
              </a:ext>
            </a:extLst>
          </p:cNvPr>
          <p:cNvPicPr>
            <a:picLocks noChangeAspect="1"/>
          </p:cNvPicPr>
          <p:nvPr/>
        </p:nvPicPr>
        <p:blipFill rotWithShape="1">
          <a:blip r:embed="rId3"/>
          <a:srcRect t="3909"/>
          <a:stretch/>
        </p:blipFill>
        <p:spPr>
          <a:xfrm>
            <a:off x="1099579" y="4431231"/>
            <a:ext cx="3087755" cy="1893982"/>
          </a:xfrm>
          <a:prstGeom prst="rect">
            <a:avLst/>
          </a:prstGeom>
        </p:spPr>
      </p:pic>
      <p:sp>
        <p:nvSpPr>
          <p:cNvPr id="14" name="Textfeld 13">
            <a:extLst>
              <a:ext uri="{FF2B5EF4-FFF2-40B4-BE49-F238E27FC236}">
                <a16:creationId xmlns:a16="http://schemas.microsoft.com/office/drawing/2014/main" id="{5526CD01-B275-4139-B951-D53A92C14D2D}"/>
              </a:ext>
            </a:extLst>
          </p:cNvPr>
          <p:cNvSpPr txBox="1"/>
          <p:nvPr/>
        </p:nvSpPr>
        <p:spPr>
          <a:xfrm>
            <a:off x="143670" y="1365753"/>
            <a:ext cx="12417900" cy="338554"/>
          </a:xfrm>
          <a:prstGeom prst="rect">
            <a:avLst/>
          </a:prstGeom>
          <a:noFill/>
        </p:spPr>
        <p:txBody>
          <a:bodyPr wrap="square">
            <a:spAutoFit/>
          </a:bodyPr>
          <a:lstStyle/>
          <a:p>
            <a:r>
              <a:rPr lang="de-DE" sz="1600" dirty="0">
                <a:solidFill>
                  <a:schemeClr val="bg1">
                    <a:lumMod val="50000"/>
                  </a:schemeClr>
                </a:solidFill>
              </a:rPr>
              <a:t>https://nbviewer.org/github/DeepLearningForPhysicsResearchBook/deep-learning-physics/blob/main/Exercise_08_1_solution.ipynb</a:t>
            </a:r>
          </a:p>
        </p:txBody>
      </p:sp>
      <p:sp>
        <p:nvSpPr>
          <p:cNvPr id="8" name="Textfeld 7">
            <a:extLst>
              <a:ext uri="{FF2B5EF4-FFF2-40B4-BE49-F238E27FC236}">
                <a16:creationId xmlns:a16="http://schemas.microsoft.com/office/drawing/2014/main" id="{A4452F18-4B7B-4A8E-8D3F-511021B5E86E}"/>
              </a:ext>
            </a:extLst>
          </p:cNvPr>
          <p:cNvSpPr txBox="1"/>
          <p:nvPr/>
        </p:nvSpPr>
        <p:spPr>
          <a:xfrm>
            <a:off x="7012177" y="2070348"/>
            <a:ext cx="4237577" cy="3365024"/>
          </a:xfrm>
          <a:prstGeom prst="rect">
            <a:avLst/>
          </a:prstGeom>
          <a:noFill/>
        </p:spPr>
        <p:txBody>
          <a:bodyPr wrap="square" rtlCol="0">
            <a:spAutoFit/>
          </a:bodyPr>
          <a:lstStyle/>
          <a:p>
            <a:pPr>
              <a:lnSpc>
                <a:spcPct val="150000"/>
              </a:lnSpc>
            </a:pPr>
            <a:r>
              <a:rPr lang="de-DE" b="1" dirty="0">
                <a:solidFill>
                  <a:srgbClr val="0070C0"/>
                </a:solidFill>
              </a:rPr>
              <a:t>Data:</a:t>
            </a:r>
          </a:p>
          <a:p>
            <a:pPr marL="285750" indent="-285750">
              <a:lnSpc>
                <a:spcPct val="150000"/>
              </a:lnSpc>
              <a:buFont typeface="Arial" panose="020B0604020202020204" pitchFamily="34" charset="0"/>
              <a:buChar char="•"/>
            </a:pPr>
            <a:r>
              <a:rPr lang="de-DE" dirty="0">
                <a:solidFill>
                  <a:srgbClr val="0070C0"/>
                </a:solidFill>
              </a:rPr>
              <a:t>MC </a:t>
            </a:r>
            <a:r>
              <a:rPr lang="de-DE" dirty="0" err="1">
                <a:solidFill>
                  <a:srgbClr val="0070C0"/>
                </a:solidFill>
              </a:rPr>
              <a:t>simulation</a:t>
            </a:r>
            <a:r>
              <a:rPr lang="de-DE" dirty="0">
                <a:solidFill>
                  <a:srgbClr val="0070C0"/>
                </a:solidFill>
              </a:rPr>
              <a:t> </a:t>
            </a:r>
            <a:r>
              <a:rPr lang="de-DE" dirty="0" err="1">
                <a:solidFill>
                  <a:srgbClr val="0070C0"/>
                </a:solidFill>
              </a:rPr>
              <a:t>of</a:t>
            </a:r>
            <a:r>
              <a:rPr lang="de-DE" dirty="0">
                <a:solidFill>
                  <a:srgbClr val="0070C0"/>
                </a:solidFill>
              </a:rPr>
              <a:t> </a:t>
            </a:r>
            <a:r>
              <a:rPr lang="de-DE" dirty="0" err="1">
                <a:solidFill>
                  <a:srgbClr val="0070C0"/>
                </a:solidFill>
              </a:rPr>
              <a:t>magentic</a:t>
            </a:r>
            <a:r>
              <a:rPr lang="de-DE" dirty="0">
                <a:solidFill>
                  <a:srgbClr val="0070C0"/>
                </a:solidFill>
              </a:rPr>
              <a:t> </a:t>
            </a:r>
            <a:r>
              <a:rPr lang="de-DE" dirty="0" err="1">
                <a:solidFill>
                  <a:srgbClr val="0070C0"/>
                </a:solidFill>
              </a:rPr>
              <a:t>dipole</a:t>
            </a:r>
            <a:r>
              <a:rPr lang="de-DE" dirty="0">
                <a:solidFill>
                  <a:srgbClr val="0070C0"/>
                </a:solidFill>
              </a:rPr>
              <a:t> </a:t>
            </a:r>
            <a:r>
              <a:rPr lang="de-DE" dirty="0" err="1">
                <a:solidFill>
                  <a:srgbClr val="0070C0"/>
                </a:solidFill>
              </a:rPr>
              <a:t>moments</a:t>
            </a:r>
            <a:r>
              <a:rPr lang="de-DE" dirty="0">
                <a:solidFill>
                  <a:srgbClr val="0070C0"/>
                </a:solidFill>
              </a:rPr>
              <a:t> on </a:t>
            </a:r>
            <a:r>
              <a:rPr lang="de-DE" dirty="0" err="1">
                <a:solidFill>
                  <a:srgbClr val="0070C0"/>
                </a:solidFill>
              </a:rPr>
              <a:t>square</a:t>
            </a:r>
            <a:r>
              <a:rPr lang="de-DE" dirty="0">
                <a:solidFill>
                  <a:srgbClr val="0070C0"/>
                </a:solidFill>
              </a:rPr>
              <a:t> </a:t>
            </a:r>
            <a:r>
              <a:rPr lang="de-DE" dirty="0" err="1">
                <a:solidFill>
                  <a:srgbClr val="0070C0"/>
                </a:solidFill>
              </a:rPr>
              <a:t>lattice</a:t>
            </a:r>
            <a:r>
              <a:rPr lang="de-DE" dirty="0">
                <a:solidFill>
                  <a:srgbClr val="0070C0"/>
                </a:solidFill>
              </a:rPr>
              <a:t> at </a:t>
            </a:r>
            <a:r>
              <a:rPr lang="de-DE" dirty="0" err="1">
                <a:solidFill>
                  <a:srgbClr val="0070C0"/>
                </a:solidFill>
              </a:rPr>
              <a:t>given</a:t>
            </a:r>
            <a:r>
              <a:rPr lang="de-DE" dirty="0">
                <a:solidFill>
                  <a:srgbClr val="0070C0"/>
                </a:solidFill>
              </a:rPr>
              <a:t> </a:t>
            </a:r>
            <a:r>
              <a:rPr lang="de-DE" dirty="0" err="1">
                <a:solidFill>
                  <a:srgbClr val="0070C0"/>
                </a:solidFill>
              </a:rPr>
              <a:t>temperature</a:t>
            </a:r>
            <a:r>
              <a:rPr lang="de-DE" dirty="0">
                <a:solidFill>
                  <a:srgbClr val="0070C0"/>
                </a:solidFill>
              </a:rPr>
              <a:t> T</a:t>
            </a:r>
          </a:p>
          <a:p>
            <a:pPr>
              <a:lnSpc>
                <a:spcPct val="150000"/>
              </a:lnSpc>
            </a:pPr>
            <a:r>
              <a:rPr lang="de-DE" b="1" dirty="0">
                <a:solidFill>
                  <a:srgbClr val="0070C0"/>
                </a:solidFill>
              </a:rPr>
              <a:t>Task:</a:t>
            </a:r>
          </a:p>
          <a:p>
            <a:pPr marL="285750" indent="-285750">
              <a:lnSpc>
                <a:spcPct val="150000"/>
              </a:lnSpc>
              <a:buFont typeface="Arial" panose="020B0604020202020204" pitchFamily="34" charset="0"/>
              <a:buChar char="•"/>
            </a:pPr>
            <a:r>
              <a:rPr lang="de-DE" dirty="0" err="1">
                <a:solidFill>
                  <a:srgbClr val="0070C0"/>
                </a:solidFill>
              </a:rPr>
              <a:t>classification</a:t>
            </a:r>
            <a:r>
              <a:rPr lang="de-DE" dirty="0">
                <a:solidFill>
                  <a:srgbClr val="0070C0"/>
                </a:solidFill>
              </a:rPr>
              <a:t> </a:t>
            </a:r>
            <a:r>
              <a:rPr lang="de-DE" dirty="0" err="1">
                <a:solidFill>
                  <a:srgbClr val="0070C0"/>
                </a:solidFill>
              </a:rPr>
              <a:t>of</a:t>
            </a:r>
            <a:r>
              <a:rPr lang="de-DE" dirty="0">
                <a:solidFill>
                  <a:srgbClr val="0070C0"/>
                </a:solidFill>
              </a:rPr>
              <a:t> </a:t>
            </a:r>
            <a:r>
              <a:rPr lang="de-DE" dirty="0" err="1">
                <a:solidFill>
                  <a:srgbClr val="0070C0"/>
                </a:solidFill>
              </a:rPr>
              <a:t>magnetic</a:t>
            </a:r>
            <a:r>
              <a:rPr lang="de-DE" dirty="0">
                <a:solidFill>
                  <a:srgbClr val="0070C0"/>
                </a:solidFill>
              </a:rPr>
              <a:t> </a:t>
            </a:r>
            <a:r>
              <a:rPr lang="de-DE" dirty="0" err="1">
                <a:solidFill>
                  <a:srgbClr val="0070C0"/>
                </a:solidFill>
              </a:rPr>
              <a:t>phases</a:t>
            </a:r>
            <a:r>
              <a:rPr lang="de-DE" dirty="0">
                <a:solidFill>
                  <a:srgbClr val="0070C0"/>
                </a:solidFill>
              </a:rPr>
              <a:t> (</a:t>
            </a:r>
            <a:r>
              <a:rPr lang="de-DE" dirty="0" err="1">
                <a:solidFill>
                  <a:srgbClr val="0070C0"/>
                </a:solidFill>
              </a:rPr>
              <a:t>pm</a:t>
            </a:r>
            <a:r>
              <a:rPr lang="de-DE" dirty="0">
                <a:solidFill>
                  <a:srgbClr val="0070C0"/>
                </a:solidFill>
              </a:rPr>
              <a:t>/fm)</a:t>
            </a:r>
          </a:p>
          <a:p>
            <a:pPr marL="285750" indent="-285750">
              <a:lnSpc>
                <a:spcPct val="150000"/>
              </a:lnSpc>
              <a:buFont typeface="Arial" panose="020B0604020202020204" pitchFamily="34" charset="0"/>
              <a:buChar char="•"/>
            </a:pPr>
            <a:r>
              <a:rPr lang="de-DE" dirty="0">
                <a:solidFill>
                  <a:srgbClr val="0070C0"/>
                </a:solidFill>
              </a:rPr>
              <a:t> </a:t>
            </a:r>
            <a:r>
              <a:rPr lang="de-DE" dirty="0" err="1">
                <a:solidFill>
                  <a:srgbClr val="0070C0"/>
                </a:solidFill>
              </a:rPr>
              <a:t>prediction</a:t>
            </a:r>
            <a:r>
              <a:rPr lang="de-DE" dirty="0">
                <a:solidFill>
                  <a:srgbClr val="0070C0"/>
                </a:solidFill>
              </a:rPr>
              <a:t> </a:t>
            </a:r>
            <a:r>
              <a:rPr lang="de-DE" dirty="0" err="1">
                <a:solidFill>
                  <a:srgbClr val="0070C0"/>
                </a:solidFill>
              </a:rPr>
              <a:t>of</a:t>
            </a:r>
            <a:r>
              <a:rPr lang="de-DE" dirty="0">
                <a:solidFill>
                  <a:srgbClr val="0070C0"/>
                </a:solidFill>
              </a:rPr>
              <a:t> </a:t>
            </a:r>
            <a:r>
              <a:rPr lang="de-DE" dirty="0" err="1">
                <a:solidFill>
                  <a:srgbClr val="0070C0"/>
                </a:solidFill>
              </a:rPr>
              <a:t>T</a:t>
            </a:r>
            <a:r>
              <a:rPr lang="de-DE" baseline="-25000" dirty="0" err="1">
                <a:solidFill>
                  <a:srgbClr val="0070C0"/>
                </a:solidFill>
              </a:rPr>
              <a:t>c</a:t>
            </a:r>
            <a:endParaRPr lang="de-DE" baseline="-25000" dirty="0">
              <a:solidFill>
                <a:srgbClr val="0070C0"/>
              </a:solidFill>
            </a:endParaRPr>
          </a:p>
        </p:txBody>
      </p:sp>
      <p:pic>
        <p:nvPicPr>
          <p:cNvPr id="9" name="Grafik 8">
            <a:extLst>
              <a:ext uri="{FF2B5EF4-FFF2-40B4-BE49-F238E27FC236}">
                <a16:creationId xmlns:a16="http://schemas.microsoft.com/office/drawing/2014/main" id="{209AC247-D0F6-4233-B6A4-4FA923B8FA87}"/>
              </a:ext>
            </a:extLst>
          </p:cNvPr>
          <p:cNvPicPr>
            <a:picLocks noChangeAspect="1"/>
          </p:cNvPicPr>
          <p:nvPr/>
        </p:nvPicPr>
        <p:blipFill>
          <a:blip r:embed="rId4"/>
          <a:stretch>
            <a:fillRect/>
          </a:stretch>
        </p:blipFill>
        <p:spPr>
          <a:xfrm>
            <a:off x="9425369" y="6408000"/>
            <a:ext cx="725199" cy="400110"/>
          </a:xfrm>
          <a:prstGeom prst="rect">
            <a:avLst/>
          </a:prstGeom>
        </p:spPr>
      </p:pic>
    </p:spTree>
    <p:extLst>
      <p:ext uri="{BB962C8B-B14F-4D97-AF65-F5344CB8AC3E}">
        <p14:creationId xmlns:p14="http://schemas.microsoft.com/office/powerpoint/2010/main" val="25883459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a:extLst>
              <a:ext uri="{FF2B5EF4-FFF2-40B4-BE49-F238E27FC236}">
                <a16:creationId xmlns:a16="http://schemas.microsoft.com/office/drawing/2014/main" id="{717520F1-374A-4C97-B992-FEAFB707686C}"/>
              </a:ext>
            </a:extLst>
          </p:cNvPr>
          <p:cNvSpPr>
            <a:spLocks noGrp="1"/>
          </p:cNvSpPr>
          <p:nvPr>
            <p:ph type="title"/>
          </p:nvPr>
        </p:nvSpPr>
        <p:spPr>
          <a:xfrm>
            <a:off x="480000" y="317434"/>
            <a:ext cx="11318400" cy="927176"/>
          </a:xfrm>
        </p:spPr>
        <p:txBody>
          <a:bodyPr/>
          <a:lstStyle/>
          <a:p>
            <a:r>
              <a:rPr lang="de-DE" sz="2800" dirty="0"/>
              <a:t>Data and </a:t>
            </a:r>
            <a:r>
              <a:rPr lang="de-DE" sz="2800" dirty="0" err="1"/>
              <a:t>tasks</a:t>
            </a:r>
            <a:r>
              <a:rPr lang="de-DE" sz="2800" dirty="0"/>
              <a:t> in </a:t>
            </a:r>
            <a:r>
              <a:rPr lang="de-DE" sz="2800" dirty="0" err="1"/>
              <a:t>physics</a:t>
            </a:r>
            <a:r>
              <a:rPr lang="de-DE" sz="2800" dirty="0"/>
              <a:t> </a:t>
            </a:r>
            <a:r>
              <a:rPr lang="de-DE" sz="2800" dirty="0" err="1"/>
              <a:t>research</a:t>
            </a:r>
            <a:r>
              <a:rPr lang="de-DE" sz="2800" dirty="0"/>
              <a:t>: Signal </a:t>
            </a:r>
            <a:r>
              <a:rPr lang="de-DE" sz="2800" dirty="0" err="1"/>
              <a:t>identification</a:t>
            </a:r>
            <a:endParaRPr lang="de-DE" dirty="0"/>
          </a:p>
        </p:txBody>
      </p:sp>
      <p:sp>
        <p:nvSpPr>
          <p:cNvPr id="6" name="Foliennummernplatzhalter 5">
            <a:extLst>
              <a:ext uri="{FF2B5EF4-FFF2-40B4-BE49-F238E27FC236}">
                <a16:creationId xmlns:a16="http://schemas.microsoft.com/office/drawing/2014/main" id="{BB6C9978-0188-4DA3-87FF-A68B0E793B9B}"/>
              </a:ext>
            </a:extLst>
          </p:cNvPr>
          <p:cNvSpPr>
            <a:spLocks noGrp="1"/>
          </p:cNvSpPr>
          <p:nvPr>
            <p:ph type="sldNum" sz="quarter" idx="12"/>
          </p:nvPr>
        </p:nvSpPr>
        <p:spPr/>
        <p:txBody>
          <a:bodyPr/>
          <a:lstStyle/>
          <a:p>
            <a:fld id="{54297B9A-DF33-440A-9F4F-B0668825F3DE}" type="slidenum">
              <a:rPr lang="de-DE" smtClean="0"/>
              <a:t>16</a:t>
            </a:fld>
            <a:endParaRPr lang="de-DE"/>
          </a:p>
        </p:txBody>
      </p:sp>
      <p:pic>
        <p:nvPicPr>
          <p:cNvPr id="10" name="Grafik 9">
            <a:extLst>
              <a:ext uri="{FF2B5EF4-FFF2-40B4-BE49-F238E27FC236}">
                <a16:creationId xmlns:a16="http://schemas.microsoft.com/office/drawing/2014/main" id="{FD613BBE-C3C7-4486-AEB1-FF13A492724C}"/>
              </a:ext>
            </a:extLst>
          </p:cNvPr>
          <p:cNvPicPr>
            <a:picLocks noChangeAspect="1"/>
          </p:cNvPicPr>
          <p:nvPr/>
        </p:nvPicPr>
        <p:blipFill rotWithShape="1">
          <a:blip r:embed="rId2">
            <a:clrChange>
              <a:clrFrom>
                <a:srgbClr val="FFFFFF"/>
              </a:clrFrom>
              <a:clrTo>
                <a:srgbClr val="FFFFFF">
                  <a:alpha val="0"/>
                </a:srgbClr>
              </a:clrTo>
            </a:clrChange>
          </a:blip>
          <a:srcRect r="49969"/>
          <a:stretch/>
        </p:blipFill>
        <p:spPr>
          <a:xfrm>
            <a:off x="1516951" y="3926559"/>
            <a:ext cx="3900870" cy="2438357"/>
          </a:xfrm>
          <a:prstGeom prst="rect">
            <a:avLst/>
          </a:prstGeom>
        </p:spPr>
      </p:pic>
      <p:sp>
        <p:nvSpPr>
          <p:cNvPr id="12" name="Textfeld 11">
            <a:extLst>
              <a:ext uri="{FF2B5EF4-FFF2-40B4-BE49-F238E27FC236}">
                <a16:creationId xmlns:a16="http://schemas.microsoft.com/office/drawing/2014/main" id="{A91AEF8B-D632-45A6-BA1B-0E2A3F48B336}"/>
              </a:ext>
            </a:extLst>
          </p:cNvPr>
          <p:cNvSpPr txBox="1"/>
          <p:nvPr/>
        </p:nvSpPr>
        <p:spPr>
          <a:xfrm>
            <a:off x="854400" y="1279301"/>
            <a:ext cx="11734029" cy="307777"/>
          </a:xfrm>
          <a:prstGeom prst="rect">
            <a:avLst/>
          </a:prstGeom>
          <a:noFill/>
        </p:spPr>
        <p:txBody>
          <a:bodyPr wrap="square">
            <a:spAutoFit/>
          </a:bodyPr>
          <a:lstStyle>
            <a:defPPr>
              <a:defRPr lang="de-DE"/>
            </a:defPPr>
            <a:lvl1pPr>
              <a:defRPr sz="1400">
                <a:solidFill>
                  <a:schemeClr val="bg1">
                    <a:lumMod val="50000"/>
                  </a:schemeClr>
                </a:solidFill>
              </a:defRPr>
            </a:lvl1pPr>
          </a:lstStyle>
          <a:p>
            <a:r>
              <a:rPr lang="de-DE" dirty="0"/>
              <a:t>https://nbviewer.org/github/DeepLearningForPhysicsResearchBook/deep-learning-physics/blob/main/Exercise_09_2_solution.ipynb</a:t>
            </a:r>
          </a:p>
        </p:txBody>
      </p:sp>
      <p:pic>
        <p:nvPicPr>
          <p:cNvPr id="8" name="Grafik 7">
            <a:extLst>
              <a:ext uri="{FF2B5EF4-FFF2-40B4-BE49-F238E27FC236}">
                <a16:creationId xmlns:a16="http://schemas.microsoft.com/office/drawing/2014/main" id="{A7016160-2280-4827-989C-EA80F85E20BA}"/>
              </a:ext>
            </a:extLst>
          </p:cNvPr>
          <p:cNvPicPr>
            <a:picLocks noChangeAspect="1"/>
          </p:cNvPicPr>
          <p:nvPr/>
        </p:nvPicPr>
        <p:blipFill rotWithShape="1">
          <a:blip r:embed="rId2">
            <a:clrChange>
              <a:clrFrom>
                <a:srgbClr val="FFFFFF"/>
              </a:clrFrom>
              <a:clrTo>
                <a:srgbClr val="FFFFFF">
                  <a:alpha val="0"/>
                </a:srgbClr>
              </a:clrTo>
            </a:clrChange>
          </a:blip>
          <a:srcRect l="49969"/>
          <a:stretch/>
        </p:blipFill>
        <p:spPr>
          <a:xfrm>
            <a:off x="1739385" y="1541220"/>
            <a:ext cx="3900869" cy="2438357"/>
          </a:xfrm>
          <a:prstGeom prst="rect">
            <a:avLst/>
          </a:prstGeom>
        </p:spPr>
      </p:pic>
      <p:sp>
        <p:nvSpPr>
          <p:cNvPr id="9" name="Textfeld 8">
            <a:extLst>
              <a:ext uri="{FF2B5EF4-FFF2-40B4-BE49-F238E27FC236}">
                <a16:creationId xmlns:a16="http://schemas.microsoft.com/office/drawing/2014/main" id="{DBE1C663-1CD7-4057-BD3E-E09C354E7CF8}"/>
              </a:ext>
            </a:extLst>
          </p:cNvPr>
          <p:cNvSpPr txBox="1"/>
          <p:nvPr/>
        </p:nvSpPr>
        <p:spPr>
          <a:xfrm>
            <a:off x="6461952" y="2329769"/>
            <a:ext cx="4237577" cy="2949525"/>
          </a:xfrm>
          <a:prstGeom prst="rect">
            <a:avLst/>
          </a:prstGeom>
          <a:noFill/>
        </p:spPr>
        <p:txBody>
          <a:bodyPr wrap="square" rtlCol="0">
            <a:spAutoFit/>
          </a:bodyPr>
          <a:lstStyle/>
          <a:p>
            <a:pPr>
              <a:lnSpc>
                <a:spcPct val="150000"/>
              </a:lnSpc>
            </a:pPr>
            <a:r>
              <a:rPr lang="de-DE" b="1" dirty="0">
                <a:solidFill>
                  <a:srgbClr val="0070C0"/>
                </a:solidFill>
              </a:rPr>
              <a:t>Data:</a:t>
            </a:r>
          </a:p>
          <a:p>
            <a:pPr marL="285750" indent="-285750">
              <a:lnSpc>
                <a:spcPct val="150000"/>
              </a:lnSpc>
              <a:buFont typeface="Arial" panose="020B0604020202020204" pitchFamily="34" charset="0"/>
              <a:buChar char="•"/>
            </a:pPr>
            <a:r>
              <a:rPr lang="de-DE" dirty="0">
                <a:solidFill>
                  <a:srgbClr val="0070C0"/>
                </a:solidFill>
              </a:rPr>
              <a:t>Time </a:t>
            </a:r>
            <a:r>
              <a:rPr lang="de-DE" dirty="0" err="1">
                <a:solidFill>
                  <a:srgbClr val="0070C0"/>
                </a:solidFill>
              </a:rPr>
              <a:t>series</a:t>
            </a:r>
            <a:r>
              <a:rPr lang="de-DE" dirty="0">
                <a:solidFill>
                  <a:srgbClr val="0070C0"/>
                </a:solidFill>
              </a:rPr>
              <a:t> </a:t>
            </a:r>
            <a:r>
              <a:rPr lang="de-DE" dirty="0" err="1">
                <a:solidFill>
                  <a:srgbClr val="0070C0"/>
                </a:solidFill>
              </a:rPr>
              <a:t>of</a:t>
            </a:r>
            <a:r>
              <a:rPr lang="de-DE" dirty="0">
                <a:solidFill>
                  <a:srgbClr val="0070C0"/>
                </a:solidFill>
              </a:rPr>
              <a:t> </a:t>
            </a:r>
            <a:r>
              <a:rPr lang="de-DE" dirty="0" err="1">
                <a:solidFill>
                  <a:srgbClr val="0070C0"/>
                </a:solidFill>
              </a:rPr>
              <a:t>electromagnetic</a:t>
            </a:r>
            <a:r>
              <a:rPr lang="de-DE" dirty="0">
                <a:solidFill>
                  <a:srgbClr val="0070C0"/>
                </a:solidFill>
              </a:rPr>
              <a:t> </a:t>
            </a:r>
            <a:r>
              <a:rPr lang="de-DE" dirty="0" err="1">
                <a:solidFill>
                  <a:srgbClr val="0070C0"/>
                </a:solidFill>
              </a:rPr>
              <a:t>radiation</a:t>
            </a:r>
            <a:r>
              <a:rPr lang="de-DE" dirty="0">
                <a:solidFill>
                  <a:srgbClr val="0070C0"/>
                </a:solidFill>
              </a:rPr>
              <a:t> </a:t>
            </a:r>
            <a:r>
              <a:rPr lang="de-DE" dirty="0" err="1">
                <a:solidFill>
                  <a:srgbClr val="0070C0"/>
                </a:solidFill>
              </a:rPr>
              <a:t>generated</a:t>
            </a:r>
            <a:r>
              <a:rPr lang="de-DE" dirty="0">
                <a:solidFill>
                  <a:srgbClr val="0070C0"/>
                </a:solidFill>
              </a:rPr>
              <a:t> in </a:t>
            </a:r>
            <a:r>
              <a:rPr lang="de-DE" dirty="0" err="1">
                <a:solidFill>
                  <a:srgbClr val="0070C0"/>
                </a:solidFill>
              </a:rPr>
              <a:t>the</a:t>
            </a:r>
            <a:r>
              <a:rPr lang="de-DE" dirty="0">
                <a:solidFill>
                  <a:srgbClr val="0070C0"/>
                </a:solidFill>
              </a:rPr>
              <a:t> </a:t>
            </a:r>
            <a:r>
              <a:rPr lang="de-DE" dirty="0" err="1">
                <a:solidFill>
                  <a:srgbClr val="0070C0"/>
                </a:solidFill>
              </a:rPr>
              <a:t>atmosphere</a:t>
            </a:r>
            <a:endParaRPr lang="de-DE" dirty="0">
              <a:solidFill>
                <a:srgbClr val="0070C0"/>
              </a:solidFill>
            </a:endParaRPr>
          </a:p>
          <a:p>
            <a:pPr>
              <a:lnSpc>
                <a:spcPct val="150000"/>
              </a:lnSpc>
            </a:pPr>
            <a:r>
              <a:rPr lang="de-DE" b="1" dirty="0">
                <a:solidFill>
                  <a:srgbClr val="0070C0"/>
                </a:solidFill>
              </a:rPr>
              <a:t>Task:</a:t>
            </a:r>
          </a:p>
          <a:p>
            <a:pPr marL="285750" indent="-285750">
              <a:lnSpc>
                <a:spcPct val="150000"/>
              </a:lnSpc>
              <a:buFont typeface="Arial" panose="020B0604020202020204" pitchFamily="34" charset="0"/>
              <a:buChar char="•"/>
            </a:pPr>
            <a:r>
              <a:rPr lang="de-DE" dirty="0" err="1">
                <a:solidFill>
                  <a:srgbClr val="0070C0"/>
                </a:solidFill>
              </a:rPr>
              <a:t>identification</a:t>
            </a:r>
            <a:r>
              <a:rPr lang="de-DE" dirty="0">
                <a:solidFill>
                  <a:srgbClr val="0070C0"/>
                </a:solidFill>
              </a:rPr>
              <a:t> </a:t>
            </a:r>
            <a:r>
              <a:rPr lang="de-DE" dirty="0" err="1">
                <a:solidFill>
                  <a:srgbClr val="0070C0"/>
                </a:solidFill>
              </a:rPr>
              <a:t>of</a:t>
            </a:r>
            <a:r>
              <a:rPr lang="de-DE" dirty="0">
                <a:solidFill>
                  <a:srgbClr val="0070C0"/>
                </a:solidFill>
              </a:rPr>
              <a:t> </a:t>
            </a:r>
            <a:r>
              <a:rPr lang="de-DE" dirty="0" err="1">
                <a:solidFill>
                  <a:srgbClr val="0070C0"/>
                </a:solidFill>
              </a:rPr>
              <a:t>cosmic-ray</a:t>
            </a:r>
            <a:r>
              <a:rPr lang="de-DE" dirty="0">
                <a:solidFill>
                  <a:srgbClr val="0070C0"/>
                </a:solidFill>
              </a:rPr>
              <a:t> </a:t>
            </a:r>
            <a:r>
              <a:rPr lang="de-DE" dirty="0" err="1">
                <a:solidFill>
                  <a:srgbClr val="0070C0"/>
                </a:solidFill>
              </a:rPr>
              <a:t>events</a:t>
            </a:r>
            <a:r>
              <a:rPr lang="de-DE" dirty="0">
                <a:solidFill>
                  <a:srgbClr val="0070C0"/>
                </a:solidFill>
              </a:rPr>
              <a:t> in </a:t>
            </a:r>
            <a:r>
              <a:rPr lang="de-DE" dirty="0" err="1">
                <a:solidFill>
                  <a:srgbClr val="0070C0"/>
                </a:solidFill>
              </a:rPr>
              <a:t>signal</a:t>
            </a:r>
            <a:r>
              <a:rPr lang="de-DE" dirty="0">
                <a:solidFill>
                  <a:srgbClr val="0070C0"/>
                </a:solidFill>
              </a:rPr>
              <a:t> </a:t>
            </a:r>
            <a:r>
              <a:rPr lang="de-DE" dirty="0" err="1">
                <a:solidFill>
                  <a:srgbClr val="0070C0"/>
                </a:solidFill>
              </a:rPr>
              <a:t>traces</a:t>
            </a:r>
            <a:r>
              <a:rPr lang="de-DE" dirty="0">
                <a:solidFill>
                  <a:srgbClr val="0070C0"/>
                </a:solidFill>
              </a:rPr>
              <a:t> </a:t>
            </a:r>
            <a:r>
              <a:rPr lang="de-DE" dirty="0" err="1">
                <a:solidFill>
                  <a:srgbClr val="0070C0"/>
                </a:solidFill>
              </a:rPr>
              <a:t>with</a:t>
            </a:r>
            <a:r>
              <a:rPr lang="de-DE" dirty="0">
                <a:solidFill>
                  <a:srgbClr val="0070C0"/>
                </a:solidFill>
              </a:rPr>
              <a:t> a high SNR</a:t>
            </a:r>
            <a:endParaRPr lang="de-DE" baseline="-25000" dirty="0">
              <a:solidFill>
                <a:srgbClr val="0070C0"/>
              </a:solidFill>
            </a:endParaRPr>
          </a:p>
        </p:txBody>
      </p:sp>
      <p:pic>
        <p:nvPicPr>
          <p:cNvPr id="11" name="Grafik 10">
            <a:extLst>
              <a:ext uri="{FF2B5EF4-FFF2-40B4-BE49-F238E27FC236}">
                <a16:creationId xmlns:a16="http://schemas.microsoft.com/office/drawing/2014/main" id="{7CD9478F-9D9F-4375-8A3D-75EB01CFBCC8}"/>
              </a:ext>
            </a:extLst>
          </p:cNvPr>
          <p:cNvPicPr>
            <a:picLocks noChangeAspect="1"/>
          </p:cNvPicPr>
          <p:nvPr/>
        </p:nvPicPr>
        <p:blipFill>
          <a:blip r:embed="rId3"/>
          <a:stretch>
            <a:fillRect/>
          </a:stretch>
        </p:blipFill>
        <p:spPr>
          <a:xfrm>
            <a:off x="9425369" y="6408000"/>
            <a:ext cx="725199" cy="400110"/>
          </a:xfrm>
          <a:prstGeom prst="rect">
            <a:avLst/>
          </a:prstGeom>
        </p:spPr>
      </p:pic>
    </p:spTree>
    <p:extLst>
      <p:ext uri="{BB962C8B-B14F-4D97-AF65-F5344CB8AC3E}">
        <p14:creationId xmlns:p14="http://schemas.microsoft.com/office/powerpoint/2010/main" val="34219727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0CBFBF3C-2786-4558-835D-500AF2A8068C}"/>
              </a:ext>
            </a:extLst>
          </p:cNvPr>
          <p:cNvSpPr>
            <a:spLocks noGrp="1"/>
          </p:cNvSpPr>
          <p:nvPr>
            <p:ph type="title"/>
          </p:nvPr>
        </p:nvSpPr>
        <p:spPr>
          <a:xfrm>
            <a:off x="436800" y="186016"/>
            <a:ext cx="11318400" cy="859073"/>
          </a:xfrm>
        </p:spPr>
        <p:txBody>
          <a:bodyPr/>
          <a:lstStyle/>
          <a:p>
            <a:r>
              <a:rPr lang="de-DE" sz="2400" dirty="0"/>
              <a:t>Quick </a:t>
            </a:r>
            <a:r>
              <a:rPr lang="de-DE" sz="2400" dirty="0" err="1"/>
              <a:t>start</a:t>
            </a:r>
            <a:r>
              <a:rPr lang="de-DE" sz="2400" dirty="0"/>
              <a:t>: </a:t>
            </a:r>
            <a:r>
              <a:rPr lang="de-DE" sz="2400" dirty="0" err="1"/>
              <a:t>steps</a:t>
            </a:r>
            <a:r>
              <a:rPr lang="de-DE" sz="2400" dirty="0"/>
              <a:t> </a:t>
            </a:r>
            <a:r>
              <a:rPr lang="de-DE" sz="2400" dirty="0" err="1"/>
              <a:t>of</a:t>
            </a:r>
            <a:r>
              <a:rPr lang="de-DE" sz="2400" dirty="0"/>
              <a:t> </a:t>
            </a:r>
            <a:r>
              <a:rPr lang="de-DE" sz="2400" dirty="0" err="1"/>
              <a:t>training</a:t>
            </a:r>
            <a:r>
              <a:rPr lang="de-DE" sz="2400" dirty="0"/>
              <a:t> a </a:t>
            </a:r>
            <a:r>
              <a:rPr lang="de-DE" sz="2400" dirty="0" err="1"/>
              <a:t>classification</a:t>
            </a:r>
            <a:r>
              <a:rPr lang="de-DE" sz="2400" dirty="0"/>
              <a:t> </a:t>
            </a:r>
            <a:r>
              <a:rPr lang="de-DE" sz="2400" dirty="0" err="1"/>
              <a:t>model</a:t>
            </a:r>
            <a:r>
              <a:rPr lang="de-DE" sz="2400" dirty="0"/>
              <a:t> </a:t>
            </a:r>
            <a:r>
              <a:rPr lang="de-DE" sz="2400" dirty="0" err="1"/>
              <a:t>with</a:t>
            </a:r>
            <a:r>
              <a:rPr lang="de-DE" sz="2400" dirty="0"/>
              <a:t> </a:t>
            </a:r>
            <a:r>
              <a:rPr lang="de-DE" sz="2400" dirty="0" err="1"/>
              <a:t>scikit-learn</a:t>
            </a:r>
            <a:endParaRPr lang="de-DE" sz="2400" dirty="0"/>
          </a:p>
        </p:txBody>
      </p:sp>
      <p:sp>
        <p:nvSpPr>
          <p:cNvPr id="6" name="Textfeld 5">
            <a:extLst>
              <a:ext uri="{FF2B5EF4-FFF2-40B4-BE49-F238E27FC236}">
                <a16:creationId xmlns:a16="http://schemas.microsoft.com/office/drawing/2014/main" id="{F0BF36FD-D9DA-4764-A894-DCABC4AD9D9E}"/>
              </a:ext>
            </a:extLst>
          </p:cNvPr>
          <p:cNvSpPr txBox="1"/>
          <p:nvPr/>
        </p:nvSpPr>
        <p:spPr>
          <a:xfrm>
            <a:off x="4287395" y="1263925"/>
            <a:ext cx="5248296" cy="5509200"/>
          </a:xfrm>
          <a:prstGeom prst="rect">
            <a:avLst/>
          </a:prstGeom>
          <a:noFill/>
        </p:spPr>
        <p:txBody>
          <a:bodyPr wrap="none" rtlCol="0">
            <a:spAutoFit/>
          </a:bodyPr>
          <a:lstStyle/>
          <a:p>
            <a:r>
              <a:rPr lang="de-DE" sz="1600" dirty="0">
                <a:solidFill>
                  <a:srgbClr val="00B050"/>
                </a:solidFill>
              </a:rPr>
              <a:t>#import </a:t>
            </a:r>
            <a:r>
              <a:rPr lang="de-DE" sz="1600" dirty="0" err="1">
                <a:solidFill>
                  <a:srgbClr val="00B050"/>
                </a:solidFill>
              </a:rPr>
              <a:t>data</a:t>
            </a:r>
            <a:endParaRPr lang="de-DE" sz="1600" dirty="0">
              <a:solidFill>
                <a:srgbClr val="00B050"/>
              </a:solidFill>
            </a:endParaRPr>
          </a:p>
          <a:p>
            <a:r>
              <a:rPr lang="de-DE" sz="1600" dirty="0" err="1"/>
              <a:t>df</a:t>
            </a:r>
            <a:r>
              <a:rPr lang="de-DE" sz="1600" dirty="0"/>
              <a:t> = </a:t>
            </a:r>
            <a:r>
              <a:rPr lang="de-DE" sz="1600" dirty="0" err="1"/>
              <a:t>read_csv</a:t>
            </a:r>
            <a:r>
              <a:rPr lang="de-DE" sz="1600" dirty="0"/>
              <a:t>(‘https://‘, </a:t>
            </a:r>
            <a:r>
              <a:rPr lang="de-DE" sz="1600" dirty="0" err="1"/>
              <a:t>delimiter</a:t>
            </a:r>
            <a:r>
              <a:rPr lang="de-DE" sz="1600" dirty="0"/>
              <a:t> = ,)</a:t>
            </a:r>
          </a:p>
          <a:p>
            <a:endParaRPr lang="de-DE" sz="1600" dirty="0"/>
          </a:p>
          <a:p>
            <a:r>
              <a:rPr lang="de-DE" sz="1600" dirty="0">
                <a:solidFill>
                  <a:srgbClr val="00B050"/>
                </a:solidFill>
              </a:rPr>
              <a:t>#extract </a:t>
            </a:r>
            <a:r>
              <a:rPr lang="de-DE" sz="1600" dirty="0" err="1">
                <a:solidFill>
                  <a:srgbClr val="00B050"/>
                </a:solidFill>
              </a:rPr>
              <a:t>input</a:t>
            </a:r>
            <a:r>
              <a:rPr lang="de-DE" sz="1600" dirty="0">
                <a:solidFill>
                  <a:srgbClr val="00B050"/>
                </a:solidFill>
              </a:rPr>
              <a:t> and </a:t>
            </a:r>
            <a:r>
              <a:rPr lang="de-DE" sz="1600" dirty="0" err="1">
                <a:solidFill>
                  <a:srgbClr val="00B050"/>
                </a:solidFill>
              </a:rPr>
              <a:t>output</a:t>
            </a:r>
            <a:endParaRPr lang="de-DE" sz="1600" dirty="0">
              <a:solidFill>
                <a:srgbClr val="00B050"/>
              </a:solidFill>
            </a:endParaRPr>
          </a:p>
          <a:p>
            <a:r>
              <a:rPr lang="de-DE" sz="1600" dirty="0"/>
              <a:t>X =  </a:t>
            </a:r>
          </a:p>
          <a:p>
            <a:r>
              <a:rPr lang="de-DE" sz="1600" dirty="0"/>
              <a:t>Y =</a:t>
            </a:r>
          </a:p>
          <a:p>
            <a:endParaRPr lang="de-DE" sz="1600" dirty="0"/>
          </a:p>
          <a:p>
            <a:r>
              <a:rPr lang="de-DE" sz="1600" dirty="0">
                <a:solidFill>
                  <a:srgbClr val="00B050"/>
                </a:solidFill>
              </a:rPr>
              <a:t>#split</a:t>
            </a:r>
          </a:p>
          <a:p>
            <a:r>
              <a:rPr lang="de-DE" sz="1600" dirty="0" err="1"/>
              <a:t>X_train</a:t>
            </a:r>
            <a:r>
              <a:rPr lang="de-DE" sz="1600" dirty="0"/>
              <a:t>, </a:t>
            </a:r>
            <a:r>
              <a:rPr lang="de-DE" sz="1600" dirty="0" err="1"/>
              <a:t>X_test</a:t>
            </a:r>
            <a:r>
              <a:rPr lang="de-DE" sz="1600" dirty="0"/>
              <a:t>, </a:t>
            </a:r>
            <a:r>
              <a:rPr lang="de-DE" sz="1600" dirty="0" err="1"/>
              <a:t>Y_train</a:t>
            </a:r>
            <a:r>
              <a:rPr lang="de-DE" sz="1600" dirty="0"/>
              <a:t>, </a:t>
            </a:r>
            <a:r>
              <a:rPr lang="de-DE" sz="1600" dirty="0" err="1"/>
              <a:t>Y_test</a:t>
            </a:r>
            <a:r>
              <a:rPr lang="de-DE" sz="1600" dirty="0"/>
              <a:t> = </a:t>
            </a:r>
            <a:r>
              <a:rPr lang="de-DE" sz="1600" dirty="0" err="1"/>
              <a:t>train_test_split</a:t>
            </a:r>
            <a:r>
              <a:rPr lang="de-DE" sz="1600" dirty="0"/>
              <a:t>(X,Y,…)</a:t>
            </a:r>
          </a:p>
          <a:p>
            <a:endParaRPr lang="de-DE" sz="1600" dirty="0"/>
          </a:p>
          <a:p>
            <a:r>
              <a:rPr lang="de-DE" sz="1600" dirty="0">
                <a:solidFill>
                  <a:srgbClr val="00B050"/>
                </a:solidFill>
              </a:rPr>
              <a:t>#build </a:t>
            </a:r>
            <a:r>
              <a:rPr lang="de-DE" sz="1600" dirty="0" err="1">
                <a:solidFill>
                  <a:srgbClr val="00B050"/>
                </a:solidFill>
              </a:rPr>
              <a:t>model</a:t>
            </a:r>
            <a:endParaRPr lang="de-DE" sz="1600" dirty="0">
              <a:solidFill>
                <a:srgbClr val="00B050"/>
              </a:solidFill>
            </a:endParaRPr>
          </a:p>
          <a:p>
            <a:r>
              <a:rPr lang="de-DE" sz="1600" dirty="0" err="1"/>
              <a:t>model</a:t>
            </a:r>
            <a:r>
              <a:rPr lang="de-DE" sz="1600" dirty="0"/>
              <a:t> = </a:t>
            </a:r>
            <a:r>
              <a:rPr lang="de-DE" sz="1600" dirty="0" err="1"/>
              <a:t>model.fit</a:t>
            </a:r>
            <a:r>
              <a:rPr lang="de-DE" sz="1600" dirty="0"/>
              <a:t>()</a:t>
            </a:r>
          </a:p>
          <a:p>
            <a:endParaRPr lang="de-DE" sz="1600" dirty="0"/>
          </a:p>
          <a:p>
            <a:endParaRPr lang="de-DE" sz="1600" dirty="0"/>
          </a:p>
          <a:p>
            <a:r>
              <a:rPr lang="de-DE" sz="1600" dirty="0">
                <a:solidFill>
                  <a:srgbClr val="00B050"/>
                </a:solidFill>
              </a:rPr>
              <a:t>#evaluate </a:t>
            </a:r>
            <a:r>
              <a:rPr lang="de-DE" sz="1600" dirty="0" err="1">
                <a:solidFill>
                  <a:srgbClr val="00B050"/>
                </a:solidFill>
              </a:rPr>
              <a:t>model</a:t>
            </a:r>
            <a:endParaRPr lang="de-DE" sz="1600" dirty="0">
              <a:solidFill>
                <a:srgbClr val="00B050"/>
              </a:solidFill>
            </a:endParaRPr>
          </a:p>
          <a:p>
            <a:r>
              <a:rPr lang="de-DE" sz="1600" dirty="0" err="1"/>
              <a:t>model.score</a:t>
            </a:r>
            <a:r>
              <a:rPr lang="de-DE" sz="1600" dirty="0"/>
              <a:t>(</a:t>
            </a:r>
            <a:r>
              <a:rPr lang="de-DE" sz="1600" dirty="0" err="1"/>
              <a:t>X_test</a:t>
            </a:r>
            <a:r>
              <a:rPr lang="de-DE" sz="1600" dirty="0"/>
              <a:t>, </a:t>
            </a:r>
            <a:r>
              <a:rPr lang="de-DE" sz="1600" dirty="0" err="1"/>
              <a:t>Y_test</a:t>
            </a:r>
            <a:r>
              <a:rPr lang="de-DE" sz="1600" dirty="0"/>
              <a:t>)</a:t>
            </a:r>
          </a:p>
          <a:p>
            <a:endParaRPr lang="de-DE" sz="1600" dirty="0">
              <a:solidFill>
                <a:srgbClr val="00B050"/>
              </a:solidFill>
            </a:endParaRPr>
          </a:p>
          <a:p>
            <a:endParaRPr lang="de-DE" sz="1600" dirty="0">
              <a:solidFill>
                <a:srgbClr val="00B050"/>
              </a:solidFill>
            </a:endParaRPr>
          </a:p>
          <a:p>
            <a:r>
              <a:rPr lang="de-DE" sz="1600" dirty="0">
                <a:solidFill>
                  <a:srgbClr val="00B050"/>
                </a:solidFill>
              </a:rPr>
              <a:t>#use </a:t>
            </a:r>
            <a:r>
              <a:rPr lang="de-DE" sz="1600" dirty="0" err="1">
                <a:solidFill>
                  <a:srgbClr val="00B050"/>
                </a:solidFill>
              </a:rPr>
              <a:t>model</a:t>
            </a:r>
            <a:r>
              <a:rPr lang="de-DE" sz="1600" dirty="0">
                <a:solidFill>
                  <a:srgbClr val="00B050"/>
                </a:solidFill>
              </a:rPr>
              <a:t> </a:t>
            </a:r>
            <a:r>
              <a:rPr lang="de-DE" sz="1600" dirty="0" err="1">
                <a:solidFill>
                  <a:srgbClr val="00B050"/>
                </a:solidFill>
              </a:rPr>
              <a:t>for</a:t>
            </a:r>
            <a:r>
              <a:rPr lang="de-DE" sz="1600" dirty="0">
                <a:solidFill>
                  <a:srgbClr val="00B050"/>
                </a:solidFill>
              </a:rPr>
              <a:t> </a:t>
            </a:r>
            <a:r>
              <a:rPr lang="de-DE" sz="1600" dirty="0" err="1">
                <a:solidFill>
                  <a:srgbClr val="00B050"/>
                </a:solidFill>
              </a:rPr>
              <a:t>prediction</a:t>
            </a:r>
            <a:endParaRPr lang="de-DE" sz="1600" dirty="0">
              <a:solidFill>
                <a:srgbClr val="00B050"/>
              </a:solidFill>
            </a:endParaRPr>
          </a:p>
          <a:p>
            <a:r>
              <a:rPr lang="de-DE" sz="1600" dirty="0" err="1"/>
              <a:t>Y_predict</a:t>
            </a:r>
            <a:r>
              <a:rPr lang="de-DE" sz="1600" dirty="0"/>
              <a:t> = </a:t>
            </a:r>
            <a:r>
              <a:rPr lang="de-DE" sz="1600" dirty="0" err="1"/>
              <a:t>model.predict</a:t>
            </a:r>
            <a:r>
              <a:rPr lang="de-DE" sz="1600" dirty="0"/>
              <a:t>(</a:t>
            </a:r>
            <a:r>
              <a:rPr lang="de-DE" sz="1600" dirty="0" err="1"/>
              <a:t>X_test</a:t>
            </a:r>
            <a:r>
              <a:rPr lang="de-DE" sz="1600" dirty="0"/>
              <a:t>)</a:t>
            </a:r>
          </a:p>
          <a:p>
            <a:endParaRPr lang="de-DE" sz="1600" dirty="0"/>
          </a:p>
          <a:p>
            <a:endParaRPr lang="de-DE" sz="1600" dirty="0"/>
          </a:p>
        </p:txBody>
      </p:sp>
      <p:pic>
        <p:nvPicPr>
          <p:cNvPr id="7" name="Grafik 6">
            <a:extLst>
              <a:ext uri="{FF2B5EF4-FFF2-40B4-BE49-F238E27FC236}">
                <a16:creationId xmlns:a16="http://schemas.microsoft.com/office/drawing/2014/main" id="{23D156CF-3581-44E1-8221-A5AC095795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2283" y="1284269"/>
            <a:ext cx="1634787" cy="1634787"/>
          </a:xfrm>
          <a:prstGeom prst="rect">
            <a:avLst/>
          </a:prstGeom>
        </p:spPr>
      </p:pic>
      <p:pic>
        <p:nvPicPr>
          <p:cNvPr id="5" name="Grafik 4">
            <a:extLst>
              <a:ext uri="{FF2B5EF4-FFF2-40B4-BE49-F238E27FC236}">
                <a16:creationId xmlns:a16="http://schemas.microsoft.com/office/drawing/2014/main" id="{82BB39D3-FC83-4B5B-B96B-2C2C39694AF2}"/>
              </a:ext>
            </a:extLst>
          </p:cNvPr>
          <p:cNvPicPr>
            <a:picLocks noChangeAspect="1"/>
          </p:cNvPicPr>
          <p:nvPr/>
        </p:nvPicPr>
        <p:blipFill>
          <a:blip r:embed="rId4"/>
          <a:stretch>
            <a:fillRect/>
          </a:stretch>
        </p:blipFill>
        <p:spPr>
          <a:xfrm>
            <a:off x="9425369" y="6408000"/>
            <a:ext cx="725199" cy="400110"/>
          </a:xfrm>
          <a:prstGeom prst="rect">
            <a:avLst/>
          </a:prstGeom>
        </p:spPr>
      </p:pic>
      <p:sp>
        <p:nvSpPr>
          <p:cNvPr id="8" name="Foliennummernplatzhalter 5">
            <a:extLst>
              <a:ext uri="{FF2B5EF4-FFF2-40B4-BE49-F238E27FC236}">
                <a16:creationId xmlns:a16="http://schemas.microsoft.com/office/drawing/2014/main" id="{2522166A-8AEA-4934-B890-E2133F3A2FB3}"/>
              </a:ext>
            </a:extLst>
          </p:cNvPr>
          <p:cNvSpPr>
            <a:spLocks noGrp="1"/>
          </p:cNvSpPr>
          <p:nvPr>
            <p:ph type="sldNum" sz="quarter" idx="12"/>
          </p:nvPr>
        </p:nvSpPr>
        <p:spPr>
          <a:xfrm>
            <a:off x="316800" y="6408000"/>
            <a:ext cx="537600" cy="365125"/>
          </a:xfrm>
        </p:spPr>
        <p:txBody>
          <a:bodyPr/>
          <a:lstStyle/>
          <a:p>
            <a:fld id="{54297B9A-DF33-440A-9F4F-B0668825F3DE}" type="slidenum">
              <a:rPr lang="de-DE" smtClean="0"/>
              <a:t>17</a:t>
            </a:fld>
            <a:endParaRPr lang="de-DE"/>
          </a:p>
        </p:txBody>
      </p:sp>
    </p:spTree>
    <p:extLst>
      <p:ext uri="{BB962C8B-B14F-4D97-AF65-F5344CB8AC3E}">
        <p14:creationId xmlns:p14="http://schemas.microsoft.com/office/powerpoint/2010/main" val="24995344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1">
            <a:extLst>
              <a:ext uri="{FF2B5EF4-FFF2-40B4-BE49-F238E27FC236}">
                <a16:creationId xmlns:a16="http://schemas.microsoft.com/office/drawing/2014/main" id="{A3E870A8-956C-452E-855E-55B0D31CC058}"/>
              </a:ext>
            </a:extLst>
          </p:cNvPr>
          <p:cNvSpPr txBox="1">
            <a:spLocks/>
          </p:cNvSpPr>
          <p:nvPr/>
        </p:nvSpPr>
        <p:spPr>
          <a:xfrm>
            <a:off x="546100" y="1978025"/>
            <a:ext cx="11318875" cy="2901950"/>
          </a:xfrm>
          <a:prstGeom prst="roundRect">
            <a:avLst/>
          </a:prstGeom>
          <a:solidFill>
            <a:srgbClr val="1A70B8"/>
          </a:solidFill>
          <a:ln>
            <a:noFill/>
          </a:ln>
        </p:spPr>
        <p:txBody>
          <a:bodyPr vert="horz" wrap="square" lIns="91440" tIns="201600" rIns="91440" bIns="201600" rtlCol="0" anchor="ctr" anchorCtr="1">
            <a:spAutoFit/>
          </a:bodyPr>
          <a:lstStyle>
            <a:lvl1pPr algn="ctr" defTabSz="609585" rtl="0" eaLnBrk="1" latinLnBrk="0" hangingPunct="1">
              <a:spcBef>
                <a:spcPct val="0"/>
              </a:spcBef>
              <a:buNone/>
              <a:defRPr sz="3067" kern="1200" spc="67">
                <a:solidFill>
                  <a:schemeClr val="bg1"/>
                </a:solidFill>
                <a:latin typeface="+mj-lt"/>
                <a:ea typeface="+mj-ea"/>
                <a:cs typeface="+mj-cs"/>
              </a:defRPr>
            </a:lvl1pPr>
          </a:lstStyle>
          <a:p>
            <a:pPr marL="0" marR="0" lvl="0" indent="0" algn="ctr" defTabSz="609585" rtl="0" eaLnBrk="1" fontAlgn="auto" latinLnBrk="0" hangingPunct="1">
              <a:lnSpc>
                <a:spcPct val="100000"/>
              </a:lnSpc>
              <a:spcBef>
                <a:spcPct val="0"/>
              </a:spcBef>
              <a:spcAft>
                <a:spcPts val="0"/>
              </a:spcAft>
              <a:buClrTx/>
              <a:buSzTx/>
              <a:buFontTx/>
              <a:buNone/>
              <a:tabLst/>
              <a:defRPr/>
            </a:pPr>
            <a:r>
              <a:rPr kumimoji="0" lang="de-DE" sz="4800" b="0" i="0" u="none" strike="noStrike" kern="1200" cap="none" spc="67" normalizeH="0" baseline="0" noProof="0">
                <a:ln>
                  <a:noFill/>
                </a:ln>
                <a:solidFill>
                  <a:sysClr val="window" lastClr="FFFFFF"/>
                </a:solidFill>
                <a:effectLst/>
                <a:uLnTx/>
                <a:uFillTx/>
                <a:latin typeface="Arial"/>
                <a:ea typeface="+mj-ea"/>
                <a:cs typeface="+mj-cs"/>
              </a:rPr>
              <a:t>Quick start without theory</a:t>
            </a:r>
            <a:br>
              <a:rPr kumimoji="0" lang="de-DE" sz="4800" b="0" i="0" u="none" strike="noStrike" kern="1200" cap="none" spc="67" normalizeH="0" baseline="0" noProof="0">
                <a:ln>
                  <a:noFill/>
                </a:ln>
                <a:solidFill>
                  <a:sysClr val="window" lastClr="FFFFFF"/>
                </a:solidFill>
                <a:effectLst/>
                <a:uLnTx/>
                <a:uFillTx/>
                <a:latin typeface="Arial"/>
                <a:ea typeface="+mj-ea"/>
                <a:cs typeface="+mj-cs"/>
              </a:rPr>
            </a:br>
            <a:r>
              <a:rPr kumimoji="0" lang="de-DE" sz="4800" b="1" i="0" u="none" strike="noStrike" kern="1200" cap="none" spc="67" normalizeH="0" baseline="0" noProof="0">
                <a:ln>
                  <a:noFill/>
                </a:ln>
                <a:solidFill>
                  <a:sysClr val="window" lastClr="FFFFFF"/>
                </a:solidFill>
                <a:effectLst/>
                <a:uLnTx/>
                <a:uFillTx/>
                <a:latin typeface="Arial"/>
                <a:ea typeface="+mj-ea"/>
                <a:cs typeface="+mj-cs"/>
              </a:rPr>
              <a:t>CODING EXAMPLE 1: </a:t>
            </a:r>
            <a:br>
              <a:rPr kumimoji="0" lang="de-DE" sz="4800" b="1" i="0" u="none" strike="noStrike" kern="1200" cap="none" spc="67" normalizeH="0" baseline="0" noProof="0">
                <a:ln>
                  <a:noFill/>
                </a:ln>
                <a:solidFill>
                  <a:sysClr val="window" lastClr="FFFFFF"/>
                </a:solidFill>
                <a:effectLst/>
                <a:uLnTx/>
                <a:uFillTx/>
                <a:latin typeface="Arial"/>
                <a:ea typeface="+mj-ea"/>
                <a:cs typeface="+mj-cs"/>
              </a:rPr>
            </a:br>
            <a:r>
              <a:rPr kumimoji="0" lang="de-DE" sz="4800" b="1" i="0" u="none" strike="noStrike" kern="1200" cap="none" spc="67" normalizeH="0" baseline="0" noProof="0">
                <a:ln>
                  <a:noFill/>
                </a:ln>
                <a:solidFill>
                  <a:sysClr val="window" lastClr="FFFFFF"/>
                </a:solidFill>
                <a:effectLst/>
                <a:uLnTx/>
                <a:uFillTx/>
                <a:latin typeface="Arial"/>
                <a:ea typeface="+mj-ea"/>
                <a:cs typeface="+mj-cs"/>
              </a:rPr>
              <a:t>Simple MNIST classifier</a:t>
            </a:r>
            <a:endParaRPr kumimoji="0" lang="de-DE" sz="4800" b="1" i="0" u="none" strike="noStrike" kern="1200" cap="none" spc="67" normalizeH="0" baseline="0" noProof="0" dirty="0">
              <a:ln>
                <a:noFill/>
              </a:ln>
              <a:solidFill>
                <a:sysClr val="window" lastClr="FFFFFF"/>
              </a:solidFill>
              <a:effectLst/>
              <a:uLnTx/>
              <a:uFillTx/>
              <a:latin typeface="Arial"/>
              <a:ea typeface="+mj-ea"/>
              <a:cs typeface="+mj-cs"/>
            </a:endParaRPr>
          </a:p>
        </p:txBody>
      </p:sp>
    </p:spTree>
    <p:extLst>
      <p:ext uri="{BB962C8B-B14F-4D97-AF65-F5344CB8AC3E}">
        <p14:creationId xmlns:p14="http://schemas.microsoft.com/office/powerpoint/2010/main" val="42748829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el 3">
            <a:extLst>
              <a:ext uri="{FF2B5EF4-FFF2-40B4-BE49-F238E27FC236}">
                <a16:creationId xmlns:a16="http://schemas.microsoft.com/office/drawing/2014/main" id="{B784A62E-AEE3-4CED-84AA-AF0E1EC82EC6}"/>
              </a:ext>
            </a:extLst>
          </p:cNvPr>
          <p:cNvSpPr txBox="1">
            <a:spLocks/>
          </p:cNvSpPr>
          <p:nvPr/>
        </p:nvSpPr>
        <p:spPr>
          <a:xfrm>
            <a:off x="480000" y="294697"/>
            <a:ext cx="11318400" cy="972650"/>
          </a:xfrm>
          <a:prstGeom prst="roundRect">
            <a:avLst/>
          </a:prstGeom>
          <a:solidFill>
            <a:srgbClr val="1A70B8"/>
          </a:solidFill>
          <a:ln>
            <a:noFill/>
          </a:ln>
        </p:spPr>
        <p:txBody>
          <a:bodyPr vert="horz" wrap="square" lIns="91440" tIns="201600" rIns="91440" bIns="201600" rtlCol="0" anchor="ctr" anchorCtr="1">
            <a:spAutoFit/>
          </a:bodyPr>
          <a:lstStyle>
            <a:lvl1pPr algn="ctr" defTabSz="609585" rtl="0" eaLnBrk="1" latinLnBrk="0" hangingPunct="1">
              <a:spcBef>
                <a:spcPct val="0"/>
              </a:spcBef>
              <a:buNone/>
              <a:defRPr sz="3067" kern="1200" spc="67" baseline="0">
                <a:solidFill>
                  <a:schemeClr val="bg1"/>
                </a:solidFill>
                <a:latin typeface="+mj-lt"/>
                <a:ea typeface="+mj-ea"/>
                <a:cs typeface="+mj-cs"/>
              </a:defRPr>
            </a:lvl1pPr>
          </a:lstStyle>
          <a:p>
            <a:pPr marL="0" marR="0" lvl="0" indent="0" algn="ctr" defTabSz="609585" rtl="0" eaLnBrk="1" fontAlgn="auto" latinLnBrk="0" hangingPunct="1">
              <a:lnSpc>
                <a:spcPct val="100000"/>
              </a:lnSpc>
              <a:spcBef>
                <a:spcPct val="0"/>
              </a:spcBef>
              <a:spcAft>
                <a:spcPts val="0"/>
              </a:spcAft>
              <a:buClrTx/>
              <a:buSzTx/>
              <a:buFontTx/>
              <a:buNone/>
              <a:tabLst/>
              <a:defRPr/>
            </a:pPr>
            <a:r>
              <a:rPr kumimoji="0" lang="de-DE" sz="3067" b="0" i="0" u="none" strike="noStrike" kern="1200" cap="none" spc="67" normalizeH="0" baseline="0" noProof="0" dirty="0">
                <a:ln>
                  <a:noFill/>
                </a:ln>
                <a:solidFill>
                  <a:sysClr val="window" lastClr="FFFFFF"/>
                </a:solidFill>
                <a:effectLst/>
                <a:uLnTx/>
                <a:uFillTx/>
                <a:latin typeface="Arial"/>
                <a:ea typeface="+mj-ea"/>
                <a:cs typeface="+mj-cs"/>
              </a:rPr>
              <a:t>Content</a:t>
            </a:r>
          </a:p>
        </p:txBody>
      </p:sp>
      <p:sp>
        <p:nvSpPr>
          <p:cNvPr id="32" name="Textfeld 31">
            <a:extLst>
              <a:ext uri="{FF2B5EF4-FFF2-40B4-BE49-F238E27FC236}">
                <a16:creationId xmlns:a16="http://schemas.microsoft.com/office/drawing/2014/main" id="{5EAF60F8-A684-42F7-884B-568F58243D94}"/>
              </a:ext>
            </a:extLst>
          </p:cNvPr>
          <p:cNvSpPr txBox="1"/>
          <p:nvPr/>
        </p:nvSpPr>
        <p:spPr>
          <a:xfrm>
            <a:off x="2079002" y="1267347"/>
            <a:ext cx="11065403" cy="7144969"/>
          </a:xfrm>
          <a:prstGeom prst="rect">
            <a:avLst/>
          </a:prstGeom>
          <a:noFill/>
        </p:spPr>
        <p:txBody>
          <a:bodyPr wrap="square" rtlCol="0">
            <a:spAutoFit/>
          </a:bodyPr>
          <a:lstStyle/>
          <a:p>
            <a:pPr marL="342900" marR="0" lvl="0" indent="-342900" algn="l" defTabSz="914400" rtl="0" eaLnBrk="1" fontAlgn="auto" latinLnBrk="0" hangingPunct="1">
              <a:lnSpc>
                <a:spcPct val="150000"/>
              </a:lnSpc>
              <a:spcBef>
                <a:spcPts val="0"/>
              </a:spcBef>
              <a:spcAft>
                <a:spcPts val="0"/>
              </a:spcAft>
              <a:buClrTx/>
              <a:buSzTx/>
              <a:buFont typeface="+mj-lt"/>
              <a:buAutoNum type="arabicPeriod"/>
              <a:tabLst/>
              <a:defRPr/>
            </a:pPr>
            <a:r>
              <a:rPr kumimoji="0" lang="de-DE" sz="2000" b="1" i="0" u="none" strike="noStrike" kern="1200" cap="none" spc="0" normalizeH="0" baseline="0" noProof="0" dirty="0" err="1">
                <a:ln>
                  <a:noFill/>
                </a:ln>
                <a:solidFill>
                  <a:srgbClr val="00B050"/>
                </a:solidFill>
                <a:effectLst/>
                <a:uLnTx/>
                <a:uFillTx/>
                <a:latin typeface="Arial"/>
                <a:ea typeface="+mn-ea"/>
                <a:cs typeface="+mn-cs"/>
              </a:rPr>
              <a:t>Machine</a:t>
            </a:r>
            <a:r>
              <a:rPr kumimoji="0" lang="de-DE" sz="2000" b="1" i="0" u="none" strike="noStrike" kern="1200" cap="none" spc="0" normalizeH="0" baseline="0" noProof="0" dirty="0">
                <a:ln>
                  <a:noFill/>
                </a:ln>
                <a:solidFill>
                  <a:srgbClr val="00B050"/>
                </a:solidFill>
                <a:effectLst/>
                <a:uLnTx/>
                <a:uFillTx/>
                <a:latin typeface="Arial"/>
                <a:ea typeface="+mn-ea"/>
                <a:cs typeface="+mn-cs"/>
              </a:rPr>
              <a:t> Learning – </a:t>
            </a:r>
            <a:r>
              <a:rPr kumimoji="0" lang="de-DE" sz="2000" b="1" i="0" u="none" strike="noStrike" kern="1200" cap="none" spc="0" normalizeH="0" baseline="0" noProof="0" dirty="0" err="1">
                <a:ln>
                  <a:noFill/>
                </a:ln>
                <a:solidFill>
                  <a:srgbClr val="00B050"/>
                </a:solidFill>
                <a:effectLst/>
                <a:uLnTx/>
                <a:uFillTx/>
                <a:latin typeface="Arial"/>
                <a:ea typeface="+mn-ea"/>
                <a:cs typeface="+mn-cs"/>
              </a:rPr>
              <a:t>Overview</a:t>
            </a:r>
            <a:r>
              <a:rPr kumimoji="0" lang="de-DE" sz="2000" b="1" i="0" u="none" strike="noStrike" kern="1200" cap="none" spc="0" normalizeH="0" baseline="0" noProof="0" dirty="0">
                <a:ln>
                  <a:noFill/>
                </a:ln>
                <a:solidFill>
                  <a:srgbClr val="00B050"/>
                </a:solidFill>
                <a:effectLst/>
                <a:uLnTx/>
                <a:uFillTx/>
                <a:latin typeface="Arial"/>
                <a:ea typeface="+mn-ea"/>
                <a:cs typeface="+mn-cs"/>
              </a:rPr>
              <a:t> and Basic </a:t>
            </a:r>
            <a:r>
              <a:rPr lang="de-DE" sz="2000" b="1" dirty="0">
                <a:solidFill>
                  <a:srgbClr val="00B050"/>
                </a:solidFill>
                <a:latin typeface="Arial"/>
              </a:rPr>
              <a:t>U</a:t>
            </a:r>
            <a:r>
              <a:rPr kumimoji="0" lang="de-DE" sz="2000" b="1" i="0" u="none" strike="noStrike" kern="1200" cap="none" spc="0" normalizeH="0" baseline="0" noProof="0" dirty="0" err="1">
                <a:ln>
                  <a:noFill/>
                </a:ln>
                <a:solidFill>
                  <a:srgbClr val="00B050"/>
                </a:solidFill>
                <a:effectLst/>
                <a:uLnTx/>
                <a:uFillTx/>
                <a:latin typeface="Arial"/>
                <a:ea typeface="+mn-ea"/>
                <a:cs typeface="+mn-cs"/>
              </a:rPr>
              <a:t>nderstanding</a:t>
            </a:r>
            <a:endParaRPr kumimoji="0" lang="de-DE" sz="2000" b="1" i="0" u="none" strike="noStrike" kern="1200" cap="none" spc="0" normalizeH="0" baseline="0" noProof="0" dirty="0">
              <a:ln>
                <a:noFill/>
              </a:ln>
              <a:solidFill>
                <a:srgbClr val="00B050"/>
              </a:solidFill>
              <a:effectLst/>
              <a:uLnTx/>
              <a:uFillTx/>
              <a:latin typeface="Arial"/>
              <a:ea typeface="+mn-ea"/>
              <a:cs typeface="+mn-cs"/>
            </a:endParaRPr>
          </a:p>
          <a:p>
            <a:pPr marL="457200" marR="0" lvl="1" indent="0" algn="l" defTabSz="914400" rtl="0" eaLnBrk="1" fontAlgn="auto" latinLnBrk="0" hangingPunct="1">
              <a:lnSpc>
                <a:spcPct val="150000"/>
              </a:lnSpc>
              <a:spcBef>
                <a:spcPts val="0"/>
              </a:spcBef>
              <a:spcAft>
                <a:spcPts val="0"/>
              </a:spcAft>
              <a:buClrTx/>
              <a:buSzTx/>
              <a:buFontTx/>
              <a:buNone/>
              <a:tabLst/>
              <a:defRPr/>
            </a:pPr>
            <a:endParaRPr kumimoji="0" lang="de-DE" sz="3600" b="1" i="0" u="none" strike="noStrike" kern="1200" cap="none" spc="0" normalizeH="0" baseline="0" noProof="0" dirty="0">
              <a:ln>
                <a:noFill/>
              </a:ln>
              <a:solidFill>
                <a:srgbClr val="0070C0"/>
              </a:solidFill>
              <a:effectLst/>
              <a:uLnTx/>
              <a:uFillTx/>
              <a:latin typeface="Arial"/>
              <a:ea typeface="+mn-ea"/>
              <a:cs typeface="+mn-cs"/>
            </a:endParaRPr>
          </a:p>
          <a:p>
            <a:pPr marL="342900" marR="0" lvl="0" indent="-342900" algn="l" defTabSz="914400" rtl="0" eaLnBrk="1" fontAlgn="auto" latinLnBrk="0" hangingPunct="1">
              <a:lnSpc>
                <a:spcPct val="150000"/>
              </a:lnSpc>
              <a:spcBef>
                <a:spcPts val="0"/>
              </a:spcBef>
              <a:spcAft>
                <a:spcPts val="0"/>
              </a:spcAft>
              <a:buClrTx/>
              <a:buSzTx/>
              <a:buFont typeface="+mj-lt"/>
              <a:buAutoNum type="arabicPeriod"/>
              <a:tabLst/>
              <a:defRPr/>
            </a:pPr>
            <a:r>
              <a:rPr kumimoji="0" lang="de-DE" sz="2000" b="1" i="0" u="none" strike="noStrike" kern="1200" cap="none" spc="0" normalizeH="0" baseline="0" noProof="0" dirty="0">
                <a:ln>
                  <a:noFill/>
                </a:ln>
                <a:solidFill>
                  <a:srgbClr val="0070C0"/>
                </a:solidFill>
                <a:effectLst/>
                <a:uLnTx/>
                <a:uFillTx/>
                <a:latin typeface="Arial"/>
                <a:ea typeface="+mn-ea"/>
                <a:cs typeface="+mn-cs"/>
              </a:rPr>
              <a:t>The </a:t>
            </a:r>
            <a:r>
              <a:rPr kumimoji="0" lang="de-DE" sz="2000" b="1" i="0" u="none" strike="noStrike" kern="1200" cap="none" spc="0" normalizeH="0" baseline="0" noProof="0" dirty="0" err="1">
                <a:ln>
                  <a:noFill/>
                </a:ln>
                <a:solidFill>
                  <a:srgbClr val="0070C0"/>
                </a:solidFill>
                <a:effectLst/>
                <a:uLnTx/>
                <a:uFillTx/>
                <a:latin typeface="Arial"/>
                <a:ea typeface="+mn-ea"/>
                <a:cs typeface="+mn-cs"/>
              </a:rPr>
              <a:t>heart</a:t>
            </a:r>
            <a:r>
              <a:rPr kumimoji="0" lang="de-DE" sz="2000" b="1" i="0" u="none" strike="noStrike" kern="1200" cap="none" spc="0" normalizeH="0" baseline="0" noProof="0" dirty="0">
                <a:ln>
                  <a:noFill/>
                </a:ln>
                <a:solidFill>
                  <a:srgbClr val="0070C0"/>
                </a:solidFill>
                <a:effectLst/>
                <a:uLnTx/>
                <a:uFillTx/>
                <a:latin typeface="Arial"/>
                <a:ea typeface="+mn-ea"/>
                <a:cs typeface="+mn-cs"/>
              </a:rPr>
              <a:t> </a:t>
            </a:r>
            <a:r>
              <a:rPr kumimoji="0" lang="de-DE" sz="2000" b="1" i="0" u="none" strike="noStrike" kern="1200" cap="none" spc="0" normalizeH="0" baseline="0" noProof="0" dirty="0" err="1">
                <a:ln>
                  <a:noFill/>
                </a:ln>
                <a:solidFill>
                  <a:srgbClr val="0070C0"/>
                </a:solidFill>
                <a:effectLst/>
                <a:uLnTx/>
                <a:uFillTx/>
                <a:latin typeface="Arial"/>
                <a:ea typeface="+mn-ea"/>
                <a:cs typeface="+mn-cs"/>
              </a:rPr>
              <a:t>of</a:t>
            </a:r>
            <a:r>
              <a:rPr kumimoji="0" lang="de-DE" sz="2000" b="1" i="0" u="none" strike="noStrike" kern="1200" cap="none" spc="0" normalizeH="0" baseline="0" noProof="0" dirty="0">
                <a:ln>
                  <a:noFill/>
                </a:ln>
                <a:solidFill>
                  <a:srgbClr val="0070C0"/>
                </a:solidFill>
                <a:effectLst/>
                <a:uLnTx/>
                <a:uFillTx/>
                <a:latin typeface="Arial"/>
                <a:ea typeface="+mn-ea"/>
                <a:cs typeface="+mn-cs"/>
              </a:rPr>
              <a:t> </a:t>
            </a:r>
            <a:r>
              <a:rPr kumimoji="0" lang="de-DE" sz="2000" b="1" i="0" u="none" strike="noStrike" kern="1200" cap="none" spc="0" normalizeH="0" baseline="0" noProof="0" dirty="0" err="1">
                <a:ln>
                  <a:noFill/>
                </a:ln>
                <a:solidFill>
                  <a:srgbClr val="0070C0"/>
                </a:solidFill>
                <a:effectLst/>
                <a:uLnTx/>
                <a:uFillTx/>
                <a:latin typeface="Arial"/>
                <a:ea typeface="+mn-ea"/>
                <a:cs typeface="+mn-cs"/>
              </a:rPr>
              <a:t>Machine</a:t>
            </a:r>
            <a:r>
              <a:rPr kumimoji="0" lang="de-DE" sz="2000" b="1" i="0" u="none" strike="noStrike" kern="1200" cap="none" spc="0" normalizeH="0" baseline="0" noProof="0" dirty="0">
                <a:ln>
                  <a:noFill/>
                </a:ln>
                <a:solidFill>
                  <a:srgbClr val="0070C0"/>
                </a:solidFill>
                <a:effectLst/>
                <a:uLnTx/>
                <a:uFillTx/>
                <a:latin typeface="Arial"/>
                <a:ea typeface="+mn-ea"/>
                <a:cs typeface="+mn-cs"/>
              </a:rPr>
              <a:t> Learning: Fitting a Regression</a:t>
            </a:r>
          </a:p>
          <a:p>
            <a:pPr marL="342900" marR="0" lvl="0" indent="-342900" algn="l" defTabSz="914400" rtl="0" eaLnBrk="1" fontAlgn="auto" latinLnBrk="0" hangingPunct="1">
              <a:lnSpc>
                <a:spcPct val="150000"/>
              </a:lnSpc>
              <a:spcBef>
                <a:spcPts val="0"/>
              </a:spcBef>
              <a:spcAft>
                <a:spcPts val="0"/>
              </a:spcAft>
              <a:buClrTx/>
              <a:buSzTx/>
              <a:buFont typeface="+mj-lt"/>
              <a:buAutoNum type="arabicPeriod"/>
              <a:tabLst/>
              <a:defRPr/>
            </a:pPr>
            <a:endParaRPr kumimoji="0" lang="de-DE" sz="3600" b="1" i="0" u="none" strike="noStrike" kern="1200" cap="none" spc="0" normalizeH="0" baseline="0" noProof="0" dirty="0">
              <a:ln>
                <a:noFill/>
              </a:ln>
              <a:solidFill>
                <a:srgbClr val="0070C0"/>
              </a:solidFill>
              <a:effectLst/>
              <a:uLnTx/>
              <a:uFillTx/>
              <a:latin typeface="Arial"/>
              <a:ea typeface="+mn-ea"/>
              <a:cs typeface="+mn-cs"/>
            </a:endParaRPr>
          </a:p>
          <a:p>
            <a:pPr marL="342900" marR="0" lvl="0" indent="-342900" algn="l" defTabSz="914400" rtl="0" eaLnBrk="1" fontAlgn="auto" latinLnBrk="0" hangingPunct="1">
              <a:lnSpc>
                <a:spcPct val="150000"/>
              </a:lnSpc>
              <a:spcBef>
                <a:spcPts val="0"/>
              </a:spcBef>
              <a:spcAft>
                <a:spcPts val="0"/>
              </a:spcAft>
              <a:buClrTx/>
              <a:buSzTx/>
              <a:buFont typeface="+mj-lt"/>
              <a:buAutoNum type="arabicPeriod"/>
              <a:tabLst/>
              <a:defRPr/>
            </a:pPr>
            <a:r>
              <a:rPr kumimoji="0" lang="de-DE" sz="2000" b="1" i="0" u="none" strike="noStrike" kern="1200" cap="none" spc="0" normalizeH="0" baseline="0" noProof="0" dirty="0">
                <a:ln>
                  <a:noFill/>
                </a:ln>
                <a:solidFill>
                  <a:srgbClr val="0070C0"/>
                </a:solidFill>
                <a:effectLst/>
                <a:uLnTx/>
                <a:uFillTx/>
                <a:latin typeface="Arial"/>
                <a:ea typeface="+mn-ea"/>
                <a:cs typeface="+mn-cs"/>
              </a:rPr>
              <a:t>Focus: </a:t>
            </a:r>
            <a:r>
              <a:rPr kumimoji="0" lang="de-DE" sz="2000" b="1" i="0" u="none" strike="noStrike" kern="1200" cap="none" spc="0" normalizeH="0" baseline="0" noProof="0" dirty="0" err="1">
                <a:ln>
                  <a:noFill/>
                </a:ln>
                <a:solidFill>
                  <a:srgbClr val="0070C0"/>
                </a:solidFill>
                <a:effectLst/>
                <a:uLnTx/>
                <a:uFillTx/>
                <a:latin typeface="Arial"/>
                <a:ea typeface="+mn-ea"/>
                <a:cs typeface="+mn-cs"/>
              </a:rPr>
              <a:t>Neural</a:t>
            </a:r>
            <a:r>
              <a:rPr kumimoji="0" lang="de-DE" sz="2000" b="1" i="0" u="none" strike="noStrike" kern="1200" cap="none" spc="0" normalizeH="0" baseline="0" noProof="0" dirty="0">
                <a:ln>
                  <a:noFill/>
                </a:ln>
                <a:solidFill>
                  <a:srgbClr val="0070C0"/>
                </a:solidFill>
                <a:effectLst/>
                <a:uLnTx/>
                <a:uFillTx/>
                <a:latin typeface="Arial"/>
                <a:ea typeface="+mn-ea"/>
                <a:cs typeface="+mn-cs"/>
              </a:rPr>
              <a:t> Networks</a:t>
            </a:r>
          </a:p>
          <a:p>
            <a:pPr marL="342900" marR="0" lvl="0" indent="-342900" algn="l" defTabSz="914400" rtl="0" eaLnBrk="1" fontAlgn="auto" latinLnBrk="0" hangingPunct="1">
              <a:lnSpc>
                <a:spcPct val="150000"/>
              </a:lnSpc>
              <a:spcBef>
                <a:spcPts val="0"/>
              </a:spcBef>
              <a:spcAft>
                <a:spcPts val="0"/>
              </a:spcAft>
              <a:buClrTx/>
              <a:buSzTx/>
              <a:buFont typeface="+mj-lt"/>
              <a:buAutoNum type="arabicPeriod"/>
              <a:tabLst/>
              <a:defRPr/>
            </a:pPr>
            <a:endParaRPr kumimoji="0" lang="de-DE" sz="3200" b="1" i="0" u="none" strike="noStrike" kern="1200" cap="none" spc="0" normalizeH="0" baseline="0" noProof="0" dirty="0">
              <a:ln>
                <a:noFill/>
              </a:ln>
              <a:solidFill>
                <a:srgbClr val="0070C0"/>
              </a:solidFill>
              <a:effectLst/>
              <a:uLnTx/>
              <a:uFillTx/>
              <a:latin typeface="Arial"/>
              <a:ea typeface="+mn-ea"/>
              <a:cs typeface="+mn-cs"/>
            </a:endParaRPr>
          </a:p>
          <a:p>
            <a:pPr marL="342900" marR="0" lvl="0" indent="-342900" algn="l" defTabSz="914400" rtl="0" eaLnBrk="1" fontAlgn="auto" latinLnBrk="0" hangingPunct="1">
              <a:lnSpc>
                <a:spcPct val="150000"/>
              </a:lnSpc>
              <a:spcBef>
                <a:spcPts val="0"/>
              </a:spcBef>
              <a:spcAft>
                <a:spcPts val="0"/>
              </a:spcAft>
              <a:buClrTx/>
              <a:buSzTx/>
              <a:buFont typeface="+mj-lt"/>
              <a:buAutoNum type="arabicPeriod"/>
              <a:tabLst/>
              <a:defRPr/>
            </a:pPr>
            <a:r>
              <a:rPr kumimoji="0" lang="de-DE" sz="2000" b="1" i="0" u="none" strike="noStrike" kern="1200" cap="none" spc="0" normalizeH="0" baseline="0" noProof="0" dirty="0">
                <a:ln>
                  <a:noFill/>
                </a:ln>
                <a:solidFill>
                  <a:srgbClr val="0070C0"/>
                </a:solidFill>
                <a:effectLst/>
                <a:uLnTx/>
                <a:uFillTx/>
                <a:latin typeface="Arial"/>
                <a:ea typeface="+mn-ea"/>
                <a:cs typeface="+mn-cs"/>
              </a:rPr>
              <a:t>Short </a:t>
            </a:r>
            <a:r>
              <a:rPr kumimoji="0" lang="de-DE" sz="2000" b="1" i="0" u="none" strike="noStrike" kern="1200" cap="none" spc="0" normalizeH="0" baseline="0" noProof="0" dirty="0" err="1">
                <a:ln>
                  <a:noFill/>
                </a:ln>
                <a:solidFill>
                  <a:srgbClr val="0070C0"/>
                </a:solidFill>
                <a:effectLst/>
                <a:uLnTx/>
                <a:uFillTx/>
                <a:latin typeface="Arial"/>
                <a:ea typeface="+mn-ea"/>
                <a:cs typeface="+mn-cs"/>
              </a:rPr>
              <a:t>Excursion</a:t>
            </a:r>
            <a:r>
              <a:rPr kumimoji="0" lang="de-DE" sz="2000" b="1" i="0" u="none" strike="noStrike" kern="1200" cap="none" spc="0" normalizeH="0" baseline="0" noProof="0" dirty="0">
                <a:ln>
                  <a:noFill/>
                </a:ln>
                <a:solidFill>
                  <a:srgbClr val="0070C0"/>
                </a:solidFill>
                <a:effectLst/>
                <a:uLnTx/>
                <a:uFillTx/>
                <a:latin typeface="Arial"/>
                <a:ea typeface="+mn-ea"/>
                <a:cs typeface="+mn-cs"/>
              </a:rPr>
              <a:t>: </a:t>
            </a:r>
            <a:r>
              <a:rPr kumimoji="0" lang="de-DE" sz="2000" b="1" i="0" u="none" strike="noStrike" kern="1200" cap="none" spc="0" normalizeH="0" baseline="0" noProof="0" dirty="0" err="1">
                <a:ln>
                  <a:noFill/>
                </a:ln>
                <a:solidFill>
                  <a:srgbClr val="0070C0"/>
                </a:solidFill>
                <a:effectLst/>
                <a:uLnTx/>
                <a:uFillTx/>
                <a:latin typeface="Arial"/>
                <a:ea typeface="+mn-ea"/>
                <a:cs typeface="+mn-cs"/>
              </a:rPr>
              <a:t>Dependable</a:t>
            </a:r>
            <a:r>
              <a:rPr kumimoji="0" lang="de-DE" sz="2000" b="1" i="0" u="none" strike="noStrike" kern="1200" cap="none" spc="0" normalizeH="0" baseline="0" noProof="0" dirty="0">
                <a:ln>
                  <a:noFill/>
                </a:ln>
                <a:solidFill>
                  <a:srgbClr val="0070C0"/>
                </a:solidFill>
                <a:effectLst/>
                <a:uLnTx/>
                <a:uFillTx/>
                <a:latin typeface="Arial"/>
                <a:ea typeface="+mn-ea"/>
                <a:cs typeface="+mn-cs"/>
              </a:rPr>
              <a:t> </a:t>
            </a:r>
            <a:r>
              <a:rPr kumimoji="0" lang="de-DE" sz="2000" b="1" i="0" u="none" strike="noStrike" kern="1200" cap="none" spc="0" normalizeH="0" baseline="0" noProof="0" dirty="0" err="1">
                <a:ln>
                  <a:noFill/>
                </a:ln>
                <a:solidFill>
                  <a:srgbClr val="0070C0"/>
                </a:solidFill>
                <a:effectLst/>
                <a:uLnTx/>
                <a:uFillTx/>
                <a:latin typeface="Arial"/>
                <a:ea typeface="+mn-ea"/>
                <a:cs typeface="+mn-cs"/>
              </a:rPr>
              <a:t>Machine</a:t>
            </a:r>
            <a:r>
              <a:rPr kumimoji="0" lang="de-DE" sz="2000" b="1" i="0" u="none" strike="noStrike" kern="1200" cap="none" spc="0" normalizeH="0" baseline="0" noProof="0" dirty="0">
                <a:ln>
                  <a:noFill/>
                </a:ln>
                <a:solidFill>
                  <a:srgbClr val="0070C0"/>
                </a:solidFill>
                <a:effectLst/>
                <a:uLnTx/>
                <a:uFillTx/>
                <a:latin typeface="Arial"/>
                <a:ea typeface="+mn-ea"/>
                <a:cs typeface="+mn-cs"/>
              </a:rPr>
              <a:t> Learning</a:t>
            </a:r>
          </a:p>
          <a:p>
            <a:pPr marL="342900" marR="0" lvl="0" indent="-342900" algn="l" defTabSz="914400" rtl="0" eaLnBrk="1" fontAlgn="auto" latinLnBrk="0" hangingPunct="1">
              <a:lnSpc>
                <a:spcPct val="150000"/>
              </a:lnSpc>
              <a:spcBef>
                <a:spcPts val="0"/>
              </a:spcBef>
              <a:spcAft>
                <a:spcPts val="0"/>
              </a:spcAft>
              <a:buClrTx/>
              <a:buSzTx/>
              <a:buFont typeface="+mj-lt"/>
              <a:buAutoNum type="arabicPeriod"/>
              <a:tabLst/>
              <a:defRPr/>
            </a:pPr>
            <a:endParaRPr kumimoji="0" lang="de-DE" sz="2400" b="1" i="0" u="none" strike="noStrike" kern="1200" cap="none" spc="0" normalizeH="0" baseline="0" noProof="0" dirty="0">
              <a:ln>
                <a:noFill/>
              </a:ln>
              <a:solidFill>
                <a:srgbClr val="0070C0"/>
              </a:solidFill>
              <a:effectLst/>
              <a:uLnTx/>
              <a:uFillTx/>
              <a:latin typeface="Arial"/>
              <a:ea typeface="+mn-ea"/>
              <a:cs typeface="+mn-cs"/>
            </a:endParaRPr>
          </a:p>
          <a:p>
            <a:pPr marL="342900" marR="0" lvl="0" indent="-342900" algn="l" defTabSz="914400" rtl="0" eaLnBrk="1" fontAlgn="auto" latinLnBrk="0" hangingPunct="1">
              <a:lnSpc>
                <a:spcPct val="150000"/>
              </a:lnSpc>
              <a:spcBef>
                <a:spcPts val="0"/>
              </a:spcBef>
              <a:spcAft>
                <a:spcPts val="0"/>
              </a:spcAft>
              <a:buClrTx/>
              <a:buSzTx/>
              <a:buFont typeface="+mj-lt"/>
              <a:buAutoNum type="arabicPeriod"/>
              <a:tabLst/>
              <a:defRPr/>
            </a:pPr>
            <a:r>
              <a:rPr kumimoji="0" lang="de-DE" sz="2000" b="1" i="0" u="none" strike="noStrike" kern="1200" cap="none" spc="0" normalizeH="0" baseline="0" noProof="0" dirty="0">
                <a:ln>
                  <a:noFill/>
                </a:ln>
                <a:solidFill>
                  <a:srgbClr val="0070C0"/>
                </a:solidFill>
                <a:effectLst/>
                <a:uLnTx/>
                <a:uFillTx/>
                <a:latin typeface="Arial"/>
                <a:ea typeface="+mn-ea"/>
                <a:cs typeface="+mn-cs"/>
              </a:rPr>
              <a:t>Short </a:t>
            </a:r>
            <a:r>
              <a:rPr kumimoji="0" lang="de-DE" sz="2000" b="1" i="0" u="none" strike="noStrike" kern="1200" cap="none" spc="0" normalizeH="0" baseline="0" noProof="0" dirty="0" err="1">
                <a:ln>
                  <a:noFill/>
                </a:ln>
                <a:solidFill>
                  <a:srgbClr val="0070C0"/>
                </a:solidFill>
                <a:effectLst/>
                <a:uLnTx/>
                <a:uFillTx/>
                <a:latin typeface="Arial"/>
                <a:ea typeface="+mn-ea"/>
                <a:cs typeface="+mn-cs"/>
              </a:rPr>
              <a:t>Excursion</a:t>
            </a:r>
            <a:r>
              <a:rPr kumimoji="0" lang="de-DE" sz="2000" b="1" i="0" u="none" strike="noStrike" kern="1200" cap="none" spc="0" normalizeH="0" baseline="0" noProof="0" dirty="0">
                <a:ln>
                  <a:noFill/>
                </a:ln>
                <a:solidFill>
                  <a:srgbClr val="0070C0"/>
                </a:solidFill>
                <a:effectLst/>
                <a:uLnTx/>
                <a:uFillTx/>
                <a:latin typeface="Arial"/>
                <a:ea typeface="+mn-ea"/>
                <a:cs typeface="+mn-cs"/>
              </a:rPr>
              <a:t>: Physics - </a:t>
            </a:r>
            <a:r>
              <a:rPr kumimoji="0" lang="de-DE" sz="2000" b="1" i="0" u="none" strike="noStrike" kern="1200" cap="none" spc="0" normalizeH="0" baseline="0" noProof="0" dirty="0" err="1">
                <a:ln>
                  <a:noFill/>
                </a:ln>
                <a:solidFill>
                  <a:srgbClr val="0070C0"/>
                </a:solidFill>
                <a:effectLst/>
                <a:uLnTx/>
                <a:uFillTx/>
                <a:latin typeface="Arial"/>
                <a:ea typeface="+mn-ea"/>
                <a:cs typeface="+mn-cs"/>
              </a:rPr>
              <a:t>Informed</a:t>
            </a:r>
            <a:r>
              <a:rPr kumimoji="0" lang="de-DE" sz="2000" b="1" i="0" u="none" strike="noStrike" kern="1200" cap="none" spc="0" normalizeH="0" baseline="0" noProof="0" dirty="0">
                <a:ln>
                  <a:noFill/>
                </a:ln>
                <a:solidFill>
                  <a:srgbClr val="0070C0"/>
                </a:solidFill>
                <a:effectLst/>
                <a:uLnTx/>
                <a:uFillTx/>
                <a:latin typeface="Arial"/>
                <a:ea typeface="+mn-ea"/>
                <a:cs typeface="+mn-cs"/>
              </a:rPr>
              <a:t> Deep Learning</a:t>
            </a:r>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de-DE" sz="2000" b="1" i="0" u="none" strike="noStrike" kern="1200" cap="none" spc="0" normalizeH="0" baseline="0" noProof="0" dirty="0">
              <a:ln>
                <a:noFill/>
              </a:ln>
              <a:solidFill>
                <a:srgbClr val="0070C0"/>
              </a:solidFill>
              <a:effectLst/>
              <a:uLnTx/>
              <a:uFillTx/>
              <a:latin typeface="Arial"/>
              <a:ea typeface="+mn-ea"/>
              <a:cs typeface="+mn-cs"/>
            </a:endParaRPr>
          </a:p>
          <a:p>
            <a:pPr marL="342900" marR="0" lvl="0" indent="-342900" algn="l" defTabSz="914400" rtl="0" eaLnBrk="1" fontAlgn="auto" latinLnBrk="0" hangingPunct="1">
              <a:lnSpc>
                <a:spcPct val="150000"/>
              </a:lnSpc>
              <a:spcBef>
                <a:spcPts val="0"/>
              </a:spcBef>
              <a:spcAft>
                <a:spcPts val="0"/>
              </a:spcAft>
              <a:buClrTx/>
              <a:buSzTx/>
              <a:buFont typeface="+mj-lt"/>
              <a:buAutoNum type="arabicPeriod"/>
              <a:tabLst/>
              <a:defRPr/>
            </a:pPr>
            <a:endParaRPr kumimoji="0" lang="de-DE" sz="2000" b="1" i="0" u="none" strike="noStrike" kern="1200" cap="none" spc="0" normalizeH="0" baseline="0" noProof="0" dirty="0">
              <a:ln>
                <a:noFill/>
              </a:ln>
              <a:solidFill>
                <a:srgbClr val="0070C0"/>
              </a:solidFill>
              <a:effectLst/>
              <a:uLnTx/>
              <a:uFillTx/>
              <a:latin typeface="Arial"/>
              <a:ea typeface="+mn-ea"/>
              <a:cs typeface="+mn-cs"/>
            </a:endParaRPr>
          </a:p>
          <a:p>
            <a:pPr marL="342900" marR="0" lvl="0" indent="-342900" algn="l" defTabSz="914400" rtl="0" eaLnBrk="1" fontAlgn="auto" latinLnBrk="0" hangingPunct="1">
              <a:lnSpc>
                <a:spcPct val="150000"/>
              </a:lnSpc>
              <a:spcBef>
                <a:spcPts val="0"/>
              </a:spcBef>
              <a:spcAft>
                <a:spcPts val="0"/>
              </a:spcAft>
              <a:buClrTx/>
              <a:buSzTx/>
              <a:buFont typeface="+mj-lt"/>
              <a:buAutoNum type="arabicPeriod"/>
              <a:tabLst/>
              <a:defRPr/>
            </a:pPr>
            <a:endParaRPr kumimoji="0" lang="de-DE" sz="2000" b="1" i="0" u="none" strike="noStrike" kern="1200" cap="none" spc="0" normalizeH="0" baseline="0" noProof="0" dirty="0">
              <a:ln>
                <a:noFill/>
              </a:ln>
              <a:solidFill>
                <a:srgbClr val="0070C0"/>
              </a:solidFill>
              <a:effectLst/>
              <a:uLnTx/>
              <a:uFillTx/>
              <a:latin typeface="Arial"/>
              <a:ea typeface="+mn-ea"/>
              <a:cs typeface="+mn-cs"/>
            </a:endParaRPr>
          </a:p>
          <a:p>
            <a:pPr marL="342900" marR="0" lvl="0" indent="-342900" algn="l" defTabSz="914400" rtl="0" eaLnBrk="1" fontAlgn="auto" latinLnBrk="0" hangingPunct="1">
              <a:lnSpc>
                <a:spcPct val="150000"/>
              </a:lnSpc>
              <a:spcBef>
                <a:spcPts val="0"/>
              </a:spcBef>
              <a:spcAft>
                <a:spcPts val="0"/>
              </a:spcAft>
              <a:buClrTx/>
              <a:buSzTx/>
              <a:buFont typeface="+mj-lt"/>
              <a:buAutoNum type="arabicPeriod"/>
              <a:tabLst/>
              <a:defRPr/>
            </a:pPr>
            <a:endParaRPr kumimoji="0" lang="de-DE" sz="2000" b="1" i="0" u="none" strike="noStrike" kern="1200" cap="none" spc="0" normalizeH="0" baseline="0" noProof="0" dirty="0">
              <a:ln>
                <a:noFill/>
              </a:ln>
              <a:solidFill>
                <a:srgbClr val="0070C0"/>
              </a:solidFill>
              <a:effectLst/>
              <a:uLnTx/>
              <a:uFillTx/>
              <a:latin typeface="Arial"/>
              <a:ea typeface="+mn-ea"/>
              <a:cs typeface="+mn-cs"/>
            </a:endParaRPr>
          </a:p>
        </p:txBody>
      </p:sp>
      <p:sp>
        <p:nvSpPr>
          <p:cNvPr id="35" name="Textfeld 34">
            <a:extLst>
              <a:ext uri="{FF2B5EF4-FFF2-40B4-BE49-F238E27FC236}">
                <a16:creationId xmlns:a16="http://schemas.microsoft.com/office/drawing/2014/main" id="{2C92F5D2-103F-4EA6-80AA-71BEBCE5FC82}"/>
              </a:ext>
            </a:extLst>
          </p:cNvPr>
          <p:cNvSpPr txBox="1"/>
          <p:nvPr/>
        </p:nvSpPr>
        <p:spPr>
          <a:xfrm>
            <a:off x="4796651" y="1953720"/>
            <a:ext cx="6224781" cy="369332"/>
          </a:xfrm>
          <a:prstGeom prst="rect">
            <a:avLst/>
          </a:prstGeom>
          <a:solidFill>
            <a:srgbClr val="00B050"/>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800" b="1" i="0" u="none" strike="noStrike" kern="0" cap="none" spc="0" normalizeH="0" baseline="0" noProof="0" dirty="0">
                <a:ln>
                  <a:noFill/>
                </a:ln>
                <a:solidFill>
                  <a:prstClr val="white"/>
                </a:solidFill>
                <a:effectLst/>
                <a:uLnTx/>
                <a:uFillTx/>
                <a:latin typeface="Arial"/>
                <a:ea typeface="+mn-ea"/>
                <a:cs typeface="+mn-cs"/>
              </a:rPr>
              <a:t>Hands - On 1: Simple </a:t>
            </a:r>
            <a:r>
              <a:rPr kumimoji="0" lang="de-DE" sz="1800" b="1" i="0" u="none" strike="noStrike" kern="0" cap="none" spc="0" normalizeH="0" baseline="0" noProof="0" dirty="0" err="1">
                <a:ln>
                  <a:noFill/>
                </a:ln>
                <a:solidFill>
                  <a:prstClr val="white"/>
                </a:solidFill>
                <a:effectLst/>
                <a:uLnTx/>
                <a:uFillTx/>
                <a:latin typeface="Arial"/>
                <a:ea typeface="+mn-ea"/>
                <a:cs typeface="+mn-cs"/>
              </a:rPr>
              <a:t>workflow</a:t>
            </a:r>
            <a:r>
              <a:rPr kumimoji="0" lang="de-DE" sz="1800" b="1" i="0" u="none" strike="noStrike" kern="0" cap="none" spc="0" normalizeH="0" baseline="0" noProof="0" dirty="0">
                <a:ln>
                  <a:noFill/>
                </a:ln>
                <a:solidFill>
                  <a:prstClr val="white"/>
                </a:solidFill>
                <a:effectLst/>
                <a:uLnTx/>
                <a:uFillTx/>
                <a:latin typeface="Arial"/>
                <a:ea typeface="+mn-ea"/>
                <a:cs typeface="+mn-cs"/>
              </a:rPr>
              <a:t> </a:t>
            </a:r>
            <a:r>
              <a:rPr kumimoji="0" lang="de-DE" sz="1800" b="1" i="0" u="none" strike="noStrike" kern="0" cap="none" spc="0" normalizeH="0" baseline="0" noProof="0" dirty="0" err="1">
                <a:ln>
                  <a:noFill/>
                </a:ln>
                <a:solidFill>
                  <a:prstClr val="white"/>
                </a:solidFill>
                <a:effectLst/>
                <a:uLnTx/>
                <a:uFillTx/>
                <a:latin typeface="Arial"/>
                <a:ea typeface="+mn-ea"/>
                <a:cs typeface="+mn-cs"/>
              </a:rPr>
              <a:t>for</a:t>
            </a:r>
            <a:r>
              <a:rPr kumimoji="0" lang="de-DE" sz="1800" b="1" i="0" u="none" strike="noStrike" kern="0" cap="none" spc="0" normalizeH="0" baseline="0" noProof="0" dirty="0">
                <a:ln>
                  <a:noFill/>
                </a:ln>
                <a:solidFill>
                  <a:prstClr val="white"/>
                </a:solidFill>
                <a:effectLst/>
                <a:uLnTx/>
                <a:uFillTx/>
                <a:latin typeface="Arial"/>
                <a:ea typeface="+mn-ea"/>
                <a:cs typeface="+mn-cs"/>
              </a:rPr>
              <a:t> a </a:t>
            </a:r>
            <a:r>
              <a:rPr kumimoji="0" lang="de-DE" sz="1800" b="1" i="0" u="none" strike="noStrike" kern="0" cap="none" spc="0" normalizeH="0" baseline="0" noProof="0" dirty="0" err="1">
                <a:ln>
                  <a:noFill/>
                </a:ln>
                <a:solidFill>
                  <a:prstClr val="white"/>
                </a:solidFill>
                <a:effectLst/>
                <a:uLnTx/>
                <a:uFillTx/>
                <a:latin typeface="Arial"/>
                <a:ea typeface="+mn-ea"/>
                <a:cs typeface="+mn-cs"/>
              </a:rPr>
              <a:t>classification</a:t>
            </a:r>
            <a:r>
              <a:rPr kumimoji="0" lang="de-DE" sz="1800" b="1" i="0" u="none" strike="noStrike" kern="0" cap="none" spc="0" normalizeH="0" baseline="0" noProof="0" dirty="0">
                <a:ln>
                  <a:noFill/>
                </a:ln>
                <a:solidFill>
                  <a:prstClr val="white"/>
                </a:solidFill>
                <a:effectLst/>
                <a:uLnTx/>
                <a:uFillTx/>
                <a:latin typeface="Arial"/>
                <a:ea typeface="+mn-ea"/>
                <a:cs typeface="+mn-cs"/>
              </a:rPr>
              <a:t> </a:t>
            </a:r>
            <a:r>
              <a:rPr kumimoji="0" lang="de-DE" sz="1800" b="1" i="0" u="none" strike="noStrike" kern="0" cap="none" spc="0" normalizeH="0" baseline="0" noProof="0" dirty="0" err="1">
                <a:ln>
                  <a:noFill/>
                </a:ln>
                <a:solidFill>
                  <a:prstClr val="white"/>
                </a:solidFill>
                <a:effectLst/>
                <a:uLnTx/>
                <a:uFillTx/>
                <a:latin typeface="Arial"/>
                <a:ea typeface="+mn-ea"/>
                <a:cs typeface="+mn-cs"/>
              </a:rPr>
              <a:t>task</a:t>
            </a:r>
            <a:endParaRPr kumimoji="0" lang="de-DE" sz="1800" b="1" i="0" u="none" strike="noStrike" kern="0" cap="none" spc="0" normalizeH="0" baseline="0" noProof="0" dirty="0">
              <a:ln>
                <a:noFill/>
              </a:ln>
              <a:solidFill>
                <a:prstClr val="white"/>
              </a:solidFill>
              <a:effectLst/>
              <a:uLnTx/>
              <a:uFillTx/>
              <a:latin typeface="Arial"/>
              <a:ea typeface="+mn-ea"/>
              <a:cs typeface="+mn-cs"/>
            </a:endParaRPr>
          </a:p>
        </p:txBody>
      </p:sp>
      <p:pic>
        <p:nvPicPr>
          <p:cNvPr id="38" name="Grafik 37">
            <a:extLst>
              <a:ext uri="{FF2B5EF4-FFF2-40B4-BE49-F238E27FC236}">
                <a16:creationId xmlns:a16="http://schemas.microsoft.com/office/drawing/2014/main" id="{CAF5BECE-AFAE-4919-BAAE-C1808B70A9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87975" y="3028493"/>
            <a:ext cx="766294" cy="766294"/>
          </a:xfrm>
          <a:prstGeom prst="rect">
            <a:avLst/>
          </a:prstGeom>
          <a:ln>
            <a:noFill/>
          </a:ln>
        </p:spPr>
      </p:pic>
      <p:sp>
        <p:nvSpPr>
          <p:cNvPr id="39" name="Textfeld 38">
            <a:extLst>
              <a:ext uri="{FF2B5EF4-FFF2-40B4-BE49-F238E27FC236}">
                <a16:creationId xmlns:a16="http://schemas.microsoft.com/office/drawing/2014/main" id="{5821FC3B-3DAA-4600-81AB-E356853EB6D3}"/>
              </a:ext>
            </a:extLst>
          </p:cNvPr>
          <p:cNvSpPr txBox="1"/>
          <p:nvPr/>
        </p:nvSpPr>
        <p:spPr>
          <a:xfrm>
            <a:off x="4796651" y="3225132"/>
            <a:ext cx="5147563" cy="369332"/>
          </a:xfrm>
          <a:prstGeom prst="rect">
            <a:avLst/>
          </a:prstGeom>
          <a:solidFill>
            <a:srgbClr val="FFC000"/>
          </a:solidFill>
          <a:ln>
            <a:no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800" b="1" i="0" u="none" strike="noStrike" kern="0" cap="none" spc="0" normalizeH="0" baseline="0" noProof="0" dirty="0">
                <a:ln>
                  <a:noFill/>
                </a:ln>
                <a:solidFill>
                  <a:prstClr val="white"/>
                </a:solidFill>
                <a:effectLst/>
                <a:uLnTx/>
                <a:uFillTx/>
                <a:latin typeface="Arial"/>
                <a:ea typeface="+mn-ea"/>
                <a:cs typeface="+mn-cs"/>
              </a:rPr>
              <a:t>Hands - On 2: Linear </a:t>
            </a:r>
            <a:r>
              <a:rPr kumimoji="0" lang="de-DE" sz="1800" b="1" i="0" u="none" strike="noStrike" kern="0" cap="none" spc="0" normalizeH="0" baseline="0" noProof="0" dirty="0" err="1">
                <a:ln>
                  <a:noFill/>
                </a:ln>
                <a:solidFill>
                  <a:prstClr val="white"/>
                </a:solidFill>
                <a:effectLst/>
                <a:uLnTx/>
                <a:uFillTx/>
                <a:latin typeface="Arial"/>
                <a:ea typeface="+mn-ea"/>
                <a:cs typeface="+mn-cs"/>
              </a:rPr>
              <a:t>regression</a:t>
            </a:r>
            <a:r>
              <a:rPr kumimoji="0" lang="de-DE" sz="1800" b="1" i="0" u="none" strike="noStrike" kern="0" cap="none" spc="0" normalizeH="0" baseline="0" noProof="0" dirty="0">
                <a:ln>
                  <a:noFill/>
                </a:ln>
                <a:solidFill>
                  <a:prstClr val="white"/>
                </a:solidFill>
                <a:effectLst/>
                <a:uLnTx/>
                <a:uFillTx/>
                <a:latin typeface="Arial"/>
                <a:ea typeface="+mn-ea"/>
                <a:cs typeface="+mn-cs"/>
              </a:rPr>
              <a:t> </a:t>
            </a:r>
            <a:r>
              <a:rPr kumimoji="0" lang="de-DE" sz="1800" b="1" i="0" u="none" strike="noStrike" kern="0" cap="none" spc="0" normalizeH="0" baseline="0" noProof="0" dirty="0" err="1">
                <a:ln>
                  <a:noFill/>
                </a:ln>
                <a:solidFill>
                  <a:prstClr val="white"/>
                </a:solidFill>
                <a:effectLst/>
                <a:uLnTx/>
                <a:uFillTx/>
                <a:latin typeface="Arial"/>
                <a:ea typeface="+mn-ea"/>
                <a:cs typeface="+mn-cs"/>
              </a:rPr>
              <a:t>from</a:t>
            </a:r>
            <a:r>
              <a:rPr kumimoji="0" lang="de-DE" sz="1800" b="1" i="0" u="none" strike="noStrike" kern="0" cap="none" spc="0" normalizeH="0" baseline="0" noProof="0" dirty="0">
                <a:ln>
                  <a:noFill/>
                </a:ln>
                <a:solidFill>
                  <a:prstClr val="white"/>
                </a:solidFill>
                <a:effectLst/>
                <a:uLnTx/>
                <a:uFillTx/>
                <a:latin typeface="Arial"/>
                <a:ea typeface="+mn-ea"/>
                <a:cs typeface="+mn-cs"/>
              </a:rPr>
              <a:t> </a:t>
            </a:r>
            <a:r>
              <a:rPr kumimoji="0" lang="de-DE" sz="1800" b="1" i="0" u="none" strike="noStrike" kern="0" cap="none" spc="0" normalizeH="0" baseline="0" noProof="0" dirty="0" err="1">
                <a:ln>
                  <a:noFill/>
                </a:ln>
                <a:solidFill>
                  <a:prstClr val="white"/>
                </a:solidFill>
                <a:effectLst/>
                <a:uLnTx/>
                <a:uFillTx/>
                <a:latin typeface="Arial"/>
                <a:ea typeface="+mn-ea"/>
                <a:cs typeface="+mn-cs"/>
              </a:rPr>
              <a:t>scratch</a:t>
            </a:r>
            <a:endParaRPr kumimoji="0" lang="de-DE" sz="1800" b="1" i="0" u="none" strike="noStrike" kern="0" cap="none" spc="0" normalizeH="0" baseline="0" noProof="0" dirty="0">
              <a:ln>
                <a:noFill/>
              </a:ln>
              <a:solidFill>
                <a:prstClr val="white"/>
              </a:solidFill>
              <a:effectLst/>
              <a:uLnTx/>
              <a:uFillTx/>
              <a:latin typeface="Arial"/>
              <a:ea typeface="+mn-ea"/>
              <a:cs typeface="+mn-cs"/>
            </a:endParaRPr>
          </a:p>
        </p:txBody>
      </p:sp>
      <p:pic>
        <p:nvPicPr>
          <p:cNvPr id="42" name="Grafik 41">
            <a:extLst>
              <a:ext uri="{FF2B5EF4-FFF2-40B4-BE49-F238E27FC236}">
                <a16:creationId xmlns:a16="http://schemas.microsoft.com/office/drawing/2014/main" id="{DB287B5E-B06A-4786-B78A-21AB2B3EEB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30292" y="4300757"/>
            <a:ext cx="766294" cy="766294"/>
          </a:xfrm>
          <a:prstGeom prst="rect">
            <a:avLst/>
          </a:prstGeom>
          <a:ln>
            <a:noFill/>
          </a:ln>
        </p:spPr>
      </p:pic>
      <p:sp>
        <p:nvSpPr>
          <p:cNvPr id="43" name="Textfeld 42">
            <a:extLst>
              <a:ext uri="{FF2B5EF4-FFF2-40B4-BE49-F238E27FC236}">
                <a16:creationId xmlns:a16="http://schemas.microsoft.com/office/drawing/2014/main" id="{68AF9CC7-F00F-45E0-8FEC-47129ED4E3E5}"/>
              </a:ext>
            </a:extLst>
          </p:cNvPr>
          <p:cNvSpPr txBox="1"/>
          <p:nvPr/>
        </p:nvSpPr>
        <p:spPr>
          <a:xfrm>
            <a:off x="4796586" y="4499238"/>
            <a:ext cx="5147628" cy="369332"/>
          </a:xfrm>
          <a:prstGeom prst="rect">
            <a:avLst/>
          </a:prstGeom>
          <a:solidFill>
            <a:srgbClr val="FFC000"/>
          </a:solidFill>
          <a:ln>
            <a:no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800" b="1" i="0" u="none" strike="noStrike" kern="0" cap="none" spc="0" normalizeH="0" baseline="0" noProof="0" dirty="0">
                <a:ln>
                  <a:noFill/>
                </a:ln>
                <a:solidFill>
                  <a:prstClr val="white"/>
                </a:solidFill>
                <a:effectLst/>
                <a:uLnTx/>
                <a:uFillTx/>
                <a:latin typeface="Arial"/>
                <a:ea typeface="+mn-ea"/>
                <a:cs typeface="+mn-cs"/>
              </a:rPr>
              <a:t>Hands - On 3: Training and </a:t>
            </a:r>
            <a:r>
              <a:rPr kumimoji="0" lang="de-DE" sz="1800" b="1" i="0" u="none" strike="noStrike" kern="0" cap="none" spc="0" normalizeH="0" baseline="0" noProof="0" dirty="0" err="1">
                <a:ln>
                  <a:noFill/>
                </a:ln>
                <a:solidFill>
                  <a:prstClr val="white"/>
                </a:solidFill>
                <a:effectLst/>
                <a:uLnTx/>
                <a:uFillTx/>
                <a:latin typeface="Arial"/>
                <a:ea typeface="+mn-ea"/>
                <a:cs typeface="+mn-cs"/>
              </a:rPr>
              <a:t>evaluating</a:t>
            </a:r>
            <a:r>
              <a:rPr kumimoji="0" lang="de-DE" sz="1800" b="1" i="0" u="none" strike="noStrike" kern="0" cap="none" spc="0" normalizeH="0" baseline="0" noProof="0" dirty="0">
                <a:ln>
                  <a:noFill/>
                </a:ln>
                <a:solidFill>
                  <a:prstClr val="white"/>
                </a:solidFill>
                <a:effectLst/>
                <a:uLnTx/>
                <a:uFillTx/>
                <a:latin typeface="Arial"/>
                <a:ea typeface="+mn-ea"/>
                <a:cs typeface="+mn-cs"/>
              </a:rPr>
              <a:t> a DNN </a:t>
            </a:r>
          </a:p>
        </p:txBody>
      </p:sp>
      <p:pic>
        <p:nvPicPr>
          <p:cNvPr id="34" name="Grafik 33">
            <a:extLst>
              <a:ext uri="{FF2B5EF4-FFF2-40B4-BE49-F238E27FC236}">
                <a16:creationId xmlns:a16="http://schemas.microsoft.com/office/drawing/2014/main" id="{75436B5F-186B-4964-B060-E01942CF3B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34912" y="1740832"/>
            <a:ext cx="861739" cy="818267"/>
          </a:xfrm>
          <a:prstGeom prst="rect">
            <a:avLst/>
          </a:prstGeom>
          <a:solidFill>
            <a:srgbClr val="FFC000"/>
          </a:solidFill>
        </p:spPr>
      </p:pic>
      <p:pic>
        <p:nvPicPr>
          <p:cNvPr id="3" name="Grafik 2">
            <a:extLst>
              <a:ext uri="{FF2B5EF4-FFF2-40B4-BE49-F238E27FC236}">
                <a16:creationId xmlns:a16="http://schemas.microsoft.com/office/drawing/2014/main" id="{5CA7ABF4-35BB-4D2F-8F78-6DC0E19F44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6806" y="5057475"/>
            <a:ext cx="706456" cy="706456"/>
          </a:xfrm>
          <a:prstGeom prst="rect">
            <a:avLst/>
          </a:prstGeom>
        </p:spPr>
      </p:pic>
      <p:pic>
        <p:nvPicPr>
          <p:cNvPr id="5" name="Grafik 4">
            <a:extLst>
              <a:ext uri="{FF2B5EF4-FFF2-40B4-BE49-F238E27FC236}">
                <a16:creationId xmlns:a16="http://schemas.microsoft.com/office/drawing/2014/main" id="{D480F236-B77A-48A2-8652-CE3AC53B5BD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6806" y="1423947"/>
            <a:ext cx="761751" cy="761751"/>
          </a:xfrm>
          <a:prstGeom prst="rect">
            <a:avLst/>
          </a:prstGeom>
        </p:spPr>
      </p:pic>
      <p:pic>
        <p:nvPicPr>
          <p:cNvPr id="7" name="Grafik 6">
            <a:extLst>
              <a:ext uri="{FF2B5EF4-FFF2-40B4-BE49-F238E27FC236}">
                <a16:creationId xmlns:a16="http://schemas.microsoft.com/office/drawing/2014/main" id="{E7C30355-E16D-45C9-9179-8977A27BCFD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2464" y="2800748"/>
            <a:ext cx="835776" cy="835776"/>
          </a:xfrm>
          <a:prstGeom prst="rect">
            <a:avLst/>
          </a:prstGeom>
        </p:spPr>
      </p:pic>
      <p:pic>
        <p:nvPicPr>
          <p:cNvPr id="9" name="Grafik 8">
            <a:extLst>
              <a:ext uri="{FF2B5EF4-FFF2-40B4-BE49-F238E27FC236}">
                <a16:creationId xmlns:a16="http://schemas.microsoft.com/office/drawing/2014/main" id="{FAB06CA2-CC2D-4FF0-99F9-78BF695E04D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06806" y="3959877"/>
            <a:ext cx="745450" cy="745450"/>
          </a:xfrm>
          <a:prstGeom prst="rect">
            <a:avLst/>
          </a:prstGeom>
        </p:spPr>
      </p:pic>
      <p:pic>
        <p:nvPicPr>
          <p:cNvPr id="11" name="Grafik 10">
            <a:extLst>
              <a:ext uri="{FF2B5EF4-FFF2-40B4-BE49-F238E27FC236}">
                <a16:creationId xmlns:a16="http://schemas.microsoft.com/office/drawing/2014/main" id="{9E0C471D-9C7F-4C23-99CE-FBE665C2A0C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72831" y="5920436"/>
            <a:ext cx="835776" cy="835776"/>
          </a:xfrm>
          <a:prstGeom prst="rect">
            <a:avLst/>
          </a:prstGeom>
        </p:spPr>
      </p:pic>
    </p:spTree>
    <p:extLst>
      <p:ext uri="{BB962C8B-B14F-4D97-AF65-F5344CB8AC3E}">
        <p14:creationId xmlns:p14="http://schemas.microsoft.com/office/powerpoint/2010/main" val="5469093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8D1FB83C-1E23-42B0-B6E3-E7CDFBB32C05}"/>
              </a:ext>
            </a:extLst>
          </p:cNvPr>
          <p:cNvSpPr txBox="1"/>
          <p:nvPr/>
        </p:nvSpPr>
        <p:spPr>
          <a:xfrm>
            <a:off x="531444" y="1430152"/>
            <a:ext cx="10264140" cy="646331"/>
          </a:xfrm>
          <a:prstGeom prst="rect">
            <a:avLst/>
          </a:prstGeom>
          <a:noFill/>
        </p:spPr>
        <p:txBody>
          <a:bodyPr wrap="square">
            <a:spAutoFit/>
          </a:bodyPr>
          <a:lstStyle/>
          <a:p>
            <a:r>
              <a:rPr lang="de-DE" dirty="0">
                <a:solidFill>
                  <a:srgbClr val="0070C0"/>
                </a:solidFill>
                <a:hlinkClick r:id="rId3"/>
              </a:rPr>
              <a:t>https://colab.research.google.com/drive/1rWAgBrCHUqHVu0tnWBRBv1zMTpBua24O?usp=sharing</a:t>
            </a:r>
            <a:endParaRPr lang="de-DE" dirty="0">
              <a:solidFill>
                <a:srgbClr val="0070C0"/>
              </a:solidFill>
            </a:endParaRPr>
          </a:p>
          <a:p>
            <a:endParaRPr lang="de-DE" dirty="0">
              <a:solidFill>
                <a:srgbClr val="0070C0"/>
              </a:solidFill>
            </a:endParaRPr>
          </a:p>
        </p:txBody>
      </p:sp>
      <p:sp>
        <p:nvSpPr>
          <p:cNvPr id="5" name="Textfeld 4">
            <a:extLst>
              <a:ext uri="{FF2B5EF4-FFF2-40B4-BE49-F238E27FC236}">
                <a16:creationId xmlns:a16="http://schemas.microsoft.com/office/drawing/2014/main" id="{88B81457-3083-448D-9AF6-F93678BA3D51}"/>
              </a:ext>
            </a:extLst>
          </p:cNvPr>
          <p:cNvSpPr txBox="1"/>
          <p:nvPr/>
        </p:nvSpPr>
        <p:spPr>
          <a:xfrm>
            <a:off x="2574756" y="3446063"/>
            <a:ext cx="10068197" cy="646331"/>
          </a:xfrm>
          <a:prstGeom prst="rect">
            <a:avLst/>
          </a:prstGeom>
          <a:noFill/>
        </p:spPr>
        <p:txBody>
          <a:bodyPr wrap="square">
            <a:spAutoFit/>
          </a:bodyPr>
          <a:lstStyle/>
          <a:p>
            <a:r>
              <a:rPr lang="de-DE" dirty="0">
                <a:solidFill>
                  <a:srgbClr val="0070C0"/>
                </a:solidFill>
                <a:hlinkClick r:id="rId4"/>
              </a:rPr>
              <a:t>https://colab.research.google.com/drive/1AhMcnc1UgxsW1BAa4qe53UTGBCJFKpis?usp=sharing</a:t>
            </a:r>
            <a:endParaRPr lang="de-DE" dirty="0">
              <a:solidFill>
                <a:srgbClr val="0070C0"/>
              </a:solidFill>
            </a:endParaRPr>
          </a:p>
          <a:p>
            <a:endParaRPr lang="de-DE" dirty="0">
              <a:solidFill>
                <a:srgbClr val="0070C0"/>
              </a:solidFill>
            </a:endParaRPr>
          </a:p>
        </p:txBody>
      </p:sp>
      <p:sp>
        <p:nvSpPr>
          <p:cNvPr id="9" name="Textfeld 8">
            <a:extLst>
              <a:ext uri="{FF2B5EF4-FFF2-40B4-BE49-F238E27FC236}">
                <a16:creationId xmlns:a16="http://schemas.microsoft.com/office/drawing/2014/main" id="{528AA631-7E5D-4503-9FDC-BD33BD722844}"/>
              </a:ext>
            </a:extLst>
          </p:cNvPr>
          <p:cNvSpPr txBox="1"/>
          <p:nvPr/>
        </p:nvSpPr>
        <p:spPr>
          <a:xfrm>
            <a:off x="531444" y="5427848"/>
            <a:ext cx="10564586" cy="646331"/>
          </a:xfrm>
          <a:prstGeom prst="rect">
            <a:avLst/>
          </a:prstGeom>
          <a:noFill/>
        </p:spPr>
        <p:txBody>
          <a:bodyPr wrap="square">
            <a:spAutoFit/>
          </a:bodyPr>
          <a:lstStyle/>
          <a:p>
            <a:r>
              <a:rPr lang="de-DE" dirty="0">
                <a:solidFill>
                  <a:srgbClr val="0070C0"/>
                </a:solidFill>
                <a:hlinkClick r:id="rId5"/>
              </a:rPr>
              <a:t>https://colab.research.google.com/drive/1XV0F6JqiU2gR5b_J_Y5M6TYlA184m4ts?usp=sharing</a:t>
            </a:r>
            <a:endParaRPr lang="de-DE" dirty="0">
              <a:solidFill>
                <a:srgbClr val="0070C0"/>
              </a:solidFill>
            </a:endParaRPr>
          </a:p>
          <a:p>
            <a:endParaRPr lang="de-DE" dirty="0">
              <a:solidFill>
                <a:srgbClr val="0070C0"/>
              </a:solidFill>
            </a:endParaRPr>
          </a:p>
        </p:txBody>
      </p:sp>
      <p:sp>
        <p:nvSpPr>
          <p:cNvPr id="10" name="Textfeld 9">
            <a:extLst>
              <a:ext uri="{FF2B5EF4-FFF2-40B4-BE49-F238E27FC236}">
                <a16:creationId xmlns:a16="http://schemas.microsoft.com/office/drawing/2014/main" id="{6A5A1CE3-BFA5-4F7A-8A06-08B2238383CD}"/>
              </a:ext>
            </a:extLst>
          </p:cNvPr>
          <p:cNvSpPr txBox="1"/>
          <p:nvPr/>
        </p:nvSpPr>
        <p:spPr>
          <a:xfrm>
            <a:off x="835530" y="176037"/>
            <a:ext cx="9026638" cy="1261884"/>
          </a:xfrm>
          <a:prstGeom prst="rect">
            <a:avLst/>
          </a:prstGeom>
          <a:noFill/>
        </p:spPr>
        <p:txBody>
          <a:bodyPr wrap="none" rtlCol="0">
            <a:spAutoFit/>
          </a:bodyPr>
          <a:lstStyle/>
          <a:p>
            <a:pPr algn="ctr"/>
            <a:r>
              <a:rPr lang="de-DE" sz="2000" b="1" dirty="0">
                <a:solidFill>
                  <a:srgbClr val="0070C0"/>
                </a:solidFill>
              </a:rPr>
              <a:t>Load </a:t>
            </a:r>
            <a:r>
              <a:rPr lang="de-DE" sz="2000" b="1" dirty="0" err="1">
                <a:solidFill>
                  <a:srgbClr val="0070C0"/>
                </a:solidFill>
              </a:rPr>
              <a:t>examples</a:t>
            </a:r>
            <a:r>
              <a:rPr lang="de-DE" sz="2000" b="1" dirty="0">
                <a:solidFill>
                  <a:srgbClr val="0070C0"/>
                </a:solidFill>
              </a:rPr>
              <a:t> </a:t>
            </a:r>
            <a:r>
              <a:rPr lang="de-DE" sz="2000" b="1" dirty="0" err="1">
                <a:solidFill>
                  <a:srgbClr val="0070C0"/>
                </a:solidFill>
              </a:rPr>
              <a:t>before</a:t>
            </a:r>
            <a:r>
              <a:rPr lang="de-DE" sz="2000" b="1" dirty="0">
                <a:solidFill>
                  <a:srgbClr val="0070C0"/>
                </a:solidFill>
              </a:rPr>
              <a:t> </a:t>
            </a:r>
            <a:r>
              <a:rPr lang="de-DE" sz="2000" b="1" dirty="0" err="1">
                <a:solidFill>
                  <a:srgbClr val="0070C0"/>
                </a:solidFill>
              </a:rPr>
              <a:t>start</a:t>
            </a:r>
            <a:r>
              <a:rPr lang="de-DE" sz="2000" b="1" dirty="0">
                <a:solidFill>
                  <a:srgbClr val="0070C0"/>
                </a:solidFill>
              </a:rPr>
              <a:t> (</a:t>
            </a:r>
            <a:r>
              <a:rPr lang="de-DE" sz="2000" b="1" dirty="0" err="1">
                <a:solidFill>
                  <a:srgbClr val="0070C0"/>
                </a:solidFill>
              </a:rPr>
              <a:t>note</a:t>
            </a:r>
            <a:r>
              <a:rPr lang="de-DE" sz="2000" b="1" dirty="0">
                <a:solidFill>
                  <a:srgbClr val="0070C0"/>
                </a:solidFill>
              </a:rPr>
              <a:t>: </a:t>
            </a:r>
            <a:r>
              <a:rPr lang="de-DE" sz="2000" b="1" dirty="0" err="1">
                <a:solidFill>
                  <a:srgbClr val="0070C0"/>
                </a:solidFill>
              </a:rPr>
              <a:t>google</a:t>
            </a:r>
            <a:r>
              <a:rPr lang="de-DE" sz="2000" b="1" dirty="0">
                <a:solidFill>
                  <a:srgbClr val="0070C0"/>
                </a:solidFill>
              </a:rPr>
              <a:t> </a:t>
            </a:r>
            <a:r>
              <a:rPr lang="de-DE" sz="2000" b="1" dirty="0" err="1">
                <a:solidFill>
                  <a:srgbClr val="0070C0"/>
                </a:solidFill>
              </a:rPr>
              <a:t>account</a:t>
            </a:r>
            <a:r>
              <a:rPr lang="de-DE" sz="2000" b="1" dirty="0">
                <a:solidFill>
                  <a:srgbClr val="0070C0"/>
                </a:solidFill>
              </a:rPr>
              <a:t> </a:t>
            </a:r>
            <a:r>
              <a:rPr lang="de-DE" sz="2000" b="1" dirty="0" err="1">
                <a:solidFill>
                  <a:srgbClr val="0070C0"/>
                </a:solidFill>
              </a:rPr>
              <a:t>needed</a:t>
            </a:r>
            <a:r>
              <a:rPr lang="de-DE" sz="2000" b="1" dirty="0">
                <a:solidFill>
                  <a:srgbClr val="0070C0"/>
                </a:solidFill>
              </a:rPr>
              <a:t> </a:t>
            </a:r>
            <a:r>
              <a:rPr lang="de-DE" sz="2000" b="1" dirty="0" err="1">
                <a:solidFill>
                  <a:srgbClr val="0070C0"/>
                </a:solidFill>
              </a:rPr>
              <a:t>for</a:t>
            </a:r>
            <a:r>
              <a:rPr lang="de-DE" sz="2000" b="1" dirty="0">
                <a:solidFill>
                  <a:srgbClr val="0070C0"/>
                </a:solidFill>
              </a:rPr>
              <a:t> </a:t>
            </a:r>
            <a:r>
              <a:rPr lang="de-DE" sz="2000" b="1" dirty="0" err="1">
                <a:solidFill>
                  <a:srgbClr val="0070C0"/>
                </a:solidFill>
              </a:rPr>
              <a:t>download</a:t>
            </a:r>
            <a:r>
              <a:rPr lang="de-DE" sz="2000" b="1" dirty="0">
                <a:solidFill>
                  <a:srgbClr val="0070C0"/>
                </a:solidFill>
              </a:rPr>
              <a:t> and </a:t>
            </a:r>
            <a:r>
              <a:rPr lang="de-DE" sz="2000" b="1" dirty="0" err="1">
                <a:solidFill>
                  <a:srgbClr val="0070C0"/>
                </a:solidFill>
              </a:rPr>
              <a:t>testing</a:t>
            </a:r>
            <a:br>
              <a:rPr lang="de-DE" sz="2000" b="1" dirty="0">
                <a:solidFill>
                  <a:srgbClr val="0070C0"/>
                </a:solidFill>
              </a:rPr>
            </a:br>
            <a:r>
              <a:rPr lang="de-DE" sz="2000" b="1" dirty="0">
                <a:solidFill>
                  <a:srgbClr val="0070C0"/>
                </a:solidFill>
              </a:rPr>
              <a:t>          </a:t>
            </a:r>
            <a:r>
              <a:rPr lang="de-DE" sz="2000" b="1" dirty="0" err="1">
                <a:solidFill>
                  <a:srgbClr val="0070C0"/>
                </a:solidFill>
              </a:rPr>
              <a:t>without</a:t>
            </a:r>
            <a:r>
              <a:rPr lang="de-DE" sz="2000" b="1" dirty="0">
                <a:solidFill>
                  <a:srgbClr val="0070C0"/>
                </a:solidFill>
              </a:rPr>
              <a:t>: </a:t>
            </a:r>
            <a:r>
              <a:rPr lang="de-DE" sz="2000" b="1" dirty="0" err="1">
                <a:solidFill>
                  <a:srgbClr val="0070C0"/>
                </a:solidFill>
              </a:rPr>
              <a:t>only</a:t>
            </a:r>
            <a:r>
              <a:rPr lang="de-DE" sz="2000" b="1" dirty="0">
                <a:solidFill>
                  <a:srgbClr val="0070C0"/>
                </a:solidFill>
              </a:rPr>
              <a:t> </a:t>
            </a:r>
            <a:r>
              <a:rPr lang="de-DE" sz="2000" b="1" dirty="0" err="1">
                <a:solidFill>
                  <a:srgbClr val="0070C0"/>
                </a:solidFill>
              </a:rPr>
              <a:t>reading</a:t>
            </a:r>
            <a:r>
              <a:rPr lang="de-DE" sz="2000" b="1" dirty="0">
                <a:solidFill>
                  <a:srgbClr val="0070C0"/>
                </a:solidFill>
              </a:rPr>
              <a:t> possible </a:t>
            </a:r>
            <a:r>
              <a:rPr lang="de-DE" sz="2000" b="1" dirty="0" err="1">
                <a:solidFill>
                  <a:srgbClr val="0070C0"/>
                </a:solidFill>
              </a:rPr>
              <a:t>or</a:t>
            </a:r>
            <a:r>
              <a:rPr lang="de-DE" sz="2000" b="1" dirty="0">
                <a:solidFill>
                  <a:srgbClr val="0070C0"/>
                </a:solidFill>
              </a:rPr>
              <a:t> </a:t>
            </a:r>
            <a:r>
              <a:rPr lang="de-DE" sz="2000" b="1" dirty="0" err="1">
                <a:solidFill>
                  <a:srgbClr val="0070C0"/>
                </a:solidFill>
              </a:rPr>
              <a:t>use</a:t>
            </a:r>
            <a:r>
              <a:rPr lang="de-DE" sz="2000" b="1" dirty="0">
                <a:solidFill>
                  <a:srgbClr val="0070C0"/>
                </a:solidFill>
              </a:rPr>
              <a:t> </a:t>
            </a:r>
            <a:r>
              <a:rPr lang="de-DE" sz="2000" b="1" dirty="0" err="1">
                <a:solidFill>
                  <a:srgbClr val="0070C0"/>
                </a:solidFill>
              </a:rPr>
              <a:t>possibility</a:t>
            </a:r>
            <a:r>
              <a:rPr lang="de-DE" sz="2000" b="1" dirty="0">
                <a:solidFill>
                  <a:srgbClr val="0070C0"/>
                </a:solidFill>
              </a:rPr>
              <a:t> </a:t>
            </a:r>
            <a:r>
              <a:rPr lang="de-DE" sz="2000" b="1" dirty="0" err="1">
                <a:solidFill>
                  <a:srgbClr val="0070C0"/>
                </a:solidFill>
              </a:rPr>
              <a:t>from</a:t>
            </a:r>
            <a:r>
              <a:rPr lang="de-DE" sz="2000" b="1" dirty="0">
                <a:solidFill>
                  <a:srgbClr val="0070C0"/>
                </a:solidFill>
              </a:rPr>
              <a:t> </a:t>
            </a:r>
            <a:r>
              <a:rPr lang="de-DE" sz="2000" b="1" dirty="0" err="1">
                <a:solidFill>
                  <a:srgbClr val="0070C0"/>
                </a:solidFill>
              </a:rPr>
              <a:t>next</a:t>
            </a:r>
            <a:r>
              <a:rPr lang="de-DE" sz="2000" b="1" dirty="0">
                <a:solidFill>
                  <a:srgbClr val="0070C0"/>
                </a:solidFill>
              </a:rPr>
              <a:t> </a:t>
            </a:r>
            <a:r>
              <a:rPr lang="de-DE" sz="2000" b="1" dirty="0" err="1">
                <a:solidFill>
                  <a:srgbClr val="0070C0"/>
                </a:solidFill>
              </a:rPr>
              <a:t>slide</a:t>
            </a:r>
            <a:r>
              <a:rPr lang="de-DE" sz="2000" b="1" dirty="0">
                <a:solidFill>
                  <a:srgbClr val="0070C0"/>
                </a:solidFill>
              </a:rPr>
              <a:t>):</a:t>
            </a:r>
          </a:p>
          <a:p>
            <a:endParaRPr lang="de-DE" dirty="0"/>
          </a:p>
          <a:p>
            <a:endParaRPr lang="de-DE" dirty="0"/>
          </a:p>
        </p:txBody>
      </p:sp>
      <p:pic>
        <p:nvPicPr>
          <p:cNvPr id="12" name="Grafik 11">
            <a:extLst>
              <a:ext uri="{FF2B5EF4-FFF2-40B4-BE49-F238E27FC236}">
                <a16:creationId xmlns:a16="http://schemas.microsoft.com/office/drawing/2014/main" id="{BB6D801A-CDB1-4AF6-8BE0-0895DFBE07D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862168" y="393032"/>
            <a:ext cx="2074240" cy="2074240"/>
          </a:xfrm>
          <a:prstGeom prst="rect">
            <a:avLst/>
          </a:prstGeom>
        </p:spPr>
      </p:pic>
      <p:pic>
        <p:nvPicPr>
          <p:cNvPr id="14" name="Grafik 13">
            <a:extLst>
              <a:ext uri="{FF2B5EF4-FFF2-40B4-BE49-F238E27FC236}">
                <a16:creationId xmlns:a16="http://schemas.microsoft.com/office/drawing/2014/main" id="{0A237240-BD29-4E96-808E-C2EC4ED3A41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95439" y="2596824"/>
            <a:ext cx="2074240" cy="2074240"/>
          </a:xfrm>
          <a:prstGeom prst="rect">
            <a:avLst/>
          </a:prstGeom>
        </p:spPr>
      </p:pic>
      <p:pic>
        <p:nvPicPr>
          <p:cNvPr id="16" name="Grafik 15">
            <a:extLst>
              <a:ext uri="{FF2B5EF4-FFF2-40B4-BE49-F238E27FC236}">
                <a16:creationId xmlns:a16="http://schemas.microsoft.com/office/drawing/2014/main" id="{B6333760-90FF-4A85-AF29-ADF08C115F4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963937" y="4390728"/>
            <a:ext cx="2074240" cy="2074240"/>
          </a:xfrm>
          <a:prstGeom prst="rect">
            <a:avLst/>
          </a:prstGeom>
        </p:spPr>
      </p:pic>
      <p:sp>
        <p:nvSpPr>
          <p:cNvPr id="17" name="Textfeld 16">
            <a:extLst>
              <a:ext uri="{FF2B5EF4-FFF2-40B4-BE49-F238E27FC236}">
                <a16:creationId xmlns:a16="http://schemas.microsoft.com/office/drawing/2014/main" id="{022E172A-61D9-4B24-A260-F9D9381123B1}"/>
              </a:ext>
            </a:extLst>
          </p:cNvPr>
          <p:cNvSpPr txBox="1"/>
          <p:nvPr/>
        </p:nvSpPr>
        <p:spPr>
          <a:xfrm>
            <a:off x="4345099" y="1058851"/>
            <a:ext cx="1494320" cy="461665"/>
          </a:xfrm>
          <a:prstGeom prst="rect">
            <a:avLst/>
          </a:prstGeom>
          <a:noFill/>
        </p:spPr>
        <p:txBody>
          <a:bodyPr wrap="none" rtlCol="0">
            <a:spAutoFit/>
          </a:bodyPr>
          <a:lstStyle/>
          <a:p>
            <a:r>
              <a:rPr lang="de-DE" sz="2400" b="1" dirty="0" err="1">
                <a:solidFill>
                  <a:srgbClr val="FFC000"/>
                </a:solidFill>
              </a:rPr>
              <a:t>Example</a:t>
            </a:r>
            <a:r>
              <a:rPr lang="de-DE" sz="2400" b="1" dirty="0">
                <a:solidFill>
                  <a:srgbClr val="FFC000"/>
                </a:solidFill>
              </a:rPr>
              <a:t> 1</a:t>
            </a:r>
          </a:p>
        </p:txBody>
      </p:sp>
      <p:sp>
        <p:nvSpPr>
          <p:cNvPr id="18" name="Textfeld 17">
            <a:extLst>
              <a:ext uri="{FF2B5EF4-FFF2-40B4-BE49-F238E27FC236}">
                <a16:creationId xmlns:a16="http://schemas.microsoft.com/office/drawing/2014/main" id="{B2873128-1C61-460C-9E16-A9C2527F9241}"/>
              </a:ext>
            </a:extLst>
          </p:cNvPr>
          <p:cNvSpPr txBox="1"/>
          <p:nvPr/>
        </p:nvSpPr>
        <p:spPr>
          <a:xfrm>
            <a:off x="4345099" y="3113603"/>
            <a:ext cx="1494320" cy="461665"/>
          </a:xfrm>
          <a:prstGeom prst="rect">
            <a:avLst/>
          </a:prstGeom>
          <a:noFill/>
        </p:spPr>
        <p:txBody>
          <a:bodyPr wrap="none" rtlCol="0">
            <a:spAutoFit/>
          </a:bodyPr>
          <a:lstStyle/>
          <a:p>
            <a:r>
              <a:rPr lang="de-DE" sz="2400" b="1" dirty="0" err="1">
                <a:solidFill>
                  <a:srgbClr val="FFC000"/>
                </a:solidFill>
              </a:rPr>
              <a:t>Example</a:t>
            </a:r>
            <a:r>
              <a:rPr lang="de-DE" sz="2400" b="1" dirty="0">
                <a:solidFill>
                  <a:srgbClr val="FFC000"/>
                </a:solidFill>
              </a:rPr>
              <a:t> 2</a:t>
            </a:r>
          </a:p>
        </p:txBody>
      </p:sp>
      <p:sp>
        <p:nvSpPr>
          <p:cNvPr id="19" name="Textfeld 18">
            <a:extLst>
              <a:ext uri="{FF2B5EF4-FFF2-40B4-BE49-F238E27FC236}">
                <a16:creationId xmlns:a16="http://schemas.microsoft.com/office/drawing/2014/main" id="{F24F3F1B-AF29-4D77-AFFF-05A63A684E29}"/>
              </a:ext>
            </a:extLst>
          </p:cNvPr>
          <p:cNvSpPr txBox="1"/>
          <p:nvPr/>
        </p:nvSpPr>
        <p:spPr>
          <a:xfrm>
            <a:off x="4345099" y="5051988"/>
            <a:ext cx="1494320" cy="461665"/>
          </a:xfrm>
          <a:prstGeom prst="rect">
            <a:avLst/>
          </a:prstGeom>
          <a:noFill/>
        </p:spPr>
        <p:txBody>
          <a:bodyPr wrap="none" rtlCol="0">
            <a:spAutoFit/>
          </a:bodyPr>
          <a:lstStyle/>
          <a:p>
            <a:r>
              <a:rPr lang="de-DE" sz="2400" b="1" dirty="0" err="1">
                <a:solidFill>
                  <a:srgbClr val="FFC000"/>
                </a:solidFill>
              </a:rPr>
              <a:t>Example</a:t>
            </a:r>
            <a:r>
              <a:rPr lang="de-DE" sz="2400" b="1" dirty="0">
                <a:solidFill>
                  <a:srgbClr val="FFC000"/>
                </a:solidFill>
              </a:rPr>
              <a:t> 3</a:t>
            </a:r>
          </a:p>
        </p:txBody>
      </p:sp>
      <p:sp>
        <p:nvSpPr>
          <p:cNvPr id="20" name="Textfeld 19">
            <a:extLst>
              <a:ext uri="{FF2B5EF4-FFF2-40B4-BE49-F238E27FC236}">
                <a16:creationId xmlns:a16="http://schemas.microsoft.com/office/drawing/2014/main" id="{597D0AAE-6BFF-49D8-A825-BC39512322A6}"/>
              </a:ext>
            </a:extLst>
          </p:cNvPr>
          <p:cNvSpPr txBox="1"/>
          <p:nvPr/>
        </p:nvSpPr>
        <p:spPr>
          <a:xfrm>
            <a:off x="395439" y="6258062"/>
            <a:ext cx="11625298" cy="523220"/>
          </a:xfrm>
          <a:prstGeom prst="rect">
            <a:avLst/>
          </a:prstGeom>
          <a:noFill/>
        </p:spPr>
        <p:txBody>
          <a:bodyPr wrap="none" rtlCol="0">
            <a:spAutoFit/>
          </a:bodyPr>
          <a:lstStyle/>
          <a:p>
            <a:r>
              <a:rPr lang="de-DE" sz="2800" b="1" dirty="0">
                <a:solidFill>
                  <a:srgbClr val="FFC000"/>
                </a:solidFill>
              </a:rPr>
              <a:t>Scan </a:t>
            </a:r>
            <a:r>
              <a:rPr lang="de-DE" sz="2800" b="1" dirty="0" err="1">
                <a:solidFill>
                  <a:srgbClr val="FFC000"/>
                </a:solidFill>
              </a:rPr>
              <a:t>with</a:t>
            </a:r>
            <a:r>
              <a:rPr lang="de-DE" sz="2800" b="1" dirty="0">
                <a:solidFill>
                  <a:srgbClr val="FFC000"/>
                </a:solidFill>
              </a:rPr>
              <a:t> mobile and send link </a:t>
            </a:r>
            <a:r>
              <a:rPr lang="de-DE" sz="2800" b="1" dirty="0" err="1">
                <a:solidFill>
                  <a:srgbClr val="FFC000"/>
                </a:solidFill>
              </a:rPr>
              <a:t>to</a:t>
            </a:r>
            <a:r>
              <a:rPr lang="de-DE" sz="2800" b="1" dirty="0">
                <a:solidFill>
                  <a:srgbClr val="FFC000"/>
                </a:solidFill>
              </a:rPr>
              <a:t> </a:t>
            </a:r>
            <a:r>
              <a:rPr lang="de-DE" sz="2800" b="1" dirty="0" err="1">
                <a:solidFill>
                  <a:srgbClr val="FFC000"/>
                </a:solidFill>
              </a:rPr>
              <a:t>your</a:t>
            </a:r>
            <a:r>
              <a:rPr lang="de-DE" sz="2800" b="1" dirty="0">
                <a:solidFill>
                  <a:srgbClr val="FFC000"/>
                </a:solidFill>
              </a:rPr>
              <a:t> own email-account </a:t>
            </a:r>
            <a:r>
              <a:rPr lang="de-DE" sz="2800" b="1" dirty="0" err="1">
                <a:solidFill>
                  <a:srgbClr val="FFC000"/>
                </a:solidFill>
              </a:rPr>
              <a:t>for</a:t>
            </a:r>
            <a:r>
              <a:rPr lang="de-DE" sz="2800" b="1" dirty="0">
                <a:solidFill>
                  <a:srgbClr val="FFC000"/>
                </a:solidFill>
              </a:rPr>
              <a:t> </a:t>
            </a:r>
            <a:r>
              <a:rPr lang="de-DE" sz="2800" b="1" dirty="0" err="1">
                <a:solidFill>
                  <a:srgbClr val="FFC000"/>
                </a:solidFill>
              </a:rPr>
              <a:t>use</a:t>
            </a:r>
            <a:r>
              <a:rPr lang="de-DE" sz="2800" b="1" dirty="0">
                <a:solidFill>
                  <a:srgbClr val="FFC000"/>
                </a:solidFill>
              </a:rPr>
              <a:t> on </a:t>
            </a:r>
            <a:r>
              <a:rPr lang="de-DE" sz="2800" b="1" dirty="0" err="1">
                <a:solidFill>
                  <a:srgbClr val="FFC000"/>
                </a:solidFill>
              </a:rPr>
              <a:t>laptop</a:t>
            </a:r>
            <a:r>
              <a:rPr lang="de-DE" sz="2800" b="1" dirty="0">
                <a:solidFill>
                  <a:srgbClr val="FFC000"/>
                </a:solidFill>
              </a:rPr>
              <a:t>!</a:t>
            </a:r>
          </a:p>
        </p:txBody>
      </p:sp>
    </p:spTree>
    <p:extLst>
      <p:ext uri="{BB962C8B-B14F-4D97-AF65-F5344CB8AC3E}">
        <p14:creationId xmlns:p14="http://schemas.microsoft.com/office/powerpoint/2010/main" val="30942834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el 3">
            <a:extLst>
              <a:ext uri="{FF2B5EF4-FFF2-40B4-BE49-F238E27FC236}">
                <a16:creationId xmlns:a16="http://schemas.microsoft.com/office/drawing/2014/main" id="{B784A62E-AEE3-4CED-84AA-AF0E1EC82EC6}"/>
              </a:ext>
            </a:extLst>
          </p:cNvPr>
          <p:cNvSpPr txBox="1">
            <a:spLocks/>
          </p:cNvSpPr>
          <p:nvPr/>
        </p:nvSpPr>
        <p:spPr>
          <a:xfrm>
            <a:off x="480000" y="294697"/>
            <a:ext cx="11318400" cy="972650"/>
          </a:xfrm>
          <a:prstGeom prst="roundRect">
            <a:avLst/>
          </a:prstGeom>
          <a:solidFill>
            <a:srgbClr val="1A70B8"/>
          </a:solidFill>
          <a:ln>
            <a:noFill/>
          </a:ln>
        </p:spPr>
        <p:txBody>
          <a:bodyPr vert="horz" wrap="square" lIns="91440" tIns="201600" rIns="91440" bIns="201600" rtlCol="0" anchor="ctr" anchorCtr="1">
            <a:spAutoFit/>
          </a:bodyPr>
          <a:lstStyle>
            <a:lvl1pPr algn="ctr" defTabSz="609585" rtl="0" eaLnBrk="1" latinLnBrk="0" hangingPunct="1">
              <a:spcBef>
                <a:spcPct val="0"/>
              </a:spcBef>
              <a:buNone/>
              <a:defRPr sz="3067" kern="1200" spc="67" baseline="0">
                <a:solidFill>
                  <a:schemeClr val="bg1"/>
                </a:solidFill>
                <a:latin typeface="+mj-lt"/>
                <a:ea typeface="+mj-ea"/>
                <a:cs typeface="+mj-cs"/>
              </a:defRPr>
            </a:lvl1pPr>
          </a:lstStyle>
          <a:p>
            <a:pPr marL="0" marR="0" lvl="0" indent="0" algn="ctr" defTabSz="609585" rtl="0" eaLnBrk="1" fontAlgn="auto" latinLnBrk="0" hangingPunct="1">
              <a:lnSpc>
                <a:spcPct val="100000"/>
              </a:lnSpc>
              <a:spcBef>
                <a:spcPct val="0"/>
              </a:spcBef>
              <a:spcAft>
                <a:spcPts val="0"/>
              </a:spcAft>
              <a:buClrTx/>
              <a:buSzTx/>
              <a:buFontTx/>
              <a:buNone/>
              <a:tabLst/>
              <a:defRPr/>
            </a:pPr>
            <a:r>
              <a:rPr kumimoji="0" lang="de-DE" sz="3067" b="0" i="0" u="none" strike="noStrike" kern="1200" cap="none" spc="67" normalizeH="0" baseline="0" noProof="0" dirty="0">
                <a:ln>
                  <a:noFill/>
                </a:ln>
                <a:solidFill>
                  <a:sysClr val="window" lastClr="FFFFFF"/>
                </a:solidFill>
                <a:effectLst/>
                <a:uLnTx/>
                <a:uFillTx/>
                <a:latin typeface="Arial"/>
                <a:ea typeface="+mj-ea"/>
                <a:cs typeface="+mj-cs"/>
              </a:rPr>
              <a:t>Content</a:t>
            </a:r>
          </a:p>
        </p:txBody>
      </p:sp>
      <p:sp>
        <p:nvSpPr>
          <p:cNvPr id="32" name="Textfeld 31">
            <a:extLst>
              <a:ext uri="{FF2B5EF4-FFF2-40B4-BE49-F238E27FC236}">
                <a16:creationId xmlns:a16="http://schemas.microsoft.com/office/drawing/2014/main" id="{5EAF60F8-A684-42F7-884B-568F58243D94}"/>
              </a:ext>
            </a:extLst>
          </p:cNvPr>
          <p:cNvSpPr txBox="1"/>
          <p:nvPr/>
        </p:nvSpPr>
        <p:spPr>
          <a:xfrm>
            <a:off x="2200977" y="1591640"/>
            <a:ext cx="11065403" cy="5275483"/>
          </a:xfrm>
          <a:prstGeom prst="rect">
            <a:avLst/>
          </a:prstGeom>
          <a:noFill/>
        </p:spPr>
        <p:txBody>
          <a:bodyPr wrap="square" rtlCol="0">
            <a:spAutoFit/>
          </a:bodyPr>
          <a:lstStyle/>
          <a:p>
            <a:pPr marL="457200" marR="0" lvl="1" indent="0" algn="l" defTabSz="914400" rtl="0" eaLnBrk="1" fontAlgn="auto" latinLnBrk="0" hangingPunct="1">
              <a:lnSpc>
                <a:spcPct val="150000"/>
              </a:lnSpc>
              <a:spcBef>
                <a:spcPts val="0"/>
              </a:spcBef>
              <a:spcAft>
                <a:spcPts val="0"/>
              </a:spcAft>
              <a:buClrTx/>
              <a:buSzTx/>
              <a:buFontTx/>
              <a:buNone/>
              <a:tabLst/>
              <a:defRPr/>
            </a:pPr>
            <a:endParaRPr kumimoji="0" lang="de-DE" sz="4400" b="1" i="0" u="none" strike="noStrike" kern="1200" cap="none" spc="0" normalizeH="0" baseline="0" noProof="0" dirty="0">
              <a:ln>
                <a:noFill/>
              </a:ln>
              <a:solidFill>
                <a:srgbClr val="0070C0"/>
              </a:solidFill>
              <a:effectLst/>
              <a:uLnTx/>
              <a:uFillTx/>
              <a:latin typeface="Arial"/>
              <a:ea typeface="+mn-ea"/>
              <a:cs typeface="+mn-cs"/>
            </a:endParaRPr>
          </a:p>
          <a:p>
            <a:pPr marR="0" lvl="0" algn="l" defTabSz="914400" rtl="0" eaLnBrk="1" fontAlgn="auto" latinLnBrk="0" hangingPunct="1">
              <a:lnSpc>
                <a:spcPct val="150000"/>
              </a:lnSpc>
              <a:spcBef>
                <a:spcPts val="0"/>
              </a:spcBef>
              <a:spcAft>
                <a:spcPts val="0"/>
              </a:spcAft>
              <a:buClrTx/>
              <a:buSzTx/>
              <a:tabLst/>
              <a:defRPr/>
            </a:pPr>
            <a:r>
              <a:rPr kumimoji="0" lang="de-DE" sz="2800" b="1" i="0" u="none" strike="noStrike" kern="1200" cap="none" spc="0" normalizeH="0" baseline="0" noProof="0" dirty="0">
                <a:ln>
                  <a:noFill/>
                </a:ln>
                <a:solidFill>
                  <a:srgbClr val="0070C0"/>
                </a:solidFill>
                <a:effectLst/>
                <a:uLnTx/>
                <a:uFillTx/>
                <a:latin typeface="Arial"/>
                <a:ea typeface="+mn-ea"/>
                <a:cs typeface="+mn-cs"/>
              </a:rPr>
              <a:t>2. The </a:t>
            </a:r>
            <a:r>
              <a:rPr kumimoji="0" lang="de-DE" sz="2800" b="1" i="0" u="none" strike="noStrike" kern="1200" cap="none" spc="0" normalizeH="0" baseline="0" noProof="0" dirty="0" err="1">
                <a:ln>
                  <a:noFill/>
                </a:ln>
                <a:solidFill>
                  <a:srgbClr val="0070C0"/>
                </a:solidFill>
                <a:effectLst/>
                <a:uLnTx/>
                <a:uFillTx/>
                <a:latin typeface="Arial"/>
                <a:ea typeface="+mn-ea"/>
                <a:cs typeface="+mn-cs"/>
              </a:rPr>
              <a:t>heart</a:t>
            </a:r>
            <a:r>
              <a:rPr kumimoji="0" lang="de-DE" sz="2800" b="1" i="0" u="none" strike="noStrike" kern="1200" cap="none" spc="0" normalizeH="0" baseline="0" noProof="0" dirty="0">
                <a:ln>
                  <a:noFill/>
                </a:ln>
                <a:solidFill>
                  <a:srgbClr val="0070C0"/>
                </a:solidFill>
                <a:effectLst/>
                <a:uLnTx/>
                <a:uFillTx/>
                <a:latin typeface="Arial"/>
                <a:ea typeface="+mn-ea"/>
                <a:cs typeface="+mn-cs"/>
              </a:rPr>
              <a:t> </a:t>
            </a:r>
            <a:r>
              <a:rPr kumimoji="0" lang="de-DE" sz="2800" b="1" i="0" u="none" strike="noStrike" kern="1200" cap="none" spc="0" normalizeH="0" baseline="0" noProof="0" dirty="0" err="1">
                <a:ln>
                  <a:noFill/>
                </a:ln>
                <a:solidFill>
                  <a:srgbClr val="0070C0"/>
                </a:solidFill>
                <a:effectLst/>
                <a:uLnTx/>
                <a:uFillTx/>
                <a:latin typeface="Arial"/>
                <a:ea typeface="+mn-ea"/>
                <a:cs typeface="+mn-cs"/>
              </a:rPr>
              <a:t>of</a:t>
            </a:r>
            <a:r>
              <a:rPr kumimoji="0" lang="de-DE" sz="2800" b="1" i="0" u="none" strike="noStrike" kern="1200" cap="none" spc="0" normalizeH="0" baseline="0" noProof="0" dirty="0">
                <a:ln>
                  <a:noFill/>
                </a:ln>
                <a:solidFill>
                  <a:srgbClr val="0070C0"/>
                </a:solidFill>
                <a:effectLst/>
                <a:uLnTx/>
                <a:uFillTx/>
                <a:latin typeface="Arial"/>
                <a:ea typeface="+mn-ea"/>
                <a:cs typeface="+mn-cs"/>
              </a:rPr>
              <a:t> </a:t>
            </a:r>
            <a:r>
              <a:rPr kumimoji="0" lang="de-DE" sz="2800" b="1" i="0" u="none" strike="noStrike" kern="1200" cap="none" spc="0" normalizeH="0" baseline="0" noProof="0" dirty="0" err="1">
                <a:ln>
                  <a:noFill/>
                </a:ln>
                <a:solidFill>
                  <a:srgbClr val="0070C0"/>
                </a:solidFill>
                <a:effectLst/>
                <a:uLnTx/>
                <a:uFillTx/>
                <a:latin typeface="Arial"/>
                <a:ea typeface="+mn-ea"/>
                <a:cs typeface="+mn-cs"/>
              </a:rPr>
              <a:t>Machine</a:t>
            </a:r>
            <a:r>
              <a:rPr kumimoji="0" lang="de-DE" sz="2800" b="1" i="0" u="none" strike="noStrike" kern="1200" cap="none" spc="0" normalizeH="0" baseline="0" noProof="0" dirty="0">
                <a:ln>
                  <a:noFill/>
                </a:ln>
                <a:solidFill>
                  <a:srgbClr val="0070C0"/>
                </a:solidFill>
                <a:effectLst/>
                <a:uLnTx/>
                <a:uFillTx/>
                <a:latin typeface="Arial"/>
                <a:ea typeface="+mn-ea"/>
                <a:cs typeface="+mn-cs"/>
              </a:rPr>
              <a:t> Learning: Fitting a Regression</a:t>
            </a:r>
          </a:p>
          <a:p>
            <a:pPr marL="342900" marR="0" lvl="0" indent="-342900" algn="l" defTabSz="914400" rtl="0" eaLnBrk="1" fontAlgn="auto" latinLnBrk="0" hangingPunct="1">
              <a:lnSpc>
                <a:spcPct val="150000"/>
              </a:lnSpc>
              <a:spcBef>
                <a:spcPts val="0"/>
              </a:spcBef>
              <a:spcAft>
                <a:spcPts val="0"/>
              </a:spcAft>
              <a:buClrTx/>
              <a:buSzTx/>
              <a:buFont typeface="+mj-lt"/>
              <a:buAutoNum type="arabicPeriod"/>
              <a:tabLst/>
              <a:defRPr/>
            </a:pPr>
            <a:endParaRPr kumimoji="0" lang="de-DE" sz="4400" b="1" i="0" u="none" strike="noStrike" kern="1200" cap="none" spc="0" normalizeH="0" baseline="0" noProof="0" dirty="0">
              <a:ln>
                <a:noFill/>
              </a:ln>
              <a:solidFill>
                <a:srgbClr val="0070C0"/>
              </a:solidFill>
              <a:effectLst/>
              <a:uLnTx/>
              <a:uFillTx/>
              <a:latin typeface="Arial"/>
              <a:ea typeface="+mn-ea"/>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de-DE" sz="2800" b="1" i="0" u="none" strike="noStrike" kern="1200" cap="none" spc="0" normalizeH="0" baseline="0" noProof="0" dirty="0">
              <a:ln>
                <a:noFill/>
              </a:ln>
              <a:solidFill>
                <a:srgbClr val="0070C0"/>
              </a:solidFill>
              <a:effectLst/>
              <a:uLnTx/>
              <a:uFillTx/>
              <a:latin typeface="Arial"/>
              <a:ea typeface="+mn-ea"/>
              <a:cs typeface="+mn-cs"/>
            </a:endParaRPr>
          </a:p>
          <a:p>
            <a:pPr marL="342900" marR="0" lvl="0" indent="-342900" algn="l" defTabSz="914400" rtl="0" eaLnBrk="1" fontAlgn="auto" latinLnBrk="0" hangingPunct="1">
              <a:lnSpc>
                <a:spcPct val="150000"/>
              </a:lnSpc>
              <a:spcBef>
                <a:spcPts val="0"/>
              </a:spcBef>
              <a:spcAft>
                <a:spcPts val="0"/>
              </a:spcAft>
              <a:buClrTx/>
              <a:buSzTx/>
              <a:buFont typeface="+mj-lt"/>
              <a:buAutoNum type="arabicPeriod"/>
              <a:tabLst/>
              <a:defRPr/>
            </a:pPr>
            <a:endParaRPr kumimoji="0" lang="de-DE" sz="2800" b="1" i="0" u="none" strike="noStrike" kern="1200" cap="none" spc="0" normalizeH="0" baseline="0" noProof="0" dirty="0">
              <a:ln>
                <a:noFill/>
              </a:ln>
              <a:solidFill>
                <a:srgbClr val="0070C0"/>
              </a:solidFill>
              <a:effectLst/>
              <a:uLnTx/>
              <a:uFillTx/>
              <a:latin typeface="Arial"/>
              <a:ea typeface="+mn-ea"/>
              <a:cs typeface="+mn-cs"/>
            </a:endParaRPr>
          </a:p>
          <a:p>
            <a:pPr marL="342900" marR="0" lvl="0" indent="-342900" algn="l" defTabSz="914400" rtl="0" eaLnBrk="1" fontAlgn="auto" latinLnBrk="0" hangingPunct="1">
              <a:lnSpc>
                <a:spcPct val="150000"/>
              </a:lnSpc>
              <a:spcBef>
                <a:spcPts val="0"/>
              </a:spcBef>
              <a:spcAft>
                <a:spcPts val="0"/>
              </a:spcAft>
              <a:buClrTx/>
              <a:buSzTx/>
              <a:buFont typeface="+mj-lt"/>
              <a:buAutoNum type="arabicPeriod"/>
              <a:tabLst/>
              <a:defRPr/>
            </a:pPr>
            <a:endParaRPr kumimoji="0" lang="de-DE" sz="2800" b="1" i="0" u="none" strike="noStrike" kern="1200" cap="none" spc="0" normalizeH="0" baseline="0" noProof="0" dirty="0">
              <a:ln>
                <a:noFill/>
              </a:ln>
              <a:solidFill>
                <a:srgbClr val="0070C0"/>
              </a:solidFill>
              <a:effectLst/>
              <a:uLnTx/>
              <a:uFillTx/>
              <a:latin typeface="Arial"/>
              <a:ea typeface="+mn-ea"/>
              <a:cs typeface="+mn-cs"/>
            </a:endParaRPr>
          </a:p>
          <a:p>
            <a:pPr marL="342900" marR="0" lvl="0" indent="-342900" algn="l" defTabSz="914400" rtl="0" eaLnBrk="1" fontAlgn="auto" latinLnBrk="0" hangingPunct="1">
              <a:lnSpc>
                <a:spcPct val="150000"/>
              </a:lnSpc>
              <a:spcBef>
                <a:spcPts val="0"/>
              </a:spcBef>
              <a:spcAft>
                <a:spcPts val="0"/>
              </a:spcAft>
              <a:buClrTx/>
              <a:buSzTx/>
              <a:buFont typeface="+mj-lt"/>
              <a:buAutoNum type="arabicPeriod"/>
              <a:tabLst/>
              <a:defRPr/>
            </a:pPr>
            <a:endParaRPr kumimoji="0" lang="de-DE" sz="2800" b="1" i="0" u="none" strike="noStrike" kern="1200" cap="none" spc="0" normalizeH="0" baseline="0" noProof="0" dirty="0">
              <a:ln>
                <a:noFill/>
              </a:ln>
              <a:solidFill>
                <a:srgbClr val="0070C0"/>
              </a:solidFill>
              <a:effectLst/>
              <a:uLnTx/>
              <a:uFillTx/>
              <a:latin typeface="Arial"/>
              <a:ea typeface="+mn-ea"/>
              <a:cs typeface="+mn-cs"/>
            </a:endParaRPr>
          </a:p>
        </p:txBody>
      </p:sp>
      <p:pic>
        <p:nvPicPr>
          <p:cNvPr id="38" name="Grafik 37">
            <a:extLst>
              <a:ext uri="{FF2B5EF4-FFF2-40B4-BE49-F238E27FC236}">
                <a16:creationId xmlns:a16="http://schemas.microsoft.com/office/drawing/2014/main" id="{CAF5BECE-AFAE-4919-BAAE-C1808B70A9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59100" y="3326876"/>
            <a:ext cx="766294" cy="766294"/>
          </a:xfrm>
          <a:prstGeom prst="rect">
            <a:avLst/>
          </a:prstGeom>
          <a:ln>
            <a:noFill/>
          </a:ln>
        </p:spPr>
      </p:pic>
      <p:sp>
        <p:nvSpPr>
          <p:cNvPr id="39" name="Textfeld 38">
            <a:extLst>
              <a:ext uri="{FF2B5EF4-FFF2-40B4-BE49-F238E27FC236}">
                <a16:creationId xmlns:a16="http://schemas.microsoft.com/office/drawing/2014/main" id="{5821FC3B-3DAA-4600-81AB-E356853EB6D3}"/>
              </a:ext>
            </a:extLst>
          </p:cNvPr>
          <p:cNvSpPr txBox="1"/>
          <p:nvPr/>
        </p:nvSpPr>
        <p:spPr>
          <a:xfrm>
            <a:off x="4767776" y="3523515"/>
            <a:ext cx="5694188" cy="400110"/>
          </a:xfrm>
          <a:prstGeom prst="rect">
            <a:avLst/>
          </a:prstGeom>
          <a:solidFill>
            <a:srgbClr val="FFC000"/>
          </a:solidFill>
          <a:ln>
            <a:no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2000" b="1" i="0" u="none" strike="noStrike" kern="0" cap="none" spc="0" normalizeH="0" baseline="0" noProof="0" dirty="0">
                <a:ln>
                  <a:noFill/>
                </a:ln>
                <a:solidFill>
                  <a:prstClr val="white"/>
                </a:solidFill>
                <a:effectLst/>
                <a:uLnTx/>
                <a:uFillTx/>
                <a:latin typeface="Arial"/>
                <a:ea typeface="+mn-ea"/>
                <a:cs typeface="+mn-cs"/>
              </a:rPr>
              <a:t>Hands - On 2: Linear </a:t>
            </a:r>
            <a:r>
              <a:rPr kumimoji="0" lang="de-DE" sz="2000" b="1" i="0" u="none" strike="noStrike" kern="0" cap="none" spc="0" normalizeH="0" baseline="0" noProof="0" dirty="0" err="1">
                <a:ln>
                  <a:noFill/>
                </a:ln>
                <a:solidFill>
                  <a:prstClr val="white"/>
                </a:solidFill>
                <a:effectLst/>
                <a:uLnTx/>
                <a:uFillTx/>
                <a:latin typeface="Arial"/>
                <a:ea typeface="+mn-ea"/>
                <a:cs typeface="+mn-cs"/>
              </a:rPr>
              <a:t>regression</a:t>
            </a:r>
            <a:r>
              <a:rPr kumimoji="0" lang="de-DE" sz="2000" b="1" i="0" u="none" strike="noStrike" kern="0" cap="none" spc="0" normalizeH="0" baseline="0" noProof="0" dirty="0">
                <a:ln>
                  <a:noFill/>
                </a:ln>
                <a:solidFill>
                  <a:prstClr val="white"/>
                </a:solidFill>
                <a:effectLst/>
                <a:uLnTx/>
                <a:uFillTx/>
                <a:latin typeface="Arial"/>
                <a:ea typeface="+mn-ea"/>
                <a:cs typeface="+mn-cs"/>
              </a:rPr>
              <a:t> </a:t>
            </a:r>
            <a:r>
              <a:rPr kumimoji="0" lang="de-DE" sz="2000" b="1" i="0" u="none" strike="noStrike" kern="0" cap="none" spc="0" normalizeH="0" baseline="0" noProof="0" dirty="0" err="1">
                <a:ln>
                  <a:noFill/>
                </a:ln>
                <a:solidFill>
                  <a:prstClr val="white"/>
                </a:solidFill>
                <a:effectLst/>
                <a:uLnTx/>
                <a:uFillTx/>
                <a:latin typeface="Arial"/>
                <a:ea typeface="+mn-ea"/>
                <a:cs typeface="+mn-cs"/>
              </a:rPr>
              <a:t>from</a:t>
            </a:r>
            <a:r>
              <a:rPr kumimoji="0" lang="de-DE" sz="2000" b="1" i="0" u="none" strike="noStrike" kern="0" cap="none" spc="0" normalizeH="0" baseline="0" noProof="0" dirty="0">
                <a:ln>
                  <a:noFill/>
                </a:ln>
                <a:solidFill>
                  <a:prstClr val="white"/>
                </a:solidFill>
                <a:effectLst/>
                <a:uLnTx/>
                <a:uFillTx/>
                <a:latin typeface="Arial"/>
                <a:ea typeface="+mn-ea"/>
                <a:cs typeface="+mn-cs"/>
              </a:rPr>
              <a:t> </a:t>
            </a:r>
            <a:r>
              <a:rPr kumimoji="0" lang="de-DE" sz="2000" b="1" i="0" u="none" strike="noStrike" kern="0" cap="none" spc="0" normalizeH="0" baseline="0" noProof="0" dirty="0" err="1">
                <a:ln>
                  <a:noFill/>
                </a:ln>
                <a:solidFill>
                  <a:prstClr val="white"/>
                </a:solidFill>
                <a:effectLst/>
                <a:uLnTx/>
                <a:uFillTx/>
                <a:latin typeface="Arial"/>
                <a:ea typeface="+mn-ea"/>
                <a:cs typeface="+mn-cs"/>
              </a:rPr>
              <a:t>scratch</a:t>
            </a:r>
            <a:endParaRPr kumimoji="0" lang="de-DE" sz="2000" b="1" i="0" u="none" strike="noStrike" kern="0" cap="none" spc="0" normalizeH="0" baseline="0" noProof="0" dirty="0">
              <a:ln>
                <a:noFill/>
              </a:ln>
              <a:solidFill>
                <a:prstClr val="white"/>
              </a:solidFill>
              <a:effectLst/>
              <a:uLnTx/>
              <a:uFillTx/>
              <a:latin typeface="Arial"/>
              <a:ea typeface="+mn-ea"/>
              <a:cs typeface="+mn-cs"/>
            </a:endParaRPr>
          </a:p>
        </p:txBody>
      </p:sp>
      <p:pic>
        <p:nvPicPr>
          <p:cNvPr id="7" name="Grafik 6">
            <a:extLst>
              <a:ext uri="{FF2B5EF4-FFF2-40B4-BE49-F238E27FC236}">
                <a16:creationId xmlns:a16="http://schemas.microsoft.com/office/drawing/2014/main" id="{E7C30355-E16D-45C9-9179-8977A27BCF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3295" y="2908967"/>
            <a:ext cx="1040065" cy="1040065"/>
          </a:xfrm>
          <a:prstGeom prst="rect">
            <a:avLst/>
          </a:prstGeom>
        </p:spPr>
      </p:pic>
    </p:spTree>
    <p:extLst>
      <p:ext uri="{BB962C8B-B14F-4D97-AF65-F5344CB8AC3E}">
        <p14:creationId xmlns:p14="http://schemas.microsoft.com/office/powerpoint/2010/main" val="24204448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a:extLst>
              <a:ext uri="{FF2B5EF4-FFF2-40B4-BE49-F238E27FC236}">
                <a16:creationId xmlns:a16="http://schemas.microsoft.com/office/drawing/2014/main" id="{9336CAA5-366F-4D0E-8D7E-EAED47247E80}"/>
              </a:ext>
            </a:extLst>
          </p:cNvPr>
          <p:cNvSpPr>
            <a:spLocks noGrp="1"/>
          </p:cNvSpPr>
          <p:nvPr>
            <p:ph type="title"/>
          </p:nvPr>
        </p:nvSpPr>
        <p:spPr/>
        <p:txBody>
          <a:bodyPr/>
          <a:lstStyle/>
          <a:p>
            <a:r>
              <a:rPr lang="de-DE" dirty="0"/>
              <a:t>The </a:t>
            </a:r>
            <a:r>
              <a:rPr lang="de-DE" dirty="0" err="1"/>
              <a:t>heart</a:t>
            </a:r>
            <a:r>
              <a:rPr lang="de-DE" dirty="0"/>
              <a:t> </a:t>
            </a:r>
            <a:r>
              <a:rPr lang="de-DE" dirty="0" err="1"/>
              <a:t>of</a:t>
            </a:r>
            <a:r>
              <a:rPr lang="de-DE" dirty="0"/>
              <a:t> a </a:t>
            </a:r>
            <a:r>
              <a:rPr lang="de-DE" dirty="0" err="1"/>
              <a:t>Neural</a:t>
            </a:r>
            <a:r>
              <a:rPr lang="de-DE" dirty="0"/>
              <a:t> Network</a:t>
            </a:r>
          </a:p>
        </p:txBody>
      </p:sp>
      <p:sp>
        <p:nvSpPr>
          <p:cNvPr id="6" name="Foliennummernplatzhalter 5">
            <a:extLst>
              <a:ext uri="{FF2B5EF4-FFF2-40B4-BE49-F238E27FC236}">
                <a16:creationId xmlns:a16="http://schemas.microsoft.com/office/drawing/2014/main" id="{D3BE2E5A-96DD-4719-82D5-3F51FBFF02BB}"/>
              </a:ext>
            </a:extLst>
          </p:cNvPr>
          <p:cNvSpPr>
            <a:spLocks noGrp="1"/>
          </p:cNvSpPr>
          <p:nvPr>
            <p:ph type="sldNum" sz="quarter" idx="12"/>
          </p:nvPr>
        </p:nvSpPr>
        <p:spPr/>
        <p:txBody>
          <a:bodyPr/>
          <a:lstStyle/>
          <a:p>
            <a:fld id="{54297B9A-DF33-440A-9F4F-B0668825F3DE}" type="slidenum">
              <a:rPr lang="de-DE" smtClean="0"/>
              <a:t>21</a:t>
            </a:fld>
            <a:endParaRPr lang="de-DE"/>
          </a:p>
        </p:txBody>
      </p:sp>
      <p:sp>
        <p:nvSpPr>
          <p:cNvPr id="9" name="Textfeld 8">
            <a:extLst>
              <a:ext uri="{FF2B5EF4-FFF2-40B4-BE49-F238E27FC236}">
                <a16:creationId xmlns:a16="http://schemas.microsoft.com/office/drawing/2014/main" id="{F03F10F8-C649-4A84-8501-6424CF282099}"/>
              </a:ext>
            </a:extLst>
          </p:cNvPr>
          <p:cNvSpPr txBox="1"/>
          <p:nvPr/>
        </p:nvSpPr>
        <p:spPr>
          <a:xfrm>
            <a:off x="1579200" y="1916751"/>
            <a:ext cx="9327103" cy="2554545"/>
          </a:xfrm>
          <a:prstGeom prst="rect">
            <a:avLst/>
          </a:prstGeom>
          <a:noFill/>
          <a:ln>
            <a:solidFill>
              <a:schemeClr val="tx1"/>
            </a:solidFill>
          </a:ln>
        </p:spPr>
        <p:txBody>
          <a:bodyPr wrap="square" rtlCol="0">
            <a:spAutoFit/>
          </a:bodyPr>
          <a:lstStyle/>
          <a:p>
            <a:pPr algn="ctr"/>
            <a:r>
              <a:rPr lang="de-DE" sz="2000" b="1" dirty="0" err="1"/>
              <a:t>Machine</a:t>
            </a:r>
            <a:r>
              <a:rPr lang="de-DE" sz="2000" b="1" dirty="0"/>
              <a:t> Learning </a:t>
            </a:r>
            <a:r>
              <a:rPr lang="de-DE" sz="2000" b="1" dirty="0" err="1"/>
              <a:t>is</a:t>
            </a:r>
            <a:r>
              <a:rPr lang="de-DE" sz="2000" b="1" dirty="0"/>
              <a:t> Fitting a Regression</a:t>
            </a:r>
          </a:p>
          <a:p>
            <a:endParaRPr lang="de-DE" sz="2000" dirty="0"/>
          </a:p>
          <a:p>
            <a:r>
              <a:rPr lang="de-DE" sz="2400" dirty="0"/>
              <a:t>This </a:t>
            </a:r>
            <a:r>
              <a:rPr lang="de-DE" sz="2400" dirty="0" err="1"/>
              <a:t>is</a:t>
            </a:r>
            <a:r>
              <a:rPr lang="de-DE" sz="2400" dirty="0"/>
              <a:t> </a:t>
            </a:r>
            <a:r>
              <a:rPr lang="de-DE" sz="2400" dirty="0" err="1"/>
              <a:t>the</a:t>
            </a:r>
            <a:r>
              <a:rPr lang="de-DE" sz="2400" dirty="0"/>
              <a:t> </a:t>
            </a:r>
            <a:r>
              <a:rPr lang="de-DE" sz="2400" dirty="0" err="1"/>
              <a:t>heart</a:t>
            </a:r>
            <a:r>
              <a:rPr lang="de-DE" sz="2400" dirty="0"/>
              <a:t> </a:t>
            </a:r>
            <a:r>
              <a:rPr lang="de-DE" sz="2400" dirty="0" err="1"/>
              <a:t>of</a:t>
            </a:r>
            <a:r>
              <a:rPr lang="de-DE" sz="2400" dirty="0"/>
              <a:t> „</a:t>
            </a:r>
            <a:r>
              <a:rPr lang="de-DE" sz="2400" dirty="0" err="1"/>
              <a:t>training</a:t>
            </a:r>
            <a:r>
              <a:rPr lang="de-DE" sz="2400" dirty="0"/>
              <a:t>“ a </a:t>
            </a:r>
            <a:r>
              <a:rPr lang="de-DE" sz="2400" dirty="0" err="1"/>
              <a:t>machine</a:t>
            </a:r>
            <a:r>
              <a:rPr lang="de-DE" sz="2400" dirty="0"/>
              <a:t> </a:t>
            </a:r>
            <a:r>
              <a:rPr lang="de-DE" sz="2400" dirty="0" err="1"/>
              <a:t>learning</a:t>
            </a:r>
            <a:r>
              <a:rPr lang="de-DE" sz="2400" dirty="0"/>
              <a:t> </a:t>
            </a:r>
            <a:r>
              <a:rPr lang="de-DE" sz="2400" dirty="0" err="1"/>
              <a:t>algorithm</a:t>
            </a:r>
            <a:r>
              <a:rPr lang="de-DE" sz="2400" dirty="0"/>
              <a:t>. </a:t>
            </a:r>
            <a:r>
              <a:rPr lang="de-DE" sz="2400" dirty="0" err="1"/>
              <a:t>We</a:t>
            </a:r>
            <a:r>
              <a:rPr lang="de-DE" sz="2400" dirty="0"/>
              <a:t> </a:t>
            </a:r>
            <a:r>
              <a:rPr lang="de-DE" sz="2400" dirty="0" err="1"/>
              <a:t>provide</a:t>
            </a:r>
            <a:r>
              <a:rPr lang="de-DE" sz="2400" dirty="0"/>
              <a:t> </a:t>
            </a:r>
            <a:r>
              <a:rPr lang="de-DE" sz="2400" dirty="0" err="1"/>
              <a:t>some</a:t>
            </a:r>
            <a:r>
              <a:rPr lang="de-DE" sz="2400" dirty="0"/>
              <a:t> </a:t>
            </a:r>
            <a:r>
              <a:rPr lang="de-DE" sz="2400" dirty="0" err="1"/>
              <a:t>data</a:t>
            </a:r>
            <a:r>
              <a:rPr lang="de-DE" sz="2400" dirty="0"/>
              <a:t> and an </a:t>
            </a:r>
            <a:r>
              <a:rPr lang="de-DE" sz="2400" dirty="0" err="1"/>
              <a:t>objective</a:t>
            </a:r>
            <a:r>
              <a:rPr lang="de-DE" sz="2400" dirty="0"/>
              <a:t> </a:t>
            </a:r>
            <a:r>
              <a:rPr lang="de-DE" sz="2400" dirty="0" err="1"/>
              <a:t>function</a:t>
            </a:r>
            <a:r>
              <a:rPr lang="de-DE" sz="2400" dirty="0"/>
              <a:t> (</a:t>
            </a:r>
            <a:r>
              <a:rPr lang="de-DE" sz="2400" dirty="0" err="1"/>
              <a:t>the</a:t>
            </a:r>
            <a:r>
              <a:rPr lang="de-DE" sz="2400" dirty="0"/>
              <a:t> </a:t>
            </a:r>
            <a:r>
              <a:rPr lang="de-DE" sz="2400" dirty="0" err="1"/>
              <a:t>sum</a:t>
            </a:r>
            <a:r>
              <a:rPr lang="de-DE" sz="2400" dirty="0"/>
              <a:t> </a:t>
            </a:r>
            <a:r>
              <a:rPr lang="de-DE" sz="2400" dirty="0" err="1"/>
              <a:t>of</a:t>
            </a:r>
            <a:r>
              <a:rPr lang="de-DE" sz="2400" dirty="0"/>
              <a:t> </a:t>
            </a:r>
            <a:r>
              <a:rPr lang="de-DE" sz="2400" dirty="0" err="1"/>
              <a:t>squares</a:t>
            </a:r>
            <a:r>
              <a:rPr lang="de-DE" sz="2400" dirty="0"/>
              <a:t>) and </a:t>
            </a:r>
            <a:r>
              <a:rPr lang="de-DE" sz="2400" dirty="0" err="1"/>
              <a:t>it</a:t>
            </a:r>
            <a:r>
              <a:rPr lang="de-DE" sz="2400" dirty="0"/>
              <a:t> will find </a:t>
            </a:r>
            <a:r>
              <a:rPr lang="de-DE" sz="2400" dirty="0" err="1"/>
              <a:t>the</a:t>
            </a:r>
            <a:r>
              <a:rPr lang="de-DE" sz="2400" dirty="0"/>
              <a:t> </a:t>
            </a:r>
            <a:r>
              <a:rPr lang="de-DE" sz="2400" dirty="0" err="1"/>
              <a:t>right</a:t>
            </a:r>
            <a:r>
              <a:rPr lang="de-DE" sz="2400" dirty="0"/>
              <a:t> </a:t>
            </a:r>
            <a:r>
              <a:rPr lang="de-DE" sz="2400" dirty="0" err="1"/>
              <a:t>coefficients</a:t>
            </a:r>
            <a:r>
              <a:rPr lang="de-DE" sz="2400" dirty="0"/>
              <a:t> </a:t>
            </a:r>
            <a:r>
              <a:rPr lang="de-DE" sz="2400" b="1" dirty="0"/>
              <a:t>m</a:t>
            </a:r>
            <a:r>
              <a:rPr lang="de-DE" sz="2400" dirty="0"/>
              <a:t> and </a:t>
            </a:r>
            <a:r>
              <a:rPr lang="de-DE" sz="2400" b="1" dirty="0"/>
              <a:t>b</a:t>
            </a:r>
            <a:r>
              <a:rPr lang="de-DE" sz="2400" dirty="0"/>
              <a:t> </a:t>
            </a:r>
            <a:r>
              <a:rPr lang="de-DE" sz="2400" dirty="0" err="1"/>
              <a:t>to</a:t>
            </a:r>
            <a:r>
              <a:rPr lang="de-DE" sz="2400" dirty="0"/>
              <a:t> </a:t>
            </a:r>
            <a:r>
              <a:rPr lang="de-DE" sz="2400" dirty="0" err="1"/>
              <a:t>fullfill</a:t>
            </a:r>
            <a:r>
              <a:rPr lang="de-DE" sz="2400" dirty="0"/>
              <a:t> </a:t>
            </a:r>
            <a:r>
              <a:rPr lang="de-DE" sz="2400" dirty="0" err="1"/>
              <a:t>that</a:t>
            </a:r>
            <a:r>
              <a:rPr lang="de-DE" sz="2400" dirty="0"/>
              <a:t> </a:t>
            </a:r>
            <a:r>
              <a:rPr lang="de-DE" sz="2400" dirty="0" err="1"/>
              <a:t>objective</a:t>
            </a:r>
            <a:r>
              <a:rPr lang="de-DE" sz="2400" dirty="0"/>
              <a:t>. So </a:t>
            </a:r>
            <a:r>
              <a:rPr lang="de-DE" sz="2400" dirty="0" err="1"/>
              <a:t>when</a:t>
            </a:r>
            <a:r>
              <a:rPr lang="de-DE" sz="2400" dirty="0"/>
              <a:t> </a:t>
            </a:r>
            <a:r>
              <a:rPr lang="de-DE" sz="2400" dirty="0" err="1"/>
              <a:t>we</a:t>
            </a:r>
            <a:r>
              <a:rPr lang="de-DE" sz="2400" dirty="0"/>
              <a:t> „</a:t>
            </a:r>
            <a:r>
              <a:rPr lang="de-DE" sz="2400" dirty="0" err="1"/>
              <a:t>train</a:t>
            </a:r>
            <a:r>
              <a:rPr lang="de-DE" sz="2400" dirty="0"/>
              <a:t>“ a </a:t>
            </a:r>
            <a:r>
              <a:rPr lang="de-DE" sz="2400" dirty="0" err="1"/>
              <a:t>machine</a:t>
            </a:r>
            <a:r>
              <a:rPr lang="de-DE" sz="2400" dirty="0"/>
              <a:t> </a:t>
            </a:r>
            <a:r>
              <a:rPr lang="de-DE" sz="2400" dirty="0" err="1"/>
              <a:t>learning</a:t>
            </a:r>
            <a:r>
              <a:rPr lang="de-DE" sz="2400" dirty="0"/>
              <a:t> </a:t>
            </a:r>
            <a:r>
              <a:rPr lang="de-DE" sz="2400" dirty="0" err="1"/>
              <a:t>model</a:t>
            </a:r>
            <a:r>
              <a:rPr lang="de-DE" sz="2400" dirty="0"/>
              <a:t> </a:t>
            </a:r>
            <a:r>
              <a:rPr lang="de-DE" sz="2400" dirty="0" err="1"/>
              <a:t>we</a:t>
            </a:r>
            <a:r>
              <a:rPr lang="de-DE" sz="2400" dirty="0"/>
              <a:t> </a:t>
            </a:r>
            <a:r>
              <a:rPr lang="de-DE" sz="2400" dirty="0" err="1"/>
              <a:t>really</a:t>
            </a:r>
            <a:r>
              <a:rPr lang="de-DE" sz="2400" dirty="0"/>
              <a:t> </a:t>
            </a:r>
            <a:r>
              <a:rPr lang="de-DE" sz="2400" dirty="0" err="1"/>
              <a:t>are</a:t>
            </a:r>
            <a:r>
              <a:rPr lang="de-DE" sz="2400" dirty="0"/>
              <a:t> </a:t>
            </a:r>
            <a:r>
              <a:rPr lang="de-DE" sz="2400" dirty="0" err="1"/>
              <a:t>minimizing</a:t>
            </a:r>
            <a:r>
              <a:rPr lang="de-DE" sz="2400" dirty="0"/>
              <a:t> a </a:t>
            </a:r>
            <a:r>
              <a:rPr lang="de-DE" sz="2400" dirty="0" err="1"/>
              <a:t>loss</a:t>
            </a:r>
            <a:r>
              <a:rPr lang="de-DE" sz="2400" dirty="0"/>
              <a:t> </a:t>
            </a:r>
            <a:r>
              <a:rPr lang="de-DE" sz="2400" dirty="0" err="1"/>
              <a:t>function</a:t>
            </a:r>
            <a:r>
              <a:rPr lang="de-DE" sz="2400" dirty="0"/>
              <a:t>.</a:t>
            </a:r>
          </a:p>
        </p:txBody>
      </p:sp>
      <p:sp>
        <p:nvSpPr>
          <p:cNvPr id="2" name="Textfeld 1">
            <a:extLst>
              <a:ext uri="{FF2B5EF4-FFF2-40B4-BE49-F238E27FC236}">
                <a16:creationId xmlns:a16="http://schemas.microsoft.com/office/drawing/2014/main" id="{E8FA30C6-C973-46D4-A154-455FB6D2EBBB}"/>
              </a:ext>
            </a:extLst>
          </p:cNvPr>
          <p:cNvSpPr txBox="1"/>
          <p:nvPr/>
        </p:nvSpPr>
        <p:spPr>
          <a:xfrm>
            <a:off x="2626109" y="1383929"/>
            <a:ext cx="6917278" cy="646331"/>
          </a:xfrm>
          <a:prstGeom prst="rect">
            <a:avLst/>
          </a:prstGeom>
          <a:noFill/>
        </p:spPr>
        <p:txBody>
          <a:bodyPr wrap="none" rtlCol="0">
            <a:spAutoFit/>
          </a:bodyPr>
          <a:lstStyle/>
          <a:p>
            <a:r>
              <a:rPr lang="de-DE" dirty="0"/>
              <a:t>Thomas </a:t>
            </a:r>
            <a:r>
              <a:rPr lang="de-DE" dirty="0" err="1"/>
              <a:t>Nield</a:t>
            </a:r>
            <a:r>
              <a:rPr lang="de-DE" dirty="0"/>
              <a:t>, </a:t>
            </a:r>
            <a:r>
              <a:rPr lang="de-DE" i="1" dirty="0"/>
              <a:t>Basic Math </a:t>
            </a:r>
            <a:r>
              <a:rPr lang="de-DE" i="1" dirty="0" err="1"/>
              <a:t>for</a:t>
            </a:r>
            <a:r>
              <a:rPr lang="de-DE" i="1" dirty="0"/>
              <a:t> Data Science</a:t>
            </a:r>
            <a:r>
              <a:rPr lang="de-DE" dirty="0"/>
              <a:t>, O‘Reilly </a:t>
            </a:r>
            <a:r>
              <a:rPr lang="de-DE" b="1" dirty="0"/>
              <a:t>2022</a:t>
            </a:r>
            <a:r>
              <a:rPr lang="de-DE" dirty="0"/>
              <a:t>, p. 157</a:t>
            </a:r>
          </a:p>
          <a:p>
            <a:endParaRPr lang="de-DE" dirty="0"/>
          </a:p>
        </p:txBody>
      </p:sp>
      <p:grpSp>
        <p:nvGrpSpPr>
          <p:cNvPr id="10" name="Gruppieren 9">
            <a:extLst>
              <a:ext uri="{FF2B5EF4-FFF2-40B4-BE49-F238E27FC236}">
                <a16:creationId xmlns:a16="http://schemas.microsoft.com/office/drawing/2014/main" id="{870A1996-7783-42F6-949E-9A94F255D1CB}"/>
              </a:ext>
            </a:extLst>
          </p:cNvPr>
          <p:cNvGrpSpPr/>
          <p:nvPr/>
        </p:nvGrpSpPr>
        <p:grpSpPr>
          <a:xfrm>
            <a:off x="2863948" y="5509110"/>
            <a:ext cx="6000674" cy="1192715"/>
            <a:chOff x="2863948" y="5509110"/>
            <a:chExt cx="6000674" cy="1192715"/>
          </a:xfrm>
        </p:grpSpPr>
        <p:sp>
          <p:nvSpPr>
            <p:cNvPr id="3" name="Textfeld 2">
              <a:extLst>
                <a:ext uri="{FF2B5EF4-FFF2-40B4-BE49-F238E27FC236}">
                  <a16:creationId xmlns:a16="http://schemas.microsoft.com/office/drawing/2014/main" id="{989BD4E3-F9C3-4E86-9456-2C101EBDECD9}"/>
                </a:ext>
              </a:extLst>
            </p:cNvPr>
            <p:cNvSpPr txBox="1"/>
            <p:nvPr/>
          </p:nvSpPr>
          <p:spPr>
            <a:xfrm>
              <a:off x="3620879" y="5509110"/>
              <a:ext cx="5243743" cy="646331"/>
            </a:xfrm>
            <a:prstGeom prst="rect">
              <a:avLst/>
            </a:prstGeom>
            <a:noFill/>
          </p:spPr>
          <p:txBody>
            <a:bodyPr wrap="none" rtlCol="0">
              <a:spAutoFit/>
            </a:bodyPr>
            <a:lstStyle/>
            <a:p>
              <a:r>
                <a:rPr lang="de-DE" dirty="0">
                  <a:solidFill>
                    <a:srgbClr val="0070C0"/>
                  </a:solidFill>
                </a:rPr>
                <a:t>Content </a:t>
              </a:r>
              <a:r>
                <a:rPr lang="de-DE" dirty="0" err="1">
                  <a:solidFill>
                    <a:srgbClr val="0070C0"/>
                  </a:solidFill>
                </a:rPr>
                <a:t>of</a:t>
              </a:r>
              <a:r>
                <a:rPr lang="de-DE" dirty="0">
                  <a:solidFill>
                    <a:srgbClr val="0070C0"/>
                  </a:solidFill>
                </a:rPr>
                <a:t> 3rd </a:t>
              </a:r>
              <a:r>
                <a:rPr lang="de-DE" dirty="0" err="1">
                  <a:solidFill>
                    <a:srgbClr val="0070C0"/>
                  </a:solidFill>
                </a:rPr>
                <a:t>part</a:t>
              </a:r>
              <a:r>
                <a:rPr lang="de-DE" dirty="0">
                  <a:solidFill>
                    <a:srgbClr val="0070C0"/>
                  </a:solidFill>
                </a:rPr>
                <a:t>:</a:t>
              </a:r>
            </a:p>
            <a:p>
              <a:pPr marL="285750" indent="-285750">
                <a:buFont typeface="Arial" panose="020B0604020202020204" pitchFamily="34" charset="0"/>
                <a:buChar char="•"/>
              </a:pPr>
              <a:r>
                <a:rPr lang="de-DE" dirty="0" err="1">
                  <a:solidFill>
                    <a:srgbClr val="0070C0"/>
                  </a:solidFill>
                </a:rPr>
                <a:t>How</a:t>
              </a:r>
              <a:r>
                <a:rPr lang="de-DE" dirty="0">
                  <a:solidFill>
                    <a:srgbClr val="0070C0"/>
                  </a:solidFill>
                </a:rPr>
                <a:t> </a:t>
              </a:r>
              <a:r>
                <a:rPr lang="de-DE" dirty="0" err="1">
                  <a:solidFill>
                    <a:srgbClr val="0070C0"/>
                  </a:solidFill>
                </a:rPr>
                <a:t>does</a:t>
              </a:r>
              <a:r>
                <a:rPr lang="de-DE" dirty="0">
                  <a:solidFill>
                    <a:srgbClr val="0070C0"/>
                  </a:solidFill>
                </a:rPr>
                <a:t> </a:t>
              </a:r>
              <a:r>
                <a:rPr lang="de-DE" dirty="0" err="1">
                  <a:solidFill>
                    <a:srgbClr val="0070C0"/>
                  </a:solidFill>
                </a:rPr>
                <a:t>this</a:t>
              </a:r>
              <a:r>
                <a:rPr lang="de-DE" dirty="0">
                  <a:solidFill>
                    <a:srgbClr val="0070C0"/>
                  </a:solidFill>
                </a:rPr>
                <a:t> </a:t>
              </a:r>
              <a:r>
                <a:rPr lang="de-DE" dirty="0" err="1">
                  <a:solidFill>
                    <a:srgbClr val="0070C0"/>
                  </a:solidFill>
                </a:rPr>
                <a:t>translates</a:t>
              </a:r>
              <a:r>
                <a:rPr lang="de-DE" dirty="0">
                  <a:solidFill>
                    <a:srgbClr val="0070C0"/>
                  </a:solidFill>
                </a:rPr>
                <a:t> </a:t>
              </a:r>
              <a:r>
                <a:rPr lang="de-DE" dirty="0" err="1">
                  <a:solidFill>
                    <a:srgbClr val="0070C0"/>
                  </a:solidFill>
                </a:rPr>
                <a:t>into</a:t>
              </a:r>
              <a:r>
                <a:rPr lang="de-DE" dirty="0">
                  <a:solidFill>
                    <a:srgbClr val="0070C0"/>
                  </a:solidFill>
                </a:rPr>
                <a:t> </a:t>
              </a:r>
              <a:r>
                <a:rPr lang="de-DE" dirty="0" err="1">
                  <a:solidFill>
                    <a:srgbClr val="0070C0"/>
                  </a:solidFill>
                </a:rPr>
                <a:t>neural</a:t>
              </a:r>
              <a:r>
                <a:rPr lang="de-DE" dirty="0">
                  <a:solidFill>
                    <a:srgbClr val="0070C0"/>
                  </a:solidFill>
                </a:rPr>
                <a:t> </a:t>
              </a:r>
              <a:r>
                <a:rPr lang="de-DE" dirty="0" err="1">
                  <a:solidFill>
                    <a:srgbClr val="0070C0"/>
                  </a:solidFill>
                </a:rPr>
                <a:t>networks</a:t>
              </a:r>
              <a:r>
                <a:rPr lang="de-DE" dirty="0">
                  <a:solidFill>
                    <a:srgbClr val="0070C0"/>
                  </a:solidFill>
                </a:rPr>
                <a:t>?</a:t>
              </a:r>
            </a:p>
          </p:txBody>
        </p:sp>
        <p:sp>
          <p:nvSpPr>
            <p:cNvPr id="17" name="Pfeil: gebogen 16">
              <a:extLst>
                <a:ext uri="{FF2B5EF4-FFF2-40B4-BE49-F238E27FC236}">
                  <a16:creationId xmlns:a16="http://schemas.microsoft.com/office/drawing/2014/main" id="{C05D9AEA-BBDD-41F4-85EC-B33DB288F2C7}"/>
                </a:ext>
              </a:extLst>
            </p:cNvPr>
            <p:cNvSpPr/>
            <p:nvPr/>
          </p:nvSpPr>
          <p:spPr>
            <a:xfrm rot="19830455">
              <a:off x="2863948" y="5581044"/>
              <a:ext cx="587230" cy="1120781"/>
            </a:xfrm>
            <a:prstGeom prst="circularArrow">
              <a:avLst>
                <a:gd name="adj1" fmla="val 11869"/>
                <a:gd name="adj2" fmla="val 1731567"/>
                <a:gd name="adj3" fmla="val 20774388"/>
                <a:gd name="adj4" fmla="val 14754781"/>
                <a:gd name="adj5" fmla="val 13742"/>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solidFill>
                  <a:schemeClr val="tx1"/>
                </a:solidFill>
              </a:endParaRPr>
            </a:p>
          </p:txBody>
        </p:sp>
      </p:grpSp>
      <p:pic>
        <p:nvPicPr>
          <p:cNvPr id="18" name="Grafik 17">
            <a:extLst>
              <a:ext uri="{FF2B5EF4-FFF2-40B4-BE49-F238E27FC236}">
                <a16:creationId xmlns:a16="http://schemas.microsoft.com/office/drawing/2014/main" id="{EEC942C3-CD48-45D5-A87B-B416C7E88DDA}"/>
              </a:ext>
            </a:extLst>
          </p:cNvPr>
          <p:cNvPicPr>
            <a:picLocks noChangeAspect="1"/>
          </p:cNvPicPr>
          <p:nvPr/>
        </p:nvPicPr>
        <p:blipFill>
          <a:blip r:embed="rId2"/>
          <a:stretch>
            <a:fillRect/>
          </a:stretch>
        </p:blipFill>
        <p:spPr>
          <a:xfrm>
            <a:off x="9425369" y="6408000"/>
            <a:ext cx="725199" cy="400110"/>
          </a:xfrm>
          <a:prstGeom prst="rect">
            <a:avLst/>
          </a:prstGeom>
        </p:spPr>
      </p:pic>
      <p:grpSp>
        <p:nvGrpSpPr>
          <p:cNvPr id="8" name="Gruppieren 7">
            <a:extLst>
              <a:ext uri="{FF2B5EF4-FFF2-40B4-BE49-F238E27FC236}">
                <a16:creationId xmlns:a16="http://schemas.microsoft.com/office/drawing/2014/main" id="{42001FBF-7656-4C2C-B560-51BFC362AF3C}"/>
              </a:ext>
            </a:extLst>
          </p:cNvPr>
          <p:cNvGrpSpPr/>
          <p:nvPr/>
        </p:nvGrpSpPr>
        <p:grpSpPr>
          <a:xfrm>
            <a:off x="2863948" y="4787879"/>
            <a:ext cx="6924020" cy="1120781"/>
            <a:chOff x="2863948" y="4787879"/>
            <a:chExt cx="6924020" cy="1120781"/>
          </a:xfrm>
        </p:grpSpPr>
        <p:sp>
          <p:nvSpPr>
            <p:cNvPr id="16" name="Pfeil: gebogen 15">
              <a:extLst>
                <a:ext uri="{FF2B5EF4-FFF2-40B4-BE49-F238E27FC236}">
                  <a16:creationId xmlns:a16="http://schemas.microsoft.com/office/drawing/2014/main" id="{8F76C1E6-52ED-472C-8F58-013A27F36876}"/>
                </a:ext>
              </a:extLst>
            </p:cNvPr>
            <p:cNvSpPr/>
            <p:nvPr/>
          </p:nvSpPr>
          <p:spPr>
            <a:xfrm rot="19830455">
              <a:off x="2863948" y="4787879"/>
              <a:ext cx="587230" cy="1120781"/>
            </a:xfrm>
            <a:prstGeom prst="circularArrow">
              <a:avLst>
                <a:gd name="adj1" fmla="val 11869"/>
                <a:gd name="adj2" fmla="val 1731567"/>
                <a:gd name="adj3" fmla="val 20774388"/>
                <a:gd name="adj4" fmla="val 14754781"/>
                <a:gd name="adj5" fmla="val 13742"/>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solidFill>
                  <a:schemeClr val="tx1"/>
                </a:solidFill>
              </a:endParaRPr>
            </a:p>
          </p:txBody>
        </p:sp>
        <p:sp>
          <p:nvSpPr>
            <p:cNvPr id="12" name="Textfeld 11">
              <a:extLst>
                <a:ext uri="{FF2B5EF4-FFF2-40B4-BE49-F238E27FC236}">
                  <a16:creationId xmlns:a16="http://schemas.microsoft.com/office/drawing/2014/main" id="{6AA7727D-B0D2-4F11-B5F0-AAAF032F5B6C}"/>
                </a:ext>
              </a:extLst>
            </p:cNvPr>
            <p:cNvSpPr txBox="1"/>
            <p:nvPr/>
          </p:nvSpPr>
          <p:spPr>
            <a:xfrm>
              <a:off x="3638628" y="4797534"/>
              <a:ext cx="6149340" cy="646331"/>
            </a:xfrm>
            <a:prstGeom prst="rect">
              <a:avLst/>
            </a:prstGeom>
            <a:noFill/>
          </p:spPr>
          <p:txBody>
            <a:bodyPr wrap="square">
              <a:spAutoFit/>
            </a:bodyPr>
            <a:lstStyle/>
            <a:p>
              <a:r>
                <a:rPr lang="de-DE" dirty="0">
                  <a:solidFill>
                    <a:srgbClr val="0070C0"/>
                  </a:solidFill>
                </a:rPr>
                <a:t>Content </a:t>
              </a:r>
              <a:r>
                <a:rPr lang="de-DE" dirty="0" err="1">
                  <a:solidFill>
                    <a:srgbClr val="0070C0"/>
                  </a:solidFill>
                </a:rPr>
                <a:t>of</a:t>
              </a:r>
              <a:r>
                <a:rPr lang="de-DE" dirty="0">
                  <a:solidFill>
                    <a:srgbClr val="0070C0"/>
                  </a:solidFill>
                </a:rPr>
                <a:t> 2nd </a:t>
              </a:r>
              <a:r>
                <a:rPr lang="de-DE" dirty="0" err="1">
                  <a:solidFill>
                    <a:srgbClr val="0070C0"/>
                  </a:solidFill>
                </a:rPr>
                <a:t>part</a:t>
              </a:r>
              <a:r>
                <a:rPr lang="de-DE" dirty="0">
                  <a:solidFill>
                    <a:srgbClr val="0070C0"/>
                  </a:solidFill>
                </a:rPr>
                <a:t>: </a:t>
              </a:r>
            </a:p>
            <a:p>
              <a:pPr marL="285750" indent="-285750">
                <a:buFont typeface="Arial" panose="020B0604020202020204" pitchFamily="34" charset="0"/>
                <a:buChar char="•"/>
              </a:pPr>
              <a:r>
                <a:rPr lang="de-DE" dirty="0">
                  <a:solidFill>
                    <a:srgbClr val="0070C0"/>
                  </a:solidFill>
                </a:rPr>
                <a:t>Basics </a:t>
              </a:r>
              <a:r>
                <a:rPr lang="de-DE" dirty="0" err="1">
                  <a:solidFill>
                    <a:srgbClr val="0070C0"/>
                  </a:solidFill>
                </a:rPr>
                <a:t>of</a:t>
              </a:r>
              <a:r>
                <a:rPr lang="de-DE" dirty="0">
                  <a:solidFill>
                    <a:srgbClr val="0070C0"/>
                  </a:solidFill>
                </a:rPr>
                <a:t> linear </a:t>
              </a:r>
              <a:r>
                <a:rPr lang="de-DE" dirty="0" err="1">
                  <a:solidFill>
                    <a:srgbClr val="0070C0"/>
                  </a:solidFill>
                </a:rPr>
                <a:t>regression</a:t>
              </a:r>
              <a:endParaRPr lang="de-DE" dirty="0">
                <a:solidFill>
                  <a:srgbClr val="0070C0"/>
                </a:solidFill>
              </a:endParaRPr>
            </a:p>
          </p:txBody>
        </p:sp>
      </p:grpSp>
    </p:spTree>
    <p:extLst>
      <p:ext uri="{BB962C8B-B14F-4D97-AF65-F5344CB8AC3E}">
        <p14:creationId xmlns:p14="http://schemas.microsoft.com/office/powerpoint/2010/main" val="1900625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80AC079-546A-4335-9A45-47636732967C}"/>
              </a:ext>
            </a:extLst>
          </p:cNvPr>
          <p:cNvSpPr>
            <a:spLocks noGrp="1"/>
          </p:cNvSpPr>
          <p:nvPr>
            <p:ph type="title"/>
          </p:nvPr>
        </p:nvSpPr>
        <p:spPr>
          <a:xfrm>
            <a:off x="436800" y="1874055"/>
            <a:ext cx="11318400" cy="2443945"/>
          </a:xfrm>
        </p:spPr>
        <p:txBody>
          <a:bodyPr/>
          <a:lstStyle/>
          <a:p>
            <a:r>
              <a:rPr lang="de-DE" dirty="0"/>
              <a:t>CODING EXAMPLE 2: Regression </a:t>
            </a:r>
            <a:r>
              <a:rPr lang="de-DE" dirty="0" err="1"/>
              <a:t>from</a:t>
            </a:r>
            <a:r>
              <a:rPr lang="de-DE" dirty="0"/>
              <a:t> </a:t>
            </a:r>
            <a:r>
              <a:rPr lang="de-DE" dirty="0" err="1"/>
              <a:t>scratch</a:t>
            </a:r>
            <a:endParaRPr lang="de-DE" dirty="0"/>
          </a:p>
        </p:txBody>
      </p:sp>
      <p:sp>
        <p:nvSpPr>
          <p:cNvPr id="3" name="Foliennummernplatzhalter 2">
            <a:extLst>
              <a:ext uri="{FF2B5EF4-FFF2-40B4-BE49-F238E27FC236}">
                <a16:creationId xmlns:a16="http://schemas.microsoft.com/office/drawing/2014/main" id="{BB45F5AA-C1B4-4FAD-B438-618220BA41E4}"/>
              </a:ext>
            </a:extLst>
          </p:cNvPr>
          <p:cNvSpPr>
            <a:spLocks noGrp="1"/>
          </p:cNvSpPr>
          <p:nvPr>
            <p:ph type="sldNum" sz="quarter" idx="12"/>
          </p:nvPr>
        </p:nvSpPr>
        <p:spPr/>
        <p:txBody>
          <a:bodyPr/>
          <a:lstStyle/>
          <a:p>
            <a:pPr defTabSz="609585"/>
            <a:fld id="{0EC98677-B2D0-CE4F-80A5-D755685D849F}" type="slidenum">
              <a:rPr lang="de-DE" smtClean="0">
                <a:solidFill>
                  <a:srgbClr val="000000">
                    <a:lumMod val="50000"/>
                    <a:lumOff val="50000"/>
                  </a:srgbClr>
                </a:solidFill>
              </a:rPr>
              <a:pPr defTabSz="609585"/>
              <a:t>22</a:t>
            </a:fld>
            <a:endParaRPr lang="de-DE" dirty="0">
              <a:solidFill>
                <a:srgbClr val="000000">
                  <a:lumMod val="50000"/>
                  <a:lumOff val="50000"/>
                </a:srgbClr>
              </a:solidFill>
            </a:endParaRPr>
          </a:p>
        </p:txBody>
      </p:sp>
      <p:pic>
        <p:nvPicPr>
          <p:cNvPr id="6" name="Grafik 5">
            <a:extLst>
              <a:ext uri="{FF2B5EF4-FFF2-40B4-BE49-F238E27FC236}">
                <a16:creationId xmlns:a16="http://schemas.microsoft.com/office/drawing/2014/main" id="{F6EC5AF1-2FF2-4EFF-996A-9386D408FC0D}"/>
              </a:ext>
            </a:extLst>
          </p:cNvPr>
          <p:cNvPicPr>
            <a:picLocks noChangeAspect="1"/>
          </p:cNvPicPr>
          <p:nvPr/>
        </p:nvPicPr>
        <p:blipFill>
          <a:blip r:embed="rId2"/>
          <a:stretch>
            <a:fillRect/>
          </a:stretch>
        </p:blipFill>
        <p:spPr>
          <a:xfrm>
            <a:off x="9425369" y="6408000"/>
            <a:ext cx="725199" cy="400110"/>
          </a:xfrm>
          <a:prstGeom prst="rect">
            <a:avLst/>
          </a:prstGeom>
        </p:spPr>
      </p:pic>
    </p:spTree>
    <p:extLst>
      <p:ext uri="{BB962C8B-B14F-4D97-AF65-F5344CB8AC3E}">
        <p14:creationId xmlns:p14="http://schemas.microsoft.com/office/powerpoint/2010/main" val="12700775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1FC205B-0093-4D02-B56A-25973270B90E}"/>
              </a:ext>
            </a:extLst>
          </p:cNvPr>
          <p:cNvSpPr>
            <a:spLocks noGrp="1"/>
          </p:cNvSpPr>
          <p:nvPr>
            <p:ph type="title"/>
          </p:nvPr>
        </p:nvSpPr>
        <p:spPr/>
        <p:txBody>
          <a:bodyPr/>
          <a:lstStyle/>
          <a:p>
            <a:r>
              <a:rPr lang="de-DE" dirty="0"/>
              <a:t>Summary </a:t>
            </a:r>
            <a:r>
              <a:rPr lang="de-DE" dirty="0" err="1"/>
              <a:t>of</a:t>
            </a:r>
            <a:r>
              <a:rPr lang="de-DE" dirty="0"/>
              <a:t> </a:t>
            </a:r>
            <a:r>
              <a:rPr lang="de-DE" dirty="0" err="1"/>
              <a:t>important</a:t>
            </a:r>
            <a:r>
              <a:rPr lang="de-DE" dirty="0"/>
              <a:t> </a:t>
            </a:r>
            <a:r>
              <a:rPr lang="de-DE" dirty="0" err="1"/>
              <a:t>terms</a:t>
            </a:r>
            <a:endParaRPr lang="de-DE" dirty="0"/>
          </a:p>
        </p:txBody>
      </p:sp>
      <p:sp>
        <p:nvSpPr>
          <p:cNvPr id="6" name="Foliennummernplatzhalter 5">
            <a:extLst>
              <a:ext uri="{FF2B5EF4-FFF2-40B4-BE49-F238E27FC236}">
                <a16:creationId xmlns:a16="http://schemas.microsoft.com/office/drawing/2014/main" id="{095E21DA-9D66-4F77-9D41-C7946F1C744C}"/>
              </a:ext>
            </a:extLst>
          </p:cNvPr>
          <p:cNvSpPr>
            <a:spLocks noGrp="1"/>
          </p:cNvSpPr>
          <p:nvPr>
            <p:ph type="sldNum" sz="quarter" idx="12"/>
          </p:nvPr>
        </p:nvSpPr>
        <p:spPr/>
        <p:txBody>
          <a:bodyPr/>
          <a:lstStyle/>
          <a:p>
            <a:fld id="{0EC98677-B2D0-CE4F-80A5-D755685D849F}" type="slidenum">
              <a:rPr lang="de-DE" smtClean="0"/>
              <a:pPr/>
              <a:t>23</a:t>
            </a:fld>
            <a:endParaRPr lang="de-DE" dirty="0"/>
          </a:p>
        </p:txBody>
      </p:sp>
      <p:pic>
        <p:nvPicPr>
          <p:cNvPr id="7" name="Grafik 6">
            <a:extLst>
              <a:ext uri="{FF2B5EF4-FFF2-40B4-BE49-F238E27FC236}">
                <a16:creationId xmlns:a16="http://schemas.microsoft.com/office/drawing/2014/main" id="{2CFED43C-0E58-48CB-BA30-AD80EF375826}"/>
              </a:ext>
            </a:extLst>
          </p:cNvPr>
          <p:cNvPicPr>
            <a:picLocks noChangeAspect="1"/>
          </p:cNvPicPr>
          <p:nvPr/>
        </p:nvPicPr>
        <p:blipFill>
          <a:blip r:embed="rId3"/>
          <a:stretch>
            <a:fillRect/>
          </a:stretch>
        </p:blipFill>
        <p:spPr>
          <a:xfrm>
            <a:off x="9425369" y="6408000"/>
            <a:ext cx="725199" cy="400110"/>
          </a:xfrm>
          <a:prstGeom prst="rect">
            <a:avLst/>
          </a:prstGeom>
        </p:spPr>
      </p:pic>
      <p:grpSp>
        <p:nvGrpSpPr>
          <p:cNvPr id="32" name="Gruppieren 31">
            <a:extLst>
              <a:ext uri="{FF2B5EF4-FFF2-40B4-BE49-F238E27FC236}">
                <a16:creationId xmlns:a16="http://schemas.microsoft.com/office/drawing/2014/main" id="{BEB20D6F-36A2-4DFA-8A70-0F6046448B50}"/>
              </a:ext>
            </a:extLst>
          </p:cNvPr>
          <p:cNvGrpSpPr/>
          <p:nvPr/>
        </p:nvGrpSpPr>
        <p:grpSpPr>
          <a:xfrm>
            <a:off x="747331" y="1123870"/>
            <a:ext cx="10755512" cy="1100243"/>
            <a:chOff x="1238400" y="1123870"/>
            <a:chExt cx="10755512" cy="1100243"/>
          </a:xfrm>
        </p:grpSpPr>
        <p:pic>
          <p:nvPicPr>
            <p:cNvPr id="10" name="Grafik 9">
              <a:extLst>
                <a:ext uri="{FF2B5EF4-FFF2-40B4-BE49-F238E27FC236}">
                  <a16:creationId xmlns:a16="http://schemas.microsoft.com/office/drawing/2014/main" id="{86E82BA1-B94F-43E8-8D9A-BE5D2BD0F2DA}"/>
                </a:ext>
              </a:extLst>
            </p:cNvPr>
            <p:cNvPicPr>
              <a:picLocks noChangeAspect="1"/>
            </p:cNvPicPr>
            <p:nvPr/>
          </p:nvPicPr>
          <p:blipFill>
            <a:blip r:embed="rId4"/>
            <a:stretch>
              <a:fillRect/>
            </a:stretch>
          </p:blipFill>
          <p:spPr>
            <a:xfrm>
              <a:off x="8307223" y="1643007"/>
              <a:ext cx="3686689" cy="581106"/>
            </a:xfrm>
            <a:prstGeom prst="rect">
              <a:avLst/>
            </a:prstGeom>
          </p:spPr>
        </p:pic>
        <p:sp>
          <p:nvSpPr>
            <p:cNvPr id="14" name="Textfeld 13">
              <a:extLst>
                <a:ext uri="{FF2B5EF4-FFF2-40B4-BE49-F238E27FC236}">
                  <a16:creationId xmlns:a16="http://schemas.microsoft.com/office/drawing/2014/main" id="{024ABF98-A713-4433-AA57-93217F2DEEE7}"/>
                </a:ext>
              </a:extLst>
            </p:cNvPr>
            <p:cNvSpPr txBox="1"/>
            <p:nvPr/>
          </p:nvSpPr>
          <p:spPr>
            <a:xfrm>
              <a:off x="1238400" y="1123870"/>
              <a:ext cx="8559403" cy="993349"/>
            </a:xfrm>
            <a:prstGeom prst="rect">
              <a:avLst/>
            </a:prstGeom>
            <a:noFill/>
          </p:spPr>
          <p:txBody>
            <a:bodyPr wrap="square">
              <a:spAutoFit/>
            </a:bodyPr>
            <a:lstStyle/>
            <a:p>
              <a:pPr marL="361942" marR="0" lvl="0" indent="-361942" algn="l" defTabSz="609585" rtl="0" eaLnBrk="1" fontAlgn="auto" latinLnBrk="0" hangingPunct="1">
                <a:lnSpc>
                  <a:spcPct val="300000"/>
                </a:lnSpc>
                <a:spcBef>
                  <a:spcPct val="20000"/>
                </a:spcBef>
                <a:spcAft>
                  <a:spcPts val="0"/>
                </a:spcAft>
                <a:buClrTx/>
                <a:buSzTx/>
                <a:buFont typeface="Arial" panose="020B0604020202020204" pitchFamily="34" charset="0"/>
                <a:buChar char="•"/>
                <a:tabLst/>
                <a:defRPr/>
              </a:pPr>
              <a:r>
                <a:rPr kumimoji="0" lang="de-DE" sz="2400" b="0" i="0" u="none" strike="noStrike" kern="1200" cap="none" spc="67" normalizeH="0" baseline="0" noProof="0" dirty="0" err="1">
                  <a:ln>
                    <a:noFill/>
                  </a:ln>
                  <a:solidFill>
                    <a:srgbClr val="1A70B8"/>
                  </a:solidFill>
                  <a:effectLst/>
                  <a:uLnTx/>
                  <a:uFillTx/>
                  <a:latin typeface="Arial"/>
                  <a:ea typeface="+mn-ea"/>
                  <a:cs typeface="+mn-cs"/>
                </a:rPr>
                <a:t>loss</a:t>
              </a:r>
              <a:r>
                <a:rPr kumimoji="0" lang="de-DE" sz="2400" b="0" i="0" u="none" strike="noStrike" kern="1200" cap="none" spc="67" normalizeH="0" baseline="0" noProof="0" dirty="0">
                  <a:ln>
                    <a:noFill/>
                  </a:ln>
                  <a:solidFill>
                    <a:srgbClr val="1A70B8"/>
                  </a:solidFill>
                  <a:effectLst/>
                  <a:uLnTx/>
                  <a:uFillTx/>
                  <a:latin typeface="Arial"/>
                  <a:ea typeface="+mn-ea"/>
                  <a:cs typeface="+mn-cs"/>
                </a:rPr>
                <a:t> </a:t>
              </a:r>
              <a:r>
                <a:rPr kumimoji="0" lang="de-DE" sz="2400" b="0" i="0" u="none" strike="noStrike" kern="1200" cap="none" spc="67" normalizeH="0" baseline="0" noProof="0" dirty="0" err="1">
                  <a:ln>
                    <a:noFill/>
                  </a:ln>
                  <a:solidFill>
                    <a:srgbClr val="1A70B8"/>
                  </a:solidFill>
                  <a:effectLst/>
                  <a:uLnTx/>
                  <a:uFillTx/>
                  <a:latin typeface="Arial"/>
                  <a:ea typeface="+mn-ea"/>
                  <a:cs typeface="+mn-cs"/>
                </a:rPr>
                <a:t>function</a:t>
              </a:r>
              <a:r>
                <a:rPr kumimoji="0" lang="de-DE" sz="2400" b="0" i="0" u="none" strike="noStrike" kern="1200" cap="none" spc="67" normalizeH="0" baseline="0" noProof="0" dirty="0">
                  <a:ln>
                    <a:noFill/>
                  </a:ln>
                  <a:solidFill>
                    <a:srgbClr val="1A70B8"/>
                  </a:solidFill>
                  <a:effectLst/>
                  <a:uLnTx/>
                  <a:uFillTx/>
                  <a:latin typeface="Arial"/>
                  <a:ea typeface="+mn-ea"/>
                  <a:cs typeface="+mn-cs"/>
                </a:rPr>
                <a:t>, </a:t>
              </a:r>
              <a:r>
                <a:rPr kumimoji="0" lang="de-DE" sz="2400" b="0" i="0" u="none" strike="noStrike" kern="1200" cap="none" spc="67" normalizeH="0" baseline="0" noProof="0" dirty="0" err="1">
                  <a:ln>
                    <a:noFill/>
                  </a:ln>
                  <a:solidFill>
                    <a:srgbClr val="1A70B8"/>
                  </a:solidFill>
                  <a:effectLst/>
                  <a:uLnTx/>
                  <a:uFillTx/>
                  <a:latin typeface="Arial"/>
                  <a:ea typeface="+mn-ea"/>
                  <a:cs typeface="+mn-cs"/>
                </a:rPr>
                <a:t>objective</a:t>
              </a:r>
              <a:r>
                <a:rPr kumimoji="0" lang="de-DE" sz="2400" b="0" i="0" u="none" strike="noStrike" kern="1200" cap="none" spc="67" normalizeH="0" baseline="0" noProof="0" dirty="0">
                  <a:ln>
                    <a:noFill/>
                  </a:ln>
                  <a:solidFill>
                    <a:srgbClr val="1A70B8"/>
                  </a:solidFill>
                  <a:effectLst/>
                  <a:uLnTx/>
                  <a:uFillTx/>
                  <a:latin typeface="Arial"/>
                  <a:ea typeface="+mn-ea"/>
                  <a:cs typeface="+mn-cs"/>
                </a:rPr>
                <a:t> </a:t>
              </a:r>
              <a:r>
                <a:rPr kumimoji="0" lang="de-DE" sz="2400" b="0" i="0" u="none" strike="noStrike" kern="1200" cap="none" spc="67" normalizeH="0" baseline="0" noProof="0" dirty="0" err="1">
                  <a:ln>
                    <a:noFill/>
                  </a:ln>
                  <a:solidFill>
                    <a:srgbClr val="1A70B8"/>
                  </a:solidFill>
                  <a:effectLst/>
                  <a:uLnTx/>
                  <a:uFillTx/>
                  <a:latin typeface="Arial"/>
                  <a:ea typeface="+mn-ea"/>
                  <a:cs typeface="+mn-cs"/>
                </a:rPr>
                <a:t>function</a:t>
              </a:r>
              <a:r>
                <a:rPr kumimoji="0" lang="de-DE" sz="2400" b="0" i="0" u="none" strike="noStrike" kern="1200" cap="none" spc="67" normalizeH="0" baseline="0" noProof="0" dirty="0">
                  <a:ln>
                    <a:noFill/>
                  </a:ln>
                  <a:solidFill>
                    <a:srgbClr val="1A70B8"/>
                  </a:solidFill>
                  <a:effectLst/>
                  <a:uLnTx/>
                  <a:uFillTx/>
                  <a:latin typeface="Arial"/>
                  <a:ea typeface="+mn-ea"/>
                  <a:cs typeface="+mn-cs"/>
                </a:rPr>
                <a:t>, </a:t>
              </a:r>
              <a:r>
                <a:rPr kumimoji="0" lang="de-DE" sz="2400" b="0" i="0" u="none" strike="noStrike" kern="1200" cap="none" spc="67" normalizeH="0" baseline="0" noProof="0" dirty="0" err="1">
                  <a:ln>
                    <a:noFill/>
                  </a:ln>
                  <a:solidFill>
                    <a:srgbClr val="1A70B8"/>
                  </a:solidFill>
                  <a:effectLst/>
                  <a:uLnTx/>
                  <a:uFillTx/>
                  <a:latin typeface="Arial"/>
                  <a:ea typeface="+mn-ea"/>
                  <a:cs typeface="+mn-cs"/>
                </a:rPr>
                <a:t>cost</a:t>
              </a:r>
              <a:r>
                <a:rPr kumimoji="0" lang="de-DE" sz="2400" b="0" i="0" u="none" strike="noStrike" kern="1200" cap="none" spc="67" normalizeH="0" baseline="0" noProof="0" dirty="0">
                  <a:ln>
                    <a:noFill/>
                  </a:ln>
                  <a:solidFill>
                    <a:srgbClr val="1A70B8"/>
                  </a:solidFill>
                  <a:effectLst/>
                  <a:uLnTx/>
                  <a:uFillTx/>
                  <a:latin typeface="Arial"/>
                  <a:ea typeface="+mn-ea"/>
                  <a:cs typeface="+mn-cs"/>
                </a:rPr>
                <a:t> </a:t>
              </a:r>
              <a:r>
                <a:rPr kumimoji="0" lang="de-DE" sz="2400" b="0" i="0" u="none" strike="noStrike" kern="1200" cap="none" spc="67" normalizeH="0" baseline="0" noProof="0" dirty="0" err="1">
                  <a:ln>
                    <a:noFill/>
                  </a:ln>
                  <a:solidFill>
                    <a:srgbClr val="1A70B8"/>
                  </a:solidFill>
                  <a:effectLst/>
                  <a:uLnTx/>
                  <a:uFillTx/>
                  <a:latin typeface="Arial"/>
                  <a:ea typeface="+mn-ea"/>
                  <a:cs typeface="+mn-cs"/>
                </a:rPr>
                <a:t>function</a:t>
              </a:r>
              <a:endParaRPr kumimoji="0" lang="de-DE" sz="2400" b="0" i="0" u="none" strike="noStrike" kern="1200" cap="none" spc="67" normalizeH="0" baseline="0" noProof="0" dirty="0">
                <a:ln>
                  <a:noFill/>
                </a:ln>
                <a:solidFill>
                  <a:srgbClr val="1A70B8"/>
                </a:solidFill>
                <a:effectLst/>
                <a:uLnTx/>
                <a:uFillTx/>
                <a:latin typeface="Arial"/>
                <a:ea typeface="+mn-ea"/>
                <a:cs typeface="+mn-cs"/>
              </a:endParaRPr>
            </a:p>
          </p:txBody>
        </p:sp>
      </p:grpSp>
      <p:grpSp>
        <p:nvGrpSpPr>
          <p:cNvPr id="35" name="Gruppieren 34">
            <a:extLst>
              <a:ext uri="{FF2B5EF4-FFF2-40B4-BE49-F238E27FC236}">
                <a16:creationId xmlns:a16="http://schemas.microsoft.com/office/drawing/2014/main" id="{F584815C-BB98-47FF-B066-62505D2F2DAB}"/>
              </a:ext>
            </a:extLst>
          </p:cNvPr>
          <p:cNvGrpSpPr/>
          <p:nvPr/>
        </p:nvGrpSpPr>
        <p:grpSpPr>
          <a:xfrm>
            <a:off x="747331" y="3725667"/>
            <a:ext cx="9653446" cy="1372533"/>
            <a:chOff x="1238400" y="3725667"/>
            <a:chExt cx="9653446" cy="1372533"/>
          </a:xfrm>
        </p:grpSpPr>
        <p:sp>
          <p:nvSpPr>
            <p:cNvPr id="18" name="Textfeld 17">
              <a:extLst>
                <a:ext uri="{FF2B5EF4-FFF2-40B4-BE49-F238E27FC236}">
                  <a16:creationId xmlns:a16="http://schemas.microsoft.com/office/drawing/2014/main" id="{6B6BBFE8-37B0-499D-A4F8-8BC8C625B476}"/>
                </a:ext>
              </a:extLst>
            </p:cNvPr>
            <p:cNvSpPr txBox="1"/>
            <p:nvPr/>
          </p:nvSpPr>
          <p:spPr>
            <a:xfrm>
              <a:off x="1238400" y="3756139"/>
              <a:ext cx="6142566" cy="993349"/>
            </a:xfrm>
            <a:prstGeom prst="rect">
              <a:avLst/>
            </a:prstGeom>
            <a:noFill/>
          </p:spPr>
          <p:txBody>
            <a:bodyPr wrap="square">
              <a:spAutoFit/>
            </a:bodyPr>
            <a:lstStyle/>
            <a:p>
              <a:pPr marL="361942" marR="0" lvl="0" indent="-361942" algn="l" defTabSz="609585" rtl="0" eaLnBrk="1" fontAlgn="auto" latinLnBrk="0" hangingPunct="1">
                <a:lnSpc>
                  <a:spcPct val="300000"/>
                </a:lnSpc>
                <a:spcBef>
                  <a:spcPct val="20000"/>
                </a:spcBef>
                <a:spcAft>
                  <a:spcPts val="0"/>
                </a:spcAft>
                <a:buClrTx/>
                <a:buSzTx/>
                <a:buFont typeface="Arial" panose="020B0604020202020204" pitchFamily="34" charset="0"/>
                <a:buChar char="•"/>
                <a:tabLst/>
                <a:defRPr/>
              </a:pPr>
              <a:r>
                <a:rPr kumimoji="0" lang="de-DE" sz="2400" b="0" i="0" u="none" strike="noStrike" kern="1200" cap="none" spc="67" normalizeH="0" baseline="0" noProof="0" dirty="0" err="1">
                  <a:ln>
                    <a:noFill/>
                  </a:ln>
                  <a:solidFill>
                    <a:srgbClr val="1A70B8"/>
                  </a:solidFill>
                  <a:effectLst/>
                  <a:uLnTx/>
                  <a:uFillTx/>
                  <a:latin typeface="Arial"/>
                  <a:ea typeface="+mn-ea"/>
                  <a:cs typeface="+mn-cs"/>
                </a:rPr>
                <a:t>minimizing</a:t>
              </a:r>
              <a:r>
                <a:rPr kumimoji="0" lang="de-DE" sz="2400" b="0" i="0" u="none" strike="noStrike" kern="1200" cap="none" spc="67" normalizeH="0" baseline="0" noProof="0" dirty="0">
                  <a:ln>
                    <a:noFill/>
                  </a:ln>
                  <a:solidFill>
                    <a:srgbClr val="1A70B8"/>
                  </a:solidFill>
                  <a:effectLst/>
                  <a:uLnTx/>
                  <a:uFillTx/>
                  <a:latin typeface="Arial"/>
                  <a:ea typeface="+mn-ea"/>
                  <a:cs typeface="+mn-cs"/>
                </a:rPr>
                <a:t> </a:t>
              </a:r>
              <a:r>
                <a:rPr kumimoji="0" lang="de-DE" sz="2400" b="0" i="0" u="none" strike="noStrike" kern="1200" cap="none" spc="67" normalizeH="0" baseline="0" noProof="0" dirty="0" err="1">
                  <a:ln>
                    <a:noFill/>
                  </a:ln>
                  <a:solidFill>
                    <a:srgbClr val="1A70B8"/>
                  </a:solidFill>
                  <a:effectLst/>
                  <a:uLnTx/>
                  <a:uFillTx/>
                  <a:latin typeface="Arial"/>
                  <a:ea typeface="+mn-ea"/>
                  <a:cs typeface="+mn-cs"/>
                </a:rPr>
                <a:t>loss</a:t>
              </a:r>
              <a:r>
                <a:rPr kumimoji="0" lang="de-DE" sz="2400" b="0" i="0" u="none" strike="noStrike" kern="1200" cap="none" spc="67" normalizeH="0" baseline="0" noProof="0" dirty="0">
                  <a:ln>
                    <a:noFill/>
                  </a:ln>
                  <a:solidFill>
                    <a:srgbClr val="1A70B8"/>
                  </a:solidFill>
                  <a:effectLst/>
                  <a:uLnTx/>
                  <a:uFillTx/>
                  <a:latin typeface="Arial"/>
                  <a:ea typeface="+mn-ea"/>
                  <a:cs typeface="+mn-cs"/>
                </a:rPr>
                <a:t>: Gradient </a:t>
              </a:r>
              <a:r>
                <a:rPr kumimoji="0" lang="de-DE" sz="2400" b="0" i="0" u="none" strike="noStrike" kern="1200" cap="none" spc="67" normalizeH="0" baseline="0" noProof="0" dirty="0" err="1">
                  <a:ln>
                    <a:noFill/>
                  </a:ln>
                  <a:solidFill>
                    <a:srgbClr val="1A70B8"/>
                  </a:solidFill>
                  <a:effectLst/>
                  <a:uLnTx/>
                  <a:uFillTx/>
                  <a:latin typeface="Arial"/>
                  <a:ea typeface="+mn-ea"/>
                  <a:cs typeface="+mn-cs"/>
                </a:rPr>
                <a:t>descent</a:t>
              </a:r>
              <a:endParaRPr kumimoji="0" lang="de-DE" sz="2400" b="0" i="0" u="none" strike="noStrike" kern="1200" cap="none" spc="67" normalizeH="0" baseline="0" noProof="0" dirty="0">
                <a:ln>
                  <a:noFill/>
                </a:ln>
                <a:solidFill>
                  <a:srgbClr val="1A70B8"/>
                </a:solidFill>
                <a:effectLst/>
                <a:uLnTx/>
                <a:uFillTx/>
                <a:latin typeface="Arial"/>
                <a:ea typeface="+mn-ea"/>
                <a:cs typeface="+mn-cs"/>
              </a:endParaRPr>
            </a:p>
          </p:txBody>
        </p:sp>
        <p:pic>
          <p:nvPicPr>
            <p:cNvPr id="29" name="Grafik 28">
              <a:extLst>
                <a:ext uri="{FF2B5EF4-FFF2-40B4-BE49-F238E27FC236}">
                  <a16:creationId xmlns:a16="http://schemas.microsoft.com/office/drawing/2014/main" id="{25CFEE1A-909D-429C-8597-1192BD36AD6C}"/>
                </a:ext>
              </a:extLst>
            </p:cNvPr>
            <p:cNvPicPr>
              <a:picLocks noChangeAspect="1"/>
            </p:cNvPicPr>
            <p:nvPr/>
          </p:nvPicPr>
          <p:blipFill>
            <a:blip r:embed="rId5"/>
            <a:stretch>
              <a:fillRect/>
            </a:stretch>
          </p:blipFill>
          <p:spPr>
            <a:xfrm>
              <a:off x="8251855" y="3725667"/>
              <a:ext cx="2639991" cy="1372533"/>
            </a:xfrm>
            <a:prstGeom prst="rect">
              <a:avLst/>
            </a:prstGeom>
          </p:spPr>
        </p:pic>
      </p:grpSp>
      <p:grpSp>
        <p:nvGrpSpPr>
          <p:cNvPr id="36" name="Gruppieren 35">
            <a:extLst>
              <a:ext uri="{FF2B5EF4-FFF2-40B4-BE49-F238E27FC236}">
                <a16:creationId xmlns:a16="http://schemas.microsoft.com/office/drawing/2014/main" id="{3E225527-85E4-43B7-B525-18F713630D26}"/>
              </a:ext>
            </a:extLst>
          </p:cNvPr>
          <p:cNvGrpSpPr/>
          <p:nvPr/>
        </p:nvGrpSpPr>
        <p:grpSpPr>
          <a:xfrm>
            <a:off x="747331" y="5032638"/>
            <a:ext cx="8849383" cy="1215987"/>
            <a:chOff x="1238400" y="5032638"/>
            <a:chExt cx="8849383" cy="1215987"/>
          </a:xfrm>
        </p:grpSpPr>
        <p:sp>
          <p:nvSpPr>
            <p:cNvPr id="19" name="Textfeld 18">
              <a:extLst>
                <a:ext uri="{FF2B5EF4-FFF2-40B4-BE49-F238E27FC236}">
                  <a16:creationId xmlns:a16="http://schemas.microsoft.com/office/drawing/2014/main" id="{F17BD13B-FBB1-4103-8047-E85F363DAD9E}"/>
                </a:ext>
              </a:extLst>
            </p:cNvPr>
            <p:cNvSpPr txBox="1"/>
            <p:nvPr/>
          </p:nvSpPr>
          <p:spPr>
            <a:xfrm>
              <a:off x="1238400" y="5032638"/>
              <a:ext cx="6142566" cy="993349"/>
            </a:xfrm>
            <a:prstGeom prst="rect">
              <a:avLst/>
            </a:prstGeom>
            <a:noFill/>
          </p:spPr>
          <p:txBody>
            <a:bodyPr wrap="square">
              <a:spAutoFit/>
            </a:bodyPr>
            <a:lstStyle/>
            <a:p>
              <a:pPr marL="361942" marR="0" lvl="0" indent="-361942" algn="l" defTabSz="609585" rtl="0" eaLnBrk="1" fontAlgn="auto" latinLnBrk="0" hangingPunct="1">
                <a:lnSpc>
                  <a:spcPct val="300000"/>
                </a:lnSpc>
                <a:spcBef>
                  <a:spcPct val="20000"/>
                </a:spcBef>
                <a:spcAft>
                  <a:spcPts val="0"/>
                </a:spcAft>
                <a:buClrTx/>
                <a:buSzTx/>
                <a:buFont typeface="Arial" panose="020B0604020202020204" pitchFamily="34" charset="0"/>
                <a:buChar char="•"/>
                <a:tabLst/>
                <a:defRPr/>
              </a:pPr>
              <a:r>
                <a:rPr kumimoji="0" lang="de-DE" sz="2400" b="0" i="0" u="none" strike="noStrike" kern="1200" cap="none" spc="67" normalizeH="0" baseline="0" noProof="0" dirty="0" err="1">
                  <a:ln>
                    <a:noFill/>
                  </a:ln>
                  <a:solidFill>
                    <a:srgbClr val="1A70B8"/>
                  </a:solidFill>
                  <a:effectLst/>
                  <a:uLnTx/>
                  <a:uFillTx/>
                  <a:latin typeface="Arial"/>
                  <a:ea typeface="+mn-ea"/>
                  <a:cs typeface="+mn-cs"/>
                </a:rPr>
                <a:t>learning</a:t>
              </a:r>
              <a:r>
                <a:rPr kumimoji="0" lang="de-DE" sz="2400" b="0" i="0" u="none" strike="noStrike" kern="1200" cap="none" spc="67" normalizeH="0" baseline="0" noProof="0" dirty="0">
                  <a:ln>
                    <a:noFill/>
                  </a:ln>
                  <a:solidFill>
                    <a:srgbClr val="1A70B8"/>
                  </a:solidFill>
                  <a:effectLst/>
                  <a:uLnTx/>
                  <a:uFillTx/>
                  <a:latin typeface="Arial"/>
                  <a:ea typeface="+mn-ea"/>
                  <a:cs typeface="+mn-cs"/>
                </a:rPr>
                <a:t> rate</a:t>
              </a:r>
            </a:p>
          </p:txBody>
        </p:sp>
        <p:pic>
          <p:nvPicPr>
            <p:cNvPr id="31" name="Grafik 30">
              <a:extLst>
                <a:ext uri="{FF2B5EF4-FFF2-40B4-BE49-F238E27FC236}">
                  <a16:creationId xmlns:a16="http://schemas.microsoft.com/office/drawing/2014/main" id="{89BA73E9-64E8-4586-9BD1-943C2A58EFD4}"/>
                </a:ext>
              </a:extLst>
            </p:cNvPr>
            <p:cNvPicPr>
              <a:picLocks noChangeAspect="1"/>
            </p:cNvPicPr>
            <p:nvPr/>
          </p:nvPicPr>
          <p:blipFill>
            <a:blip r:embed="rId6"/>
            <a:stretch>
              <a:fillRect/>
            </a:stretch>
          </p:blipFill>
          <p:spPr>
            <a:xfrm>
              <a:off x="8251855" y="5214993"/>
              <a:ext cx="1835928" cy="1033632"/>
            </a:xfrm>
            <a:prstGeom prst="rect">
              <a:avLst/>
            </a:prstGeom>
          </p:spPr>
        </p:pic>
      </p:grpSp>
      <p:grpSp>
        <p:nvGrpSpPr>
          <p:cNvPr id="34" name="Gruppieren 33">
            <a:extLst>
              <a:ext uri="{FF2B5EF4-FFF2-40B4-BE49-F238E27FC236}">
                <a16:creationId xmlns:a16="http://schemas.microsoft.com/office/drawing/2014/main" id="{85710778-FD88-41EE-B0A3-F30863DCCCEF}"/>
              </a:ext>
            </a:extLst>
          </p:cNvPr>
          <p:cNvGrpSpPr/>
          <p:nvPr/>
        </p:nvGrpSpPr>
        <p:grpSpPr>
          <a:xfrm>
            <a:off x="747331" y="2497636"/>
            <a:ext cx="8790032" cy="1055153"/>
            <a:chOff x="1238400" y="2497636"/>
            <a:chExt cx="8790032" cy="1055153"/>
          </a:xfrm>
        </p:grpSpPr>
        <p:pic>
          <p:nvPicPr>
            <p:cNvPr id="27" name="Grafik 26">
              <a:extLst>
                <a:ext uri="{FF2B5EF4-FFF2-40B4-BE49-F238E27FC236}">
                  <a16:creationId xmlns:a16="http://schemas.microsoft.com/office/drawing/2014/main" id="{A5DBF822-D45B-4E2E-BFAF-AAE3AF34ED6D}"/>
                </a:ext>
              </a:extLst>
            </p:cNvPr>
            <p:cNvPicPr>
              <a:picLocks noChangeAspect="1"/>
            </p:cNvPicPr>
            <p:nvPr/>
          </p:nvPicPr>
          <p:blipFill>
            <a:blip r:embed="rId7"/>
            <a:stretch>
              <a:fillRect/>
            </a:stretch>
          </p:blipFill>
          <p:spPr>
            <a:xfrm>
              <a:off x="8285968" y="2661482"/>
              <a:ext cx="1742464" cy="891307"/>
            </a:xfrm>
            <a:prstGeom prst="rect">
              <a:avLst/>
            </a:prstGeom>
          </p:spPr>
        </p:pic>
        <p:sp>
          <p:nvSpPr>
            <p:cNvPr id="33" name="Textfeld 32">
              <a:extLst>
                <a:ext uri="{FF2B5EF4-FFF2-40B4-BE49-F238E27FC236}">
                  <a16:creationId xmlns:a16="http://schemas.microsoft.com/office/drawing/2014/main" id="{8EBACAD2-F043-401E-BB04-0AA9A3D46E8A}"/>
                </a:ext>
              </a:extLst>
            </p:cNvPr>
            <p:cNvSpPr txBox="1"/>
            <p:nvPr/>
          </p:nvSpPr>
          <p:spPr>
            <a:xfrm>
              <a:off x="1238400" y="2497636"/>
              <a:ext cx="8559403" cy="993349"/>
            </a:xfrm>
            <a:prstGeom prst="rect">
              <a:avLst/>
            </a:prstGeom>
            <a:noFill/>
          </p:spPr>
          <p:txBody>
            <a:bodyPr wrap="square" rtlCol="0" anchor="ctr">
              <a:spAutoFit/>
            </a:bodyPr>
            <a:lstStyle/>
            <a:p>
              <a:pPr marL="361942" marR="0" lvl="0" indent="-361942" algn="l" defTabSz="609585" rtl="0" eaLnBrk="1" fontAlgn="auto" latinLnBrk="0" hangingPunct="1">
                <a:lnSpc>
                  <a:spcPct val="300000"/>
                </a:lnSpc>
                <a:spcBef>
                  <a:spcPct val="20000"/>
                </a:spcBef>
                <a:spcAft>
                  <a:spcPts val="0"/>
                </a:spcAft>
                <a:buClrTx/>
                <a:buSzTx/>
                <a:buFont typeface="Arial" panose="020B0604020202020204" pitchFamily="34" charset="0"/>
                <a:buChar char="•"/>
                <a:tabLst/>
                <a:defRPr/>
              </a:pPr>
              <a:r>
                <a:rPr kumimoji="0" lang="de-DE" sz="2400" b="0" i="0" u="none" strike="noStrike" kern="1200" cap="none" spc="67" normalizeH="0" baseline="0" noProof="0" dirty="0" err="1">
                  <a:ln>
                    <a:noFill/>
                  </a:ln>
                  <a:solidFill>
                    <a:srgbClr val="1A70B8"/>
                  </a:solidFill>
                  <a:effectLst/>
                  <a:uLnTx/>
                  <a:uFillTx/>
                  <a:latin typeface="Arial"/>
                  <a:ea typeface="+mn-ea"/>
                  <a:cs typeface="+mn-cs"/>
                </a:rPr>
                <a:t>learning</a:t>
              </a:r>
              <a:r>
                <a:rPr kumimoji="0" lang="de-DE" sz="2400" b="0" i="0" u="none" strike="noStrike" kern="1200" cap="none" spc="67" normalizeH="0" baseline="0" noProof="0" dirty="0">
                  <a:ln>
                    <a:noFill/>
                  </a:ln>
                  <a:solidFill>
                    <a:srgbClr val="1A70B8"/>
                  </a:solidFill>
                  <a:effectLst/>
                  <a:uLnTx/>
                  <a:uFillTx/>
                  <a:latin typeface="Arial"/>
                  <a:ea typeface="+mn-ea"/>
                  <a:cs typeface="+mn-cs"/>
                </a:rPr>
                <a:t>: </a:t>
              </a:r>
              <a:r>
                <a:rPr kumimoji="0" lang="de-DE" sz="2400" b="0" i="0" u="none" strike="noStrike" kern="1200" cap="none" spc="67" normalizeH="0" baseline="0" noProof="0" dirty="0" err="1">
                  <a:ln>
                    <a:noFill/>
                  </a:ln>
                  <a:solidFill>
                    <a:srgbClr val="1A70B8"/>
                  </a:solidFill>
                  <a:effectLst/>
                  <a:uLnTx/>
                  <a:uFillTx/>
                  <a:latin typeface="Arial"/>
                  <a:ea typeface="+mn-ea"/>
                  <a:cs typeface="+mn-cs"/>
                </a:rPr>
                <a:t>minimizing</a:t>
              </a:r>
              <a:r>
                <a:rPr kumimoji="0" lang="de-DE" sz="2400" b="0" i="0" u="none" strike="noStrike" kern="1200" cap="none" spc="67" normalizeH="0" baseline="0" noProof="0" dirty="0">
                  <a:ln>
                    <a:noFill/>
                  </a:ln>
                  <a:solidFill>
                    <a:srgbClr val="1A70B8"/>
                  </a:solidFill>
                  <a:effectLst/>
                  <a:uLnTx/>
                  <a:uFillTx/>
                  <a:latin typeface="Arial"/>
                  <a:ea typeface="+mn-ea"/>
                  <a:cs typeface="+mn-cs"/>
                </a:rPr>
                <a:t> </a:t>
              </a:r>
              <a:r>
                <a:rPr kumimoji="0" lang="de-DE" sz="2400" b="0" i="0" u="none" strike="noStrike" kern="1200" cap="none" spc="67" normalizeH="0" baseline="0" noProof="0" dirty="0" err="1">
                  <a:ln>
                    <a:noFill/>
                  </a:ln>
                  <a:solidFill>
                    <a:srgbClr val="1A70B8"/>
                  </a:solidFill>
                  <a:effectLst/>
                  <a:uLnTx/>
                  <a:uFillTx/>
                  <a:latin typeface="Arial"/>
                  <a:ea typeface="+mn-ea"/>
                  <a:cs typeface="+mn-cs"/>
                </a:rPr>
                <a:t>loss</a:t>
              </a:r>
              <a:endParaRPr kumimoji="0" lang="de-DE" sz="2400" b="0" i="0" u="none" strike="noStrike" kern="1200" cap="none" spc="67" normalizeH="0" baseline="0" noProof="0" dirty="0">
                <a:ln>
                  <a:noFill/>
                </a:ln>
                <a:solidFill>
                  <a:srgbClr val="1A70B8"/>
                </a:solidFill>
                <a:effectLst/>
                <a:uLnTx/>
                <a:uFillTx/>
                <a:latin typeface="Arial"/>
                <a:ea typeface="+mn-ea"/>
                <a:cs typeface="+mn-cs"/>
              </a:endParaRPr>
            </a:p>
          </p:txBody>
        </p:sp>
      </p:grpSp>
    </p:spTree>
    <p:extLst>
      <p:ext uri="{BB962C8B-B14F-4D97-AF65-F5344CB8AC3E}">
        <p14:creationId xmlns:p14="http://schemas.microsoft.com/office/powerpoint/2010/main" val="2581228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0F44F48-753E-4A9B-B2DC-78B780F3D8CA}"/>
              </a:ext>
            </a:extLst>
          </p:cNvPr>
          <p:cNvSpPr>
            <a:spLocks noGrp="1"/>
          </p:cNvSpPr>
          <p:nvPr>
            <p:ph type="title"/>
          </p:nvPr>
        </p:nvSpPr>
        <p:spPr/>
        <p:txBody>
          <a:bodyPr/>
          <a:lstStyle/>
          <a:p>
            <a:r>
              <a:rPr lang="de-DE" dirty="0"/>
              <a:t>Summary </a:t>
            </a:r>
            <a:r>
              <a:rPr lang="de-DE" dirty="0" err="1"/>
              <a:t>of</a:t>
            </a:r>
            <a:r>
              <a:rPr lang="de-DE" dirty="0"/>
              <a:t> </a:t>
            </a:r>
            <a:r>
              <a:rPr lang="de-DE" dirty="0" err="1"/>
              <a:t>important</a:t>
            </a:r>
            <a:r>
              <a:rPr lang="de-DE" dirty="0"/>
              <a:t> </a:t>
            </a:r>
            <a:r>
              <a:rPr lang="de-DE" dirty="0" err="1"/>
              <a:t>terms</a:t>
            </a:r>
            <a:endParaRPr lang="de-DE" dirty="0"/>
          </a:p>
        </p:txBody>
      </p:sp>
      <p:sp>
        <p:nvSpPr>
          <p:cNvPr id="6" name="Foliennummernplatzhalter 5">
            <a:extLst>
              <a:ext uri="{FF2B5EF4-FFF2-40B4-BE49-F238E27FC236}">
                <a16:creationId xmlns:a16="http://schemas.microsoft.com/office/drawing/2014/main" id="{CD8AEC77-FB2E-4C38-A6B9-0770BC66DA03}"/>
              </a:ext>
            </a:extLst>
          </p:cNvPr>
          <p:cNvSpPr>
            <a:spLocks noGrp="1"/>
          </p:cNvSpPr>
          <p:nvPr>
            <p:ph type="sldNum" sz="quarter" idx="12"/>
          </p:nvPr>
        </p:nvSpPr>
        <p:spPr/>
        <p:txBody>
          <a:bodyPr/>
          <a:lstStyle/>
          <a:p>
            <a:fld id="{0EC98677-B2D0-CE4F-80A5-D755685D849F}" type="slidenum">
              <a:rPr lang="de-DE" smtClean="0"/>
              <a:pPr/>
              <a:t>24</a:t>
            </a:fld>
            <a:endParaRPr lang="de-DE" dirty="0"/>
          </a:p>
        </p:txBody>
      </p:sp>
      <p:pic>
        <p:nvPicPr>
          <p:cNvPr id="25" name="Grafik 24">
            <a:extLst>
              <a:ext uri="{FF2B5EF4-FFF2-40B4-BE49-F238E27FC236}">
                <a16:creationId xmlns:a16="http://schemas.microsoft.com/office/drawing/2014/main" id="{DB1FE183-7826-4FA2-A6E2-762BB9F6D5D0}"/>
              </a:ext>
            </a:extLst>
          </p:cNvPr>
          <p:cNvPicPr>
            <a:picLocks noChangeAspect="1"/>
          </p:cNvPicPr>
          <p:nvPr/>
        </p:nvPicPr>
        <p:blipFill>
          <a:blip r:embed="rId2"/>
          <a:stretch>
            <a:fillRect/>
          </a:stretch>
        </p:blipFill>
        <p:spPr>
          <a:xfrm>
            <a:off x="9425369" y="6408000"/>
            <a:ext cx="725199" cy="400110"/>
          </a:xfrm>
          <a:prstGeom prst="rect">
            <a:avLst/>
          </a:prstGeom>
        </p:spPr>
      </p:pic>
      <p:grpSp>
        <p:nvGrpSpPr>
          <p:cNvPr id="43" name="Gruppieren 42">
            <a:extLst>
              <a:ext uri="{FF2B5EF4-FFF2-40B4-BE49-F238E27FC236}">
                <a16:creationId xmlns:a16="http://schemas.microsoft.com/office/drawing/2014/main" id="{219C3AEC-5827-4786-82BF-52356AC228DA}"/>
              </a:ext>
            </a:extLst>
          </p:cNvPr>
          <p:cNvGrpSpPr/>
          <p:nvPr/>
        </p:nvGrpSpPr>
        <p:grpSpPr>
          <a:xfrm>
            <a:off x="705606" y="2413676"/>
            <a:ext cx="6142566" cy="1871298"/>
            <a:chOff x="705606" y="2413676"/>
            <a:chExt cx="6142566" cy="1871298"/>
          </a:xfrm>
        </p:grpSpPr>
        <p:sp>
          <p:nvSpPr>
            <p:cNvPr id="16" name="Textfeld 15">
              <a:extLst>
                <a:ext uri="{FF2B5EF4-FFF2-40B4-BE49-F238E27FC236}">
                  <a16:creationId xmlns:a16="http://schemas.microsoft.com/office/drawing/2014/main" id="{0BAC0DDE-EF3B-470A-98CC-FD7DE4A496AE}"/>
                </a:ext>
              </a:extLst>
            </p:cNvPr>
            <p:cNvSpPr txBox="1"/>
            <p:nvPr/>
          </p:nvSpPr>
          <p:spPr>
            <a:xfrm>
              <a:off x="705606" y="2646334"/>
              <a:ext cx="6142566" cy="716350"/>
            </a:xfrm>
            <a:prstGeom prst="rect">
              <a:avLst/>
            </a:prstGeom>
            <a:noFill/>
          </p:spPr>
          <p:txBody>
            <a:bodyPr wrap="square">
              <a:spAutoFit/>
            </a:bodyPr>
            <a:lstStyle/>
            <a:p>
              <a:pPr marL="361942" marR="0" lvl="0" indent="-361942" algn="l" defTabSz="609585" rtl="0" eaLnBrk="1" fontAlgn="auto" latinLnBrk="0" hangingPunct="1">
                <a:lnSpc>
                  <a:spcPct val="200000"/>
                </a:lnSpc>
                <a:spcBef>
                  <a:spcPct val="20000"/>
                </a:spcBef>
                <a:spcAft>
                  <a:spcPts val="0"/>
                </a:spcAft>
                <a:buClrTx/>
                <a:buSzTx/>
                <a:buFont typeface="Arial" panose="020B0604020202020204" pitchFamily="34" charset="0"/>
                <a:buChar char="•"/>
                <a:tabLst/>
                <a:defRPr/>
              </a:pPr>
              <a:r>
                <a:rPr kumimoji="0" lang="de-DE" sz="2400" b="0" i="0" u="none" strike="noStrike" kern="1200" cap="none" spc="67" normalizeH="0" baseline="0" noProof="0" dirty="0" err="1">
                  <a:ln>
                    <a:noFill/>
                  </a:ln>
                  <a:solidFill>
                    <a:srgbClr val="0070C0"/>
                  </a:solidFill>
                  <a:effectLst/>
                  <a:uLnTx/>
                  <a:uFillTx/>
                  <a:latin typeface="Arial"/>
                  <a:ea typeface="+mn-ea"/>
                  <a:cs typeface="+mn-cs"/>
                </a:rPr>
                <a:t>data</a:t>
              </a:r>
              <a:r>
                <a:rPr kumimoji="0" lang="de-DE" sz="2400" b="0" i="0" u="none" strike="noStrike" kern="1200" cap="none" spc="67" normalizeH="0" baseline="0" noProof="0" dirty="0">
                  <a:ln>
                    <a:noFill/>
                  </a:ln>
                  <a:solidFill>
                    <a:srgbClr val="0070C0"/>
                  </a:solidFill>
                  <a:effectLst/>
                  <a:uLnTx/>
                  <a:uFillTx/>
                  <a:latin typeface="Arial"/>
                  <a:ea typeface="+mn-ea"/>
                  <a:cs typeface="+mn-cs"/>
                </a:rPr>
                <a:t> </a:t>
              </a:r>
              <a:r>
                <a:rPr kumimoji="0" lang="de-DE" sz="2400" b="0" i="0" u="none" strike="noStrike" kern="1200" cap="none" spc="67" normalizeH="0" baseline="0" noProof="0" dirty="0" err="1">
                  <a:ln>
                    <a:noFill/>
                  </a:ln>
                  <a:solidFill>
                    <a:srgbClr val="0070C0"/>
                  </a:solidFill>
                  <a:effectLst/>
                  <a:uLnTx/>
                  <a:uFillTx/>
                  <a:latin typeface="Arial"/>
                  <a:ea typeface="+mn-ea"/>
                  <a:cs typeface="+mn-cs"/>
                </a:rPr>
                <a:t>split</a:t>
              </a:r>
              <a:r>
                <a:rPr kumimoji="0" lang="de-DE" sz="2400" b="0" i="0" u="none" strike="noStrike" kern="1200" cap="none" spc="67" normalizeH="0" baseline="0" noProof="0" dirty="0">
                  <a:ln>
                    <a:noFill/>
                  </a:ln>
                  <a:solidFill>
                    <a:srgbClr val="0070C0"/>
                  </a:solidFill>
                  <a:effectLst/>
                  <a:uLnTx/>
                  <a:uFillTx/>
                  <a:latin typeface="Arial"/>
                  <a:ea typeface="+mn-ea"/>
                  <a:cs typeface="+mn-cs"/>
                </a:rPr>
                <a:t> </a:t>
              </a:r>
            </a:p>
          </p:txBody>
        </p:sp>
        <p:pic>
          <p:nvPicPr>
            <p:cNvPr id="29" name="Grafik 28">
              <a:extLst>
                <a:ext uri="{FF2B5EF4-FFF2-40B4-BE49-F238E27FC236}">
                  <a16:creationId xmlns:a16="http://schemas.microsoft.com/office/drawing/2014/main" id="{C1DC2B71-0844-4AC6-96D5-269AE537B36B}"/>
                </a:ext>
              </a:extLst>
            </p:cNvPr>
            <p:cNvPicPr>
              <a:picLocks noChangeAspect="1"/>
            </p:cNvPicPr>
            <p:nvPr/>
          </p:nvPicPr>
          <p:blipFill>
            <a:blip r:embed="rId3"/>
            <a:stretch>
              <a:fillRect/>
            </a:stretch>
          </p:blipFill>
          <p:spPr>
            <a:xfrm>
              <a:off x="3295044" y="2413676"/>
              <a:ext cx="1158423" cy="1871298"/>
            </a:xfrm>
            <a:prstGeom prst="rect">
              <a:avLst/>
            </a:prstGeom>
          </p:spPr>
        </p:pic>
      </p:grpSp>
      <p:grpSp>
        <p:nvGrpSpPr>
          <p:cNvPr id="36" name="Gruppieren 35">
            <a:extLst>
              <a:ext uri="{FF2B5EF4-FFF2-40B4-BE49-F238E27FC236}">
                <a16:creationId xmlns:a16="http://schemas.microsoft.com/office/drawing/2014/main" id="{49398D67-5B8E-482F-AC17-9378D559352B}"/>
              </a:ext>
            </a:extLst>
          </p:cNvPr>
          <p:cNvGrpSpPr/>
          <p:nvPr/>
        </p:nvGrpSpPr>
        <p:grpSpPr>
          <a:xfrm>
            <a:off x="705606" y="4397820"/>
            <a:ext cx="11183152" cy="1766321"/>
            <a:chOff x="705606" y="4397820"/>
            <a:chExt cx="11183152" cy="1766321"/>
          </a:xfrm>
        </p:grpSpPr>
        <p:sp>
          <p:nvSpPr>
            <p:cNvPr id="24" name="Textfeld 23">
              <a:extLst>
                <a:ext uri="{FF2B5EF4-FFF2-40B4-BE49-F238E27FC236}">
                  <a16:creationId xmlns:a16="http://schemas.microsoft.com/office/drawing/2014/main" id="{E7D681C1-1AE3-4A4A-8760-86BD3EB8451B}"/>
                </a:ext>
              </a:extLst>
            </p:cNvPr>
            <p:cNvSpPr txBox="1"/>
            <p:nvPr/>
          </p:nvSpPr>
          <p:spPr>
            <a:xfrm>
              <a:off x="705606" y="5447791"/>
              <a:ext cx="6142566" cy="716350"/>
            </a:xfrm>
            <a:prstGeom prst="rect">
              <a:avLst/>
            </a:prstGeom>
            <a:noFill/>
          </p:spPr>
          <p:txBody>
            <a:bodyPr wrap="square">
              <a:spAutoFit/>
            </a:bodyPr>
            <a:lstStyle/>
            <a:p>
              <a:pPr marL="361942" marR="0" lvl="0" indent="-361942" algn="l" defTabSz="609585" rtl="0" eaLnBrk="1" fontAlgn="auto" latinLnBrk="0" hangingPunct="1">
                <a:lnSpc>
                  <a:spcPct val="200000"/>
                </a:lnSpc>
                <a:spcBef>
                  <a:spcPct val="20000"/>
                </a:spcBef>
                <a:spcAft>
                  <a:spcPts val="0"/>
                </a:spcAft>
                <a:buClrTx/>
                <a:buSzTx/>
                <a:buFont typeface="Arial" panose="020B0604020202020204" pitchFamily="34" charset="0"/>
                <a:buChar char="•"/>
                <a:tabLst/>
                <a:defRPr/>
              </a:pPr>
              <a:r>
                <a:rPr kumimoji="0" lang="de-DE" sz="2400" b="0" i="0" u="none" strike="noStrike" kern="1200" cap="none" spc="67" normalizeH="0" baseline="0" noProof="0" dirty="0" err="1">
                  <a:ln>
                    <a:noFill/>
                  </a:ln>
                  <a:solidFill>
                    <a:srgbClr val="0070C0"/>
                  </a:solidFill>
                  <a:effectLst/>
                  <a:uLnTx/>
                  <a:uFillTx/>
                  <a:latin typeface="Arial"/>
                  <a:ea typeface="+mn-ea"/>
                  <a:cs typeface="+mn-cs"/>
                </a:rPr>
                <a:t>cross</a:t>
              </a:r>
              <a:r>
                <a:rPr kumimoji="0" lang="de-DE" sz="2400" b="0" i="0" u="none" strike="noStrike" kern="1200" cap="none" spc="67" normalizeH="0" baseline="0" noProof="0" dirty="0">
                  <a:ln>
                    <a:noFill/>
                  </a:ln>
                  <a:solidFill>
                    <a:srgbClr val="0070C0"/>
                  </a:solidFill>
                  <a:effectLst/>
                  <a:uLnTx/>
                  <a:uFillTx/>
                  <a:latin typeface="Arial"/>
                  <a:ea typeface="+mn-ea"/>
                  <a:cs typeface="+mn-cs"/>
                </a:rPr>
                <a:t>-validation</a:t>
              </a:r>
            </a:p>
          </p:txBody>
        </p:sp>
        <p:pic>
          <p:nvPicPr>
            <p:cNvPr id="31" name="Grafik 30">
              <a:extLst>
                <a:ext uri="{FF2B5EF4-FFF2-40B4-BE49-F238E27FC236}">
                  <a16:creationId xmlns:a16="http://schemas.microsoft.com/office/drawing/2014/main" id="{29FBAB44-48E0-482F-8E1F-B1B31AAECC77}"/>
                </a:ext>
              </a:extLst>
            </p:cNvPr>
            <p:cNvPicPr>
              <a:picLocks noChangeAspect="1"/>
            </p:cNvPicPr>
            <p:nvPr/>
          </p:nvPicPr>
          <p:blipFill>
            <a:blip r:embed="rId4"/>
            <a:stretch>
              <a:fillRect/>
            </a:stretch>
          </p:blipFill>
          <p:spPr>
            <a:xfrm>
              <a:off x="5606621" y="4397820"/>
              <a:ext cx="3058626" cy="1751856"/>
            </a:xfrm>
            <a:prstGeom prst="rect">
              <a:avLst/>
            </a:prstGeom>
          </p:spPr>
        </p:pic>
        <p:pic>
          <p:nvPicPr>
            <p:cNvPr id="33" name="Grafik 32">
              <a:extLst>
                <a:ext uri="{FF2B5EF4-FFF2-40B4-BE49-F238E27FC236}">
                  <a16:creationId xmlns:a16="http://schemas.microsoft.com/office/drawing/2014/main" id="{5C3367C8-2D48-413A-9E88-BA5904FA3AEA}"/>
                </a:ext>
              </a:extLst>
            </p:cNvPr>
            <p:cNvPicPr>
              <a:picLocks noChangeAspect="1"/>
            </p:cNvPicPr>
            <p:nvPr/>
          </p:nvPicPr>
          <p:blipFill>
            <a:blip r:embed="rId5"/>
            <a:stretch>
              <a:fillRect/>
            </a:stretch>
          </p:blipFill>
          <p:spPr>
            <a:xfrm>
              <a:off x="8788985" y="5615493"/>
              <a:ext cx="3099773" cy="522679"/>
            </a:xfrm>
            <a:prstGeom prst="rect">
              <a:avLst/>
            </a:prstGeom>
          </p:spPr>
        </p:pic>
      </p:grpSp>
      <p:grpSp>
        <p:nvGrpSpPr>
          <p:cNvPr id="44" name="Gruppieren 43">
            <a:extLst>
              <a:ext uri="{FF2B5EF4-FFF2-40B4-BE49-F238E27FC236}">
                <a16:creationId xmlns:a16="http://schemas.microsoft.com/office/drawing/2014/main" id="{D741AA88-015B-4620-A18A-AF19B5D527B3}"/>
              </a:ext>
            </a:extLst>
          </p:cNvPr>
          <p:cNvGrpSpPr/>
          <p:nvPr/>
        </p:nvGrpSpPr>
        <p:grpSpPr>
          <a:xfrm>
            <a:off x="705606" y="4507086"/>
            <a:ext cx="6142566" cy="879670"/>
            <a:chOff x="705606" y="4507086"/>
            <a:chExt cx="6142566" cy="879670"/>
          </a:xfrm>
        </p:grpSpPr>
        <p:sp>
          <p:nvSpPr>
            <p:cNvPr id="20" name="Textfeld 19">
              <a:extLst>
                <a:ext uri="{FF2B5EF4-FFF2-40B4-BE49-F238E27FC236}">
                  <a16:creationId xmlns:a16="http://schemas.microsoft.com/office/drawing/2014/main" id="{BB1BF97A-AD5F-4132-8BAD-E70B6D582F11}"/>
                </a:ext>
              </a:extLst>
            </p:cNvPr>
            <p:cNvSpPr txBox="1"/>
            <p:nvPr/>
          </p:nvSpPr>
          <p:spPr>
            <a:xfrm>
              <a:off x="705606" y="4507086"/>
              <a:ext cx="6142566" cy="716350"/>
            </a:xfrm>
            <a:prstGeom prst="rect">
              <a:avLst/>
            </a:prstGeom>
            <a:noFill/>
          </p:spPr>
          <p:txBody>
            <a:bodyPr wrap="square">
              <a:spAutoFit/>
            </a:bodyPr>
            <a:lstStyle/>
            <a:p>
              <a:pPr marL="361942" marR="0" lvl="0" indent="-361942" algn="l" defTabSz="609585" rtl="0" eaLnBrk="1" fontAlgn="auto" latinLnBrk="0" hangingPunct="1">
                <a:lnSpc>
                  <a:spcPct val="200000"/>
                </a:lnSpc>
                <a:spcBef>
                  <a:spcPct val="20000"/>
                </a:spcBef>
                <a:spcAft>
                  <a:spcPts val="0"/>
                </a:spcAft>
                <a:buClrTx/>
                <a:buSzTx/>
                <a:buFont typeface="Arial" panose="020B0604020202020204" pitchFamily="34" charset="0"/>
                <a:buChar char="•"/>
                <a:tabLst/>
                <a:defRPr/>
              </a:pPr>
              <a:r>
                <a:rPr kumimoji="0" lang="de-DE" sz="2400" b="0" i="0" u="none" strike="noStrike" kern="1200" cap="none" spc="67" normalizeH="0" baseline="0" noProof="0" dirty="0" err="1">
                  <a:ln>
                    <a:noFill/>
                  </a:ln>
                  <a:solidFill>
                    <a:srgbClr val="0070C0"/>
                  </a:solidFill>
                  <a:effectLst/>
                  <a:uLnTx/>
                  <a:uFillTx/>
                  <a:latin typeface="Arial"/>
                  <a:ea typeface="+mn-ea"/>
                  <a:cs typeface="+mn-cs"/>
                </a:rPr>
                <a:t>evaluation</a:t>
              </a:r>
              <a:endParaRPr kumimoji="0" lang="de-DE" sz="2400" b="0" i="0" u="none" strike="noStrike" kern="1200" cap="none" spc="67" normalizeH="0" baseline="0" noProof="0" dirty="0">
                <a:ln>
                  <a:noFill/>
                </a:ln>
                <a:solidFill>
                  <a:srgbClr val="0070C0"/>
                </a:solidFill>
                <a:effectLst/>
                <a:uLnTx/>
                <a:uFillTx/>
                <a:latin typeface="Arial"/>
                <a:ea typeface="+mn-ea"/>
                <a:cs typeface="+mn-cs"/>
              </a:endParaRPr>
            </a:p>
          </p:txBody>
        </p:sp>
        <p:pic>
          <p:nvPicPr>
            <p:cNvPr id="35" name="Grafik 34">
              <a:extLst>
                <a:ext uri="{FF2B5EF4-FFF2-40B4-BE49-F238E27FC236}">
                  <a16:creationId xmlns:a16="http://schemas.microsoft.com/office/drawing/2014/main" id="{CAD4A528-9559-424E-82CB-167D126B736C}"/>
                </a:ext>
              </a:extLst>
            </p:cNvPr>
            <p:cNvPicPr>
              <a:picLocks noChangeAspect="1"/>
            </p:cNvPicPr>
            <p:nvPr/>
          </p:nvPicPr>
          <p:blipFill>
            <a:blip r:embed="rId6"/>
            <a:stretch>
              <a:fillRect/>
            </a:stretch>
          </p:blipFill>
          <p:spPr>
            <a:xfrm>
              <a:off x="3295043" y="4539651"/>
              <a:ext cx="1843237" cy="847105"/>
            </a:xfrm>
            <a:prstGeom prst="rect">
              <a:avLst/>
            </a:prstGeom>
          </p:spPr>
        </p:pic>
      </p:grpSp>
      <p:grpSp>
        <p:nvGrpSpPr>
          <p:cNvPr id="42" name="Gruppieren 41">
            <a:extLst>
              <a:ext uri="{FF2B5EF4-FFF2-40B4-BE49-F238E27FC236}">
                <a16:creationId xmlns:a16="http://schemas.microsoft.com/office/drawing/2014/main" id="{E1C5A363-BA18-473F-A481-B8B53CB50653}"/>
              </a:ext>
            </a:extLst>
          </p:cNvPr>
          <p:cNvGrpSpPr/>
          <p:nvPr/>
        </p:nvGrpSpPr>
        <p:grpSpPr>
          <a:xfrm>
            <a:off x="705606" y="1179758"/>
            <a:ext cx="10993777" cy="1301084"/>
            <a:chOff x="705606" y="1179758"/>
            <a:chExt cx="10993777" cy="1301084"/>
          </a:xfrm>
        </p:grpSpPr>
        <p:grpSp>
          <p:nvGrpSpPr>
            <p:cNvPr id="37" name="Gruppieren 36">
              <a:extLst>
                <a:ext uri="{FF2B5EF4-FFF2-40B4-BE49-F238E27FC236}">
                  <a16:creationId xmlns:a16="http://schemas.microsoft.com/office/drawing/2014/main" id="{5E415556-DAA0-48CE-A16E-58703E060453}"/>
                </a:ext>
              </a:extLst>
            </p:cNvPr>
            <p:cNvGrpSpPr/>
            <p:nvPr/>
          </p:nvGrpSpPr>
          <p:grpSpPr>
            <a:xfrm>
              <a:off x="705606" y="1680234"/>
              <a:ext cx="10993777" cy="800608"/>
              <a:chOff x="705606" y="1680234"/>
              <a:chExt cx="10993777" cy="800608"/>
            </a:xfrm>
          </p:grpSpPr>
          <p:sp>
            <p:nvSpPr>
              <p:cNvPr id="12" name="Textfeld 11">
                <a:extLst>
                  <a:ext uri="{FF2B5EF4-FFF2-40B4-BE49-F238E27FC236}">
                    <a16:creationId xmlns:a16="http://schemas.microsoft.com/office/drawing/2014/main" id="{31062526-B34D-490B-832B-9977B2115661}"/>
                  </a:ext>
                </a:extLst>
              </p:cNvPr>
              <p:cNvSpPr txBox="1"/>
              <p:nvPr/>
            </p:nvSpPr>
            <p:spPr>
              <a:xfrm>
                <a:off x="705606" y="1764492"/>
                <a:ext cx="6142566" cy="716350"/>
              </a:xfrm>
              <a:prstGeom prst="rect">
                <a:avLst/>
              </a:prstGeom>
              <a:noFill/>
            </p:spPr>
            <p:txBody>
              <a:bodyPr wrap="square">
                <a:spAutoFit/>
              </a:bodyPr>
              <a:lstStyle/>
              <a:p>
                <a:pPr marL="361942" marR="0" lvl="0" indent="-361942" algn="l" defTabSz="609585" rtl="0" eaLnBrk="1" fontAlgn="auto" latinLnBrk="0" hangingPunct="1">
                  <a:lnSpc>
                    <a:spcPct val="200000"/>
                  </a:lnSpc>
                  <a:spcBef>
                    <a:spcPct val="20000"/>
                  </a:spcBef>
                  <a:spcAft>
                    <a:spcPts val="0"/>
                  </a:spcAft>
                  <a:buClrTx/>
                  <a:buSzTx/>
                  <a:buFont typeface="Arial" panose="020B0604020202020204" pitchFamily="34" charset="0"/>
                  <a:buChar char="•"/>
                  <a:tabLst/>
                  <a:defRPr/>
                </a:pPr>
                <a:r>
                  <a:rPr kumimoji="0" lang="de-DE" sz="2400" b="0" i="0" u="none" strike="noStrike" kern="1200" cap="none" spc="67" normalizeH="0" baseline="0" noProof="0" dirty="0" err="1">
                    <a:ln>
                      <a:noFill/>
                    </a:ln>
                    <a:solidFill>
                      <a:srgbClr val="1A70B8"/>
                    </a:solidFill>
                    <a:effectLst/>
                    <a:uLnTx/>
                    <a:uFillTx/>
                    <a:latin typeface="Arial"/>
                    <a:ea typeface="+mn-ea"/>
                    <a:cs typeface="+mn-cs"/>
                  </a:rPr>
                  <a:t>epochs</a:t>
                </a:r>
                <a:r>
                  <a:rPr kumimoji="0" lang="de-DE" sz="2400" b="0" i="0" u="none" strike="noStrike" kern="1200" cap="none" spc="67" normalizeH="0" baseline="0" noProof="0" dirty="0">
                    <a:ln>
                      <a:noFill/>
                    </a:ln>
                    <a:solidFill>
                      <a:srgbClr val="1A70B8"/>
                    </a:solidFill>
                    <a:effectLst/>
                    <a:uLnTx/>
                    <a:uFillTx/>
                    <a:latin typeface="Arial"/>
                    <a:ea typeface="+mn-ea"/>
                    <a:cs typeface="+mn-cs"/>
                  </a:rPr>
                  <a:t> </a:t>
                </a:r>
              </a:p>
            </p:txBody>
          </p:sp>
          <p:pic>
            <p:nvPicPr>
              <p:cNvPr id="27" name="Grafik 26">
                <a:extLst>
                  <a:ext uri="{FF2B5EF4-FFF2-40B4-BE49-F238E27FC236}">
                    <a16:creationId xmlns:a16="http://schemas.microsoft.com/office/drawing/2014/main" id="{B3F90BDA-5032-4D14-A6A4-859575C6798B}"/>
                  </a:ext>
                </a:extLst>
              </p:cNvPr>
              <p:cNvPicPr>
                <a:picLocks noChangeAspect="1"/>
              </p:cNvPicPr>
              <p:nvPr/>
            </p:nvPicPr>
            <p:blipFill>
              <a:blip r:embed="rId7"/>
              <a:stretch>
                <a:fillRect/>
              </a:stretch>
            </p:blipFill>
            <p:spPr>
              <a:xfrm>
                <a:off x="5631111" y="1680234"/>
                <a:ext cx="6068272" cy="600159"/>
              </a:xfrm>
              <a:prstGeom prst="rect">
                <a:avLst/>
              </a:prstGeom>
            </p:spPr>
          </p:pic>
        </p:grpSp>
        <p:sp>
          <p:nvSpPr>
            <p:cNvPr id="41" name="Textfeld 40">
              <a:extLst>
                <a:ext uri="{FF2B5EF4-FFF2-40B4-BE49-F238E27FC236}">
                  <a16:creationId xmlns:a16="http://schemas.microsoft.com/office/drawing/2014/main" id="{463EC0C3-98C4-477E-B774-BD6F5C8858CA}"/>
                </a:ext>
              </a:extLst>
            </p:cNvPr>
            <p:cNvSpPr txBox="1"/>
            <p:nvPr/>
          </p:nvSpPr>
          <p:spPr>
            <a:xfrm>
              <a:off x="705606" y="1179758"/>
              <a:ext cx="6142566" cy="716350"/>
            </a:xfrm>
            <a:prstGeom prst="rect">
              <a:avLst/>
            </a:prstGeom>
            <a:noFill/>
          </p:spPr>
          <p:txBody>
            <a:bodyPr wrap="square">
              <a:spAutoFit/>
            </a:bodyPr>
            <a:lstStyle/>
            <a:p>
              <a:pPr marL="361942" marR="0" lvl="0" indent="-361942" algn="l" defTabSz="609585" rtl="0" eaLnBrk="1" fontAlgn="auto" latinLnBrk="0" hangingPunct="1">
                <a:lnSpc>
                  <a:spcPct val="200000"/>
                </a:lnSpc>
                <a:spcBef>
                  <a:spcPct val="20000"/>
                </a:spcBef>
                <a:spcAft>
                  <a:spcPts val="0"/>
                </a:spcAft>
                <a:buClrTx/>
                <a:buSzTx/>
                <a:buFont typeface="Arial" panose="020B0604020202020204" pitchFamily="34" charset="0"/>
                <a:buChar char="•"/>
                <a:tabLst/>
                <a:defRPr/>
              </a:pPr>
              <a:r>
                <a:rPr kumimoji="0" lang="de-DE" sz="2400" b="0" i="0" u="none" strike="noStrike" kern="1200" cap="none" spc="67" normalizeH="0" baseline="0" noProof="0" dirty="0" err="1">
                  <a:ln>
                    <a:noFill/>
                  </a:ln>
                  <a:solidFill>
                    <a:srgbClr val="1A70B8"/>
                  </a:solidFill>
                  <a:effectLst/>
                  <a:uLnTx/>
                  <a:uFillTx/>
                  <a:latin typeface="Arial"/>
                  <a:ea typeface="+mn-ea"/>
                  <a:cs typeface="+mn-cs"/>
                </a:rPr>
                <a:t>stochastic</a:t>
              </a:r>
              <a:r>
                <a:rPr kumimoji="0" lang="de-DE" sz="2400" b="0" i="0" u="none" strike="noStrike" kern="1200" cap="none" spc="67" normalizeH="0" baseline="0" noProof="0" dirty="0">
                  <a:ln>
                    <a:noFill/>
                  </a:ln>
                  <a:solidFill>
                    <a:srgbClr val="1A70B8"/>
                  </a:solidFill>
                  <a:effectLst/>
                  <a:uLnTx/>
                  <a:uFillTx/>
                  <a:latin typeface="Arial"/>
                  <a:ea typeface="+mn-ea"/>
                  <a:cs typeface="+mn-cs"/>
                </a:rPr>
                <a:t> </a:t>
              </a:r>
              <a:r>
                <a:rPr kumimoji="0" lang="de-DE" sz="2400" b="0" i="0" u="none" strike="noStrike" kern="1200" cap="none" spc="67" normalizeH="0" baseline="0" noProof="0" dirty="0" err="1">
                  <a:ln>
                    <a:noFill/>
                  </a:ln>
                  <a:solidFill>
                    <a:srgbClr val="1A70B8"/>
                  </a:solidFill>
                  <a:effectLst/>
                  <a:uLnTx/>
                  <a:uFillTx/>
                  <a:latin typeface="Arial"/>
                  <a:ea typeface="+mn-ea"/>
                  <a:cs typeface="+mn-cs"/>
                </a:rPr>
                <a:t>gradient</a:t>
              </a:r>
              <a:r>
                <a:rPr kumimoji="0" lang="de-DE" sz="2400" b="0" i="0" u="none" strike="noStrike" kern="1200" cap="none" spc="67" normalizeH="0" baseline="0" noProof="0" dirty="0">
                  <a:ln>
                    <a:noFill/>
                  </a:ln>
                  <a:solidFill>
                    <a:srgbClr val="1A70B8"/>
                  </a:solidFill>
                  <a:effectLst/>
                  <a:uLnTx/>
                  <a:uFillTx/>
                  <a:latin typeface="Arial"/>
                  <a:ea typeface="+mn-ea"/>
                  <a:cs typeface="+mn-cs"/>
                </a:rPr>
                <a:t> </a:t>
              </a:r>
              <a:r>
                <a:rPr kumimoji="0" lang="de-DE" sz="2400" b="0" i="0" u="none" strike="noStrike" kern="1200" cap="none" spc="67" normalizeH="0" baseline="0" noProof="0" dirty="0" err="1">
                  <a:ln>
                    <a:noFill/>
                  </a:ln>
                  <a:solidFill>
                    <a:srgbClr val="1A70B8"/>
                  </a:solidFill>
                  <a:effectLst/>
                  <a:uLnTx/>
                  <a:uFillTx/>
                  <a:latin typeface="Arial"/>
                  <a:ea typeface="+mn-ea"/>
                  <a:cs typeface="+mn-cs"/>
                </a:rPr>
                <a:t>descent</a:t>
              </a:r>
              <a:endParaRPr kumimoji="0" lang="de-DE" sz="2400" b="0" i="0" u="none" strike="noStrike" kern="1200" cap="none" spc="67" normalizeH="0" baseline="0" noProof="0" dirty="0">
                <a:ln>
                  <a:noFill/>
                </a:ln>
                <a:solidFill>
                  <a:srgbClr val="1A70B8"/>
                </a:solidFill>
                <a:effectLst/>
                <a:uLnTx/>
                <a:uFillTx/>
                <a:latin typeface="Arial"/>
                <a:ea typeface="+mn-ea"/>
                <a:cs typeface="+mn-cs"/>
              </a:endParaRPr>
            </a:p>
          </p:txBody>
        </p:sp>
      </p:grpSp>
    </p:spTree>
    <p:extLst>
      <p:ext uri="{BB962C8B-B14F-4D97-AF65-F5344CB8AC3E}">
        <p14:creationId xmlns:p14="http://schemas.microsoft.com/office/powerpoint/2010/main" val="2953102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el 3">
            <a:extLst>
              <a:ext uri="{FF2B5EF4-FFF2-40B4-BE49-F238E27FC236}">
                <a16:creationId xmlns:a16="http://schemas.microsoft.com/office/drawing/2014/main" id="{B784A62E-AEE3-4CED-84AA-AF0E1EC82EC6}"/>
              </a:ext>
            </a:extLst>
          </p:cNvPr>
          <p:cNvSpPr txBox="1">
            <a:spLocks/>
          </p:cNvSpPr>
          <p:nvPr/>
        </p:nvSpPr>
        <p:spPr>
          <a:xfrm>
            <a:off x="480000" y="294697"/>
            <a:ext cx="11318400" cy="972650"/>
          </a:xfrm>
          <a:prstGeom prst="roundRect">
            <a:avLst/>
          </a:prstGeom>
          <a:solidFill>
            <a:srgbClr val="1A70B8"/>
          </a:solidFill>
          <a:ln>
            <a:noFill/>
          </a:ln>
        </p:spPr>
        <p:txBody>
          <a:bodyPr vert="horz" wrap="square" lIns="91440" tIns="201600" rIns="91440" bIns="201600" rtlCol="0" anchor="ctr" anchorCtr="1">
            <a:spAutoFit/>
          </a:bodyPr>
          <a:lstStyle>
            <a:lvl1pPr algn="ctr" defTabSz="609585" rtl="0" eaLnBrk="1" latinLnBrk="0" hangingPunct="1">
              <a:spcBef>
                <a:spcPct val="0"/>
              </a:spcBef>
              <a:buNone/>
              <a:defRPr sz="3067" kern="1200" spc="67" baseline="0">
                <a:solidFill>
                  <a:schemeClr val="bg1"/>
                </a:solidFill>
                <a:latin typeface="+mj-lt"/>
                <a:ea typeface="+mj-ea"/>
                <a:cs typeface="+mj-cs"/>
              </a:defRPr>
            </a:lvl1pPr>
          </a:lstStyle>
          <a:p>
            <a:pPr marL="0" marR="0" lvl="0" indent="0" algn="ctr" defTabSz="609585" rtl="0" eaLnBrk="1" fontAlgn="auto" latinLnBrk="0" hangingPunct="1">
              <a:lnSpc>
                <a:spcPct val="100000"/>
              </a:lnSpc>
              <a:spcBef>
                <a:spcPct val="0"/>
              </a:spcBef>
              <a:spcAft>
                <a:spcPts val="0"/>
              </a:spcAft>
              <a:buClrTx/>
              <a:buSzTx/>
              <a:buFontTx/>
              <a:buNone/>
              <a:tabLst/>
              <a:defRPr/>
            </a:pPr>
            <a:r>
              <a:rPr kumimoji="0" lang="de-DE" sz="3067" b="0" i="0" u="none" strike="noStrike" kern="1200" cap="none" spc="67" normalizeH="0" baseline="0" noProof="0" dirty="0">
                <a:ln>
                  <a:noFill/>
                </a:ln>
                <a:solidFill>
                  <a:sysClr val="window" lastClr="FFFFFF"/>
                </a:solidFill>
                <a:effectLst/>
                <a:uLnTx/>
                <a:uFillTx/>
                <a:latin typeface="Arial"/>
                <a:ea typeface="+mj-ea"/>
                <a:cs typeface="+mj-cs"/>
              </a:rPr>
              <a:t>Content</a:t>
            </a:r>
          </a:p>
        </p:txBody>
      </p:sp>
      <p:sp>
        <p:nvSpPr>
          <p:cNvPr id="32" name="Textfeld 31">
            <a:extLst>
              <a:ext uri="{FF2B5EF4-FFF2-40B4-BE49-F238E27FC236}">
                <a16:creationId xmlns:a16="http://schemas.microsoft.com/office/drawing/2014/main" id="{5EAF60F8-A684-42F7-884B-568F58243D94}"/>
              </a:ext>
            </a:extLst>
          </p:cNvPr>
          <p:cNvSpPr txBox="1"/>
          <p:nvPr/>
        </p:nvSpPr>
        <p:spPr>
          <a:xfrm>
            <a:off x="2079002" y="1267347"/>
            <a:ext cx="11065403" cy="7144969"/>
          </a:xfrm>
          <a:prstGeom prst="rect">
            <a:avLst/>
          </a:prstGeom>
          <a:noFill/>
        </p:spPr>
        <p:txBody>
          <a:bodyPr wrap="square" rtlCol="0">
            <a:spAutoFit/>
          </a:bodyPr>
          <a:lstStyle/>
          <a:p>
            <a:pPr marL="342900" marR="0" lvl="0" indent="-342900" algn="l" defTabSz="914400" rtl="0" eaLnBrk="1" fontAlgn="auto" latinLnBrk="0" hangingPunct="1">
              <a:lnSpc>
                <a:spcPct val="150000"/>
              </a:lnSpc>
              <a:spcBef>
                <a:spcPts val="0"/>
              </a:spcBef>
              <a:spcAft>
                <a:spcPts val="0"/>
              </a:spcAft>
              <a:buClrTx/>
              <a:buSzTx/>
              <a:buFont typeface="+mj-lt"/>
              <a:buAutoNum type="arabicPeriod"/>
              <a:tabLst/>
              <a:defRPr/>
            </a:pPr>
            <a:r>
              <a:rPr kumimoji="0" lang="de-DE" sz="2000" b="1" i="0" u="none" strike="noStrike" kern="1200" cap="none" spc="0" normalizeH="0" baseline="0" noProof="0" dirty="0" err="1">
                <a:ln>
                  <a:noFill/>
                </a:ln>
                <a:solidFill>
                  <a:srgbClr val="00B050"/>
                </a:solidFill>
                <a:effectLst/>
                <a:uLnTx/>
                <a:uFillTx/>
                <a:latin typeface="Arial"/>
                <a:ea typeface="+mn-ea"/>
                <a:cs typeface="+mn-cs"/>
              </a:rPr>
              <a:t>Machine</a:t>
            </a:r>
            <a:r>
              <a:rPr kumimoji="0" lang="de-DE" sz="2000" b="1" i="0" u="none" strike="noStrike" kern="1200" cap="none" spc="0" normalizeH="0" baseline="0" noProof="0" dirty="0">
                <a:ln>
                  <a:noFill/>
                </a:ln>
                <a:solidFill>
                  <a:srgbClr val="00B050"/>
                </a:solidFill>
                <a:effectLst/>
                <a:uLnTx/>
                <a:uFillTx/>
                <a:latin typeface="Arial"/>
                <a:ea typeface="+mn-ea"/>
                <a:cs typeface="+mn-cs"/>
              </a:rPr>
              <a:t> Learning – </a:t>
            </a:r>
            <a:r>
              <a:rPr kumimoji="0" lang="de-DE" sz="2000" b="1" i="0" u="none" strike="noStrike" kern="1200" cap="none" spc="0" normalizeH="0" baseline="0" noProof="0" dirty="0" err="1">
                <a:ln>
                  <a:noFill/>
                </a:ln>
                <a:solidFill>
                  <a:srgbClr val="00B050"/>
                </a:solidFill>
                <a:effectLst/>
                <a:uLnTx/>
                <a:uFillTx/>
                <a:latin typeface="Arial"/>
                <a:ea typeface="+mn-ea"/>
                <a:cs typeface="+mn-cs"/>
              </a:rPr>
              <a:t>Overview</a:t>
            </a:r>
            <a:r>
              <a:rPr kumimoji="0" lang="de-DE" sz="2000" b="1" i="0" u="none" strike="noStrike" kern="1200" cap="none" spc="0" normalizeH="0" baseline="0" noProof="0" dirty="0">
                <a:ln>
                  <a:noFill/>
                </a:ln>
                <a:solidFill>
                  <a:srgbClr val="00B050"/>
                </a:solidFill>
                <a:effectLst/>
                <a:uLnTx/>
                <a:uFillTx/>
                <a:latin typeface="Arial"/>
                <a:ea typeface="+mn-ea"/>
                <a:cs typeface="+mn-cs"/>
              </a:rPr>
              <a:t> and Basic U</a:t>
            </a:r>
            <a:r>
              <a:rPr kumimoji="0" lang="de-DE" sz="2000" b="1" i="0" u="none" strike="noStrike" kern="1200" cap="none" spc="0" normalizeH="0" baseline="0" noProof="0" dirty="0" err="1">
                <a:ln>
                  <a:noFill/>
                </a:ln>
                <a:solidFill>
                  <a:srgbClr val="00B050"/>
                </a:solidFill>
                <a:effectLst/>
                <a:uLnTx/>
                <a:uFillTx/>
                <a:latin typeface="Arial"/>
                <a:ea typeface="+mn-ea"/>
                <a:cs typeface="+mn-cs"/>
              </a:rPr>
              <a:t>nderstanding</a:t>
            </a:r>
            <a:endParaRPr kumimoji="0" lang="de-DE" sz="2000" b="1" i="0" u="none" strike="noStrike" kern="1200" cap="none" spc="0" normalizeH="0" baseline="0" noProof="0" dirty="0">
              <a:ln>
                <a:noFill/>
              </a:ln>
              <a:solidFill>
                <a:srgbClr val="00B050"/>
              </a:solidFill>
              <a:effectLst/>
              <a:uLnTx/>
              <a:uFillTx/>
              <a:latin typeface="Arial"/>
              <a:ea typeface="+mn-ea"/>
              <a:cs typeface="+mn-cs"/>
            </a:endParaRPr>
          </a:p>
          <a:p>
            <a:pPr marL="457200" marR="0" lvl="1" indent="0" algn="l" defTabSz="914400" rtl="0" eaLnBrk="1" fontAlgn="auto" latinLnBrk="0" hangingPunct="1">
              <a:lnSpc>
                <a:spcPct val="150000"/>
              </a:lnSpc>
              <a:spcBef>
                <a:spcPts val="0"/>
              </a:spcBef>
              <a:spcAft>
                <a:spcPts val="0"/>
              </a:spcAft>
              <a:buClrTx/>
              <a:buSzTx/>
              <a:buFontTx/>
              <a:buNone/>
              <a:tabLst/>
              <a:defRPr/>
            </a:pPr>
            <a:endParaRPr kumimoji="0" lang="de-DE" sz="3600" b="1" i="0" u="none" strike="noStrike" kern="1200" cap="none" spc="0" normalizeH="0" baseline="0" noProof="0" dirty="0">
              <a:ln>
                <a:noFill/>
              </a:ln>
              <a:solidFill>
                <a:srgbClr val="00B050"/>
              </a:solidFill>
              <a:effectLst/>
              <a:uLnTx/>
              <a:uFillTx/>
              <a:latin typeface="Arial"/>
              <a:ea typeface="+mn-ea"/>
              <a:cs typeface="+mn-cs"/>
            </a:endParaRPr>
          </a:p>
          <a:p>
            <a:pPr marL="342900" marR="0" lvl="0" indent="-342900" algn="l" defTabSz="914400" rtl="0" eaLnBrk="1" fontAlgn="auto" latinLnBrk="0" hangingPunct="1">
              <a:lnSpc>
                <a:spcPct val="150000"/>
              </a:lnSpc>
              <a:spcBef>
                <a:spcPts val="0"/>
              </a:spcBef>
              <a:spcAft>
                <a:spcPts val="0"/>
              </a:spcAft>
              <a:buClrTx/>
              <a:buSzTx/>
              <a:buFont typeface="+mj-lt"/>
              <a:buAutoNum type="arabicPeriod"/>
              <a:tabLst/>
              <a:defRPr/>
            </a:pPr>
            <a:r>
              <a:rPr kumimoji="0" lang="de-DE" sz="2000" b="1" i="0" u="none" strike="noStrike" kern="1200" cap="none" spc="0" normalizeH="0" baseline="0" noProof="0" dirty="0">
                <a:ln>
                  <a:noFill/>
                </a:ln>
                <a:solidFill>
                  <a:srgbClr val="00B050"/>
                </a:solidFill>
                <a:effectLst/>
                <a:uLnTx/>
                <a:uFillTx/>
                <a:latin typeface="Arial"/>
                <a:ea typeface="+mn-ea"/>
                <a:cs typeface="+mn-cs"/>
              </a:rPr>
              <a:t>The </a:t>
            </a:r>
            <a:r>
              <a:rPr kumimoji="0" lang="de-DE" sz="2000" b="1" i="0" u="none" strike="noStrike" kern="1200" cap="none" spc="0" normalizeH="0" baseline="0" noProof="0" dirty="0" err="1">
                <a:ln>
                  <a:noFill/>
                </a:ln>
                <a:solidFill>
                  <a:srgbClr val="00B050"/>
                </a:solidFill>
                <a:effectLst/>
                <a:uLnTx/>
                <a:uFillTx/>
                <a:latin typeface="Arial"/>
                <a:ea typeface="+mn-ea"/>
                <a:cs typeface="+mn-cs"/>
              </a:rPr>
              <a:t>heart</a:t>
            </a:r>
            <a:r>
              <a:rPr kumimoji="0" lang="de-DE" sz="2000" b="1" i="0" u="none" strike="noStrike" kern="1200" cap="none" spc="0" normalizeH="0" baseline="0" noProof="0" dirty="0">
                <a:ln>
                  <a:noFill/>
                </a:ln>
                <a:solidFill>
                  <a:srgbClr val="00B050"/>
                </a:solidFill>
                <a:effectLst/>
                <a:uLnTx/>
                <a:uFillTx/>
                <a:latin typeface="Arial"/>
                <a:ea typeface="+mn-ea"/>
                <a:cs typeface="+mn-cs"/>
              </a:rPr>
              <a:t> </a:t>
            </a:r>
            <a:r>
              <a:rPr kumimoji="0" lang="de-DE" sz="2000" b="1" i="0" u="none" strike="noStrike" kern="1200" cap="none" spc="0" normalizeH="0" baseline="0" noProof="0" dirty="0" err="1">
                <a:ln>
                  <a:noFill/>
                </a:ln>
                <a:solidFill>
                  <a:srgbClr val="00B050"/>
                </a:solidFill>
                <a:effectLst/>
                <a:uLnTx/>
                <a:uFillTx/>
                <a:latin typeface="Arial"/>
                <a:ea typeface="+mn-ea"/>
                <a:cs typeface="+mn-cs"/>
              </a:rPr>
              <a:t>of</a:t>
            </a:r>
            <a:r>
              <a:rPr kumimoji="0" lang="de-DE" sz="2000" b="1" i="0" u="none" strike="noStrike" kern="1200" cap="none" spc="0" normalizeH="0" baseline="0" noProof="0" dirty="0">
                <a:ln>
                  <a:noFill/>
                </a:ln>
                <a:solidFill>
                  <a:srgbClr val="00B050"/>
                </a:solidFill>
                <a:effectLst/>
                <a:uLnTx/>
                <a:uFillTx/>
                <a:latin typeface="Arial"/>
                <a:ea typeface="+mn-ea"/>
                <a:cs typeface="+mn-cs"/>
              </a:rPr>
              <a:t> </a:t>
            </a:r>
            <a:r>
              <a:rPr kumimoji="0" lang="de-DE" sz="2000" b="1" i="0" u="none" strike="noStrike" kern="1200" cap="none" spc="0" normalizeH="0" baseline="0" noProof="0" dirty="0" err="1">
                <a:ln>
                  <a:noFill/>
                </a:ln>
                <a:solidFill>
                  <a:srgbClr val="00B050"/>
                </a:solidFill>
                <a:effectLst/>
                <a:uLnTx/>
                <a:uFillTx/>
                <a:latin typeface="Arial"/>
                <a:ea typeface="+mn-ea"/>
                <a:cs typeface="+mn-cs"/>
              </a:rPr>
              <a:t>Machine</a:t>
            </a:r>
            <a:r>
              <a:rPr kumimoji="0" lang="de-DE" sz="2000" b="1" i="0" u="none" strike="noStrike" kern="1200" cap="none" spc="0" normalizeH="0" baseline="0" noProof="0" dirty="0">
                <a:ln>
                  <a:noFill/>
                </a:ln>
                <a:solidFill>
                  <a:srgbClr val="00B050"/>
                </a:solidFill>
                <a:effectLst/>
                <a:uLnTx/>
                <a:uFillTx/>
                <a:latin typeface="Arial"/>
                <a:ea typeface="+mn-ea"/>
                <a:cs typeface="+mn-cs"/>
              </a:rPr>
              <a:t> Learning: Fitting a Regression</a:t>
            </a:r>
          </a:p>
          <a:p>
            <a:pPr marL="342900" marR="0" lvl="0" indent="-342900" algn="l" defTabSz="914400" rtl="0" eaLnBrk="1" fontAlgn="auto" latinLnBrk="0" hangingPunct="1">
              <a:lnSpc>
                <a:spcPct val="150000"/>
              </a:lnSpc>
              <a:spcBef>
                <a:spcPts val="0"/>
              </a:spcBef>
              <a:spcAft>
                <a:spcPts val="0"/>
              </a:spcAft>
              <a:buClrTx/>
              <a:buSzTx/>
              <a:buFont typeface="+mj-lt"/>
              <a:buAutoNum type="arabicPeriod"/>
              <a:tabLst/>
              <a:defRPr/>
            </a:pPr>
            <a:endParaRPr kumimoji="0" lang="de-DE" sz="3600" b="1" i="0" u="none" strike="noStrike" kern="1200" cap="none" spc="0" normalizeH="0" baseline="0" noProof="0" dirty="0">
              <a:ln>
                <a:noFill/>
              </a:ln>
              <a:solidFill>
                <a:srgbClr val="0070C0"/>
              </a:solidFill>
              <a:effectLst/>
              <a:uLnTx/>
              <a:uFillTx/>
              <a:latin typeface="Arial"/>
              <a:ea typeface="+mn-ea"/>
              <a:cs typeface="+mn-cs"/>
            </a:endParaRPr>
          </a:p>
          <a:p>
            <a:pPr marL="342900" marR="0" lvl="0" indent="-342900" algn="l" defTabSz="914400" rtl="0" eaLnBrk="1" fontAlgn="auto" latinLnBrk="0" hangingPunct="1">
              <a:lnSpc>
                <a:spcPct val="150000"/>
              </a:lnSpc>
              <a:spcBef>
                <a:spcPts val="0"/>
              </a:spcBef>
              <a:spcAft>
                <a:spcPts val="0"/>
              </a:spcAft>
              <a:buClrTx/>
              <a:buSzTx/>
              <a:buFont typeface="+mj-lt"/>
              <a:buAutoNum type="arabicPeriod"/>
              <a:tabLst/>
              <a:defRPr/>
            </a:pPr>
            <a:r>
              <a:rPr kumimoji="0" lang="de-DE" sz="2000" b="1" i="0" u="none" strike="noStrike" kern="1200" cap="none" spc="0" normalizeH="0" baseline="0" noProof="0" dirty="0">
                <a:ln>
                  <a:noFill/>
                </a:ln>
                <a:solidFill>
                  <a:srgbClr val="0070C0"/>
                </a:solidFill>
                <a:effectLst/>
                <a:uLnTx/>
                <a:uFillTx/>
                <a:latin typeface="Arial"/>
                <a:ea typeface="+mn-ea"/>
                <a:cs typeface="+mn-cs"/>
              </a:rPr>
              <a:t>Focus: </a:t>
            </a:r>
            <a:r>
              <a:rPr kumimoji="0" lang="de-DE" sz="2000" b="1" i="0" u="none" strike="noStrike" kern="1200" cap="none" spc="0" normalizeH="0" baseline="0" noProof="0" dirty="0" err="1">
                <a:ln>
                  <a:noFill/>
                </a:ln>
                <a:solidFill>
                  <a:srgbClr val="0070C0"/>
                </a:solidFill>
                <a:effectLst/>
                <a:uLnTx/>
                <a:uFillTx/>
                <a:latin typeface="Arial"/>
                <a:ea typeface="+mn-ea"/>
                <a:cs typeface="+mn-cs"/>
              </a:rPr>
              <a:t>Neural</a:t>
            </a:r>
            <a:r>
              <a:rPr kumimoji="0" lang="de-DE" sz="2000" b="1" i="0" u="none" strike="noStrike" kern="1200" cap="none" spc="0" normalizeH="0" baseline="0" noProof="0" dirty="0">
                <a:ln>
                  <a:noFill/>
                </a:ln>
                <a:solidFill>
                  <a:srgbClr val="0070C0"/>
                </a:solidFill>
                <a:effectLst/>
                <a:uLnTx/>
                <a:uFillTx/>
                <a:latin typeface="Arial"/>
                <a:ea typeface="+mn-ea"/>
                <a:cs typeface="+mn-cs"/>
              </a:rPr>
              <a:t> Networks</a:t>
            </a:r>
          </a:p>
          <a:p>
            <a:pPr marL="342900" marR="0" lvl="0" indent="-342900" algn="l" defTabSz="914400" rtl="0" eaLnBrk="1" fontAlgn="auto" latinLnBrk="0" hangingPunct="1">
              <a:lnSpc>
                <a:spcPct val="150000"/>
              </a:lnSpc>
              <a:spcBef>
                <a:spcPts val="0"/>
              </a:spcBef>
              <a:spcAft>
                <a:spcPts val="0"/>
              </a:spcAft>
              <a:buClrTx/>
              <a:buSzTx/>
              <a:buFont typeface="+mj-lt"/>
              <a:buAutoNum type="arabicPeriod"/>
              <a:tabLst/>
              <a:defRPr/>
            </a:pPr>
            <a:endParaRPr kumimoji="0" lang="de-DE" sz="3200" b="1" i="0" u="none" strike="noStrike" kern="1200" cap="none" spc="0" normalizeH="0" baseline="0" noProof="0" dirty="0">
              <a:ln>
                <a:noFill/>
              </a:ln>
              <a:solidFill>
                <a:srgbClr val="0070C0"/>
              </a:solidFill>
              <a:effectLst/>
              <a:uLnTx/>
              <a:uFillTx/>
              <a:latin typeface="Arial"/>
              <a:ea typeface="+mn-ea"/>
              <a:cs typeface="+mn-cs"/>
            </a:endParaRPr>
          </a:p>
          <a:p>
            <a:pPr marL="342900" marR="0" lvl="0" indent="-342900" algn="l" defTabSz="914400" rtl="0" eaLnBrk="1" fontAlgn="auto" latinLnBrk="0" hangingPunct="1">
              <a:lnSpc>
                <a:spcPct val="150000"/>
              </a:lnSpc>
              <a:spcBef>
                <a:spcPts val="0"/>
              </a:spcBef>
              <a:spcAft>
                <a:spcPts val="0"/>
              </a:spcAft>
              <a:buClrTx/>
              <a:buSzTx/>
              <a:buFont typeface="+mj-lt"/>
              <a:buAutoNum type="arabicPeriod"/>
              <a:tabLst/>
              <a:defRPr/>
            </a:pPr>
            <a:r>
              <a:rPr kumimoji="0" lang="de-DE" sz="2000" b="1" i="0" u="none" strike="noStrike" kern="1200" cap="none" spc="0" normalizeH="0" baseline="0" noProof="0" dirty="0">
                <a:ln>
                  <a:noFill/>
                </a:ln>
                <a:solidFill>
                  <a:srgbClr val="0070C0"/>
                </a:solidFill>
                <a:effectLst/>
                <a:uLnTx/>
                <a:uFillTx/>
                <a:latin typeface="Arial"/>
                <a:ea typeface="+mn-ea"/>
                <a:cs typeface="+mn-cs"/>
              </a:rPr>
              <a:t>Short </a:t>
            </a:r>
            <a:r>
              <a:rPr kumimoji="0" lang="de-DE" sz="2000" b="1" i="0" u="none" strike="noStrike" kern="1200" cap="none" spc="0" normalizeH="0" baseline="0" noProof="0" dirty="0" err="1">
                <a:ln>
                  <a:noFill/>
                </a:ln>
                <a:solidFill>
                  <a:srgbClr val="0070C0"/>
                </a:solidFill>
                <a:effectLst/>
                <a:uLnTx/>
                <a:uFillTx/>
                <a:latin typeface="Arial"/>
                <a:ea typeface="+mn-ea"/>
                <a:cs typeface="+mn-cs"/>
              </a:rPr>
              <a:t>Excursion</a:t>
            </a:r>
            <a:r>
              <a:rPr kumimoji="0" lang="de-DE" sz="2000" b="1" i="0" u="none" strike="noStrike" kern="1200" cap="none" spc="0" normalizeH="0" baseline="0" noProof="0" dirty="0">
                <a:ln>
                  <a:noFill/>
                </a:ln>
                <a:solidFill>
                  <a:srgbClr val="0070C0"/>
                </a:solidFill>
                <a:effectLst/>
                <a:uLnTx/>
                <a:uFillTx/>
                <a:latin typeface="Arial"/>
                <a:ea typeface="+mn-ea"/>
                <a:cs typeface="+mn-cs"/>
              </a:rPr>
              <a:t>: </a:t>
            </a:r>
            <a:r>
              <a:rPr kumimoji="0" lang="de-DE" sz="2000" b="1" i="0" u="none" strike="noStrike" kern="1200" cap="none" spc="0" normalizeH="0" baseline="0" noProof="0" dirty="0" err="1">
                <a:ln>
                  <a:noFill/>
                </a:ln>
                <a:solidFill>
                  <a:srgbClr val="0070C0"/>
                </a:solidFill>
                <a:effectLst/>
                <a:uLnTx/>
                <a:uFillTx/>
                <a:latin typeface="Arial"/>
                <a:ea typeface="+mn-ea"/>
                <a:cs typeface="+mn-cs"/>
              </a:rPr>
              <a:t>Dependable</a:t>
            </a:r>
            <a:r>
              <a:rPr kumimoji="0" lang="de-DE" sz="2000" b="1" i="0" u="none" strike="noStrike" kern="1200" cap="none" spc="0" normalizeH="0" baseline="0" noProof="0" dirty="0">
                <a:ln>
                  <a:noFill/>
                </a:ln>
                <a:solidFill>
                  <a:srgbClr val="0070C0"/>
                </a:solidFill>
                <a:effectLst/>
                <a:uLnTx/>
                <a:uFillTx/>
                <a:latin typeface="Arial"/>
                <a:ea typeface="+mn-ea"/>
                <a:cs typeface="+mn-cs"/>
              </a:rPr>
              <a:t> </a:t>
            </a:r>
            <a:r>
              <a:rPr kumimoji="0" lang="de-DE" sz="2000" b="1" i="0" u="none" strike="noStrike" kern="1200" cap="none" spc="0" normalizeH="0" baseline="0" noProof="0" dirty="0" err="1">
                <a:ln>
                  <a:noFill/>
                </a:ln>
                <a:solidFill>
                  <a:srgbClr val="0070C0"/>
                </a:solidFill>
                <a:effectLst/>
                <a:uLnTx/>
                <a:uFillTx/>
                <a:latin typeface="Arial"/>
                <a:ea typeface="+mn-ea"/>
                <a:cs typeface="+mn-cs"/>
              </a:rPr>
              <a:t>Machine</a:t>
            </a:r>
            <a:r>
              <a:rPr kumimoji="0" lang="de-DE" sz="2000" b="1" i="0" u="none" strike="noStrike" kern="1200" cap="none" spc="0" normalizeH="0" baseline="0" noProof="0" dirty="0">
                <a:ln>
                  <a:noFill/>
                </a:ln>
                <a:solidFill>
                  <a:srgbClr val="0070C0"/>
                </a:solidFill>
                <a:effectLst/>
                <a:uLnTx/>
                <a:uFillTx/>
                <a:latin typeface="Arial"/>
                <a:ea typeface="+mn-ea"/>
                <a:cs typeface="+mn-cs"/>
              </a:rPr>
              <a:t> Learning</a:t>
            </a:r>
          </a:p>
          <a:p>
            <a:pPr marL="342900" marR="0" lvl="0" indent="-342900" algn="l" defTabSz="914400" rtl="0" eaLnBrk="1" fontAlgn="auto" latinLnBrk="0" hangingPunct="1">
              <a:lnSpc>
                <a:spcPct val="150000"/>
              </a:lnSpc>
              <a:spcBef>
                <a:spcPts val="0"/>
              </a:spcBef>
              <a:spcAft>
                <a:spcPts val="0"/>
              </a:spcAft>
              <a:buClrTx/>
              <a:buSzTx/>
              <a:buFont typeface="+mj-lt"/>
              <a:buAutoNum type="arabicPeriod"/>
              <a:tabLst/>
              <a:defRPr/>
            </a:pPr>
            <a:endParaRPr kumimoji="0" lang="de-DE" sz="2400" b="1" i="0" u="none" strike="noStrike" kern="1200" cap="none" spc="0" normalizeH="0" baseline="0" noProof="0" dirty="0">
              <a:ln>
                <a:noFill/>
              </a:ln>
              <a:solidFill>
                <a:srgbClr val="0070C0"/>
              </a:solidFill>
              <a:effectLst/>
              <a:uLnTx/>
              <a:uFillTx/>
              <a:latin typeface="Arial"/>
              <a:ea typeface="+mn-ea"/>
              <a:cs typeface="+mn-cs"/>
            </a:endParaRPr>
          </a:p>
          <a:p>
            <a:pPr marL="342900" marR="0" lvl="0" indent="-342900" algn="l" defTabSz="914400" rtl="0" eaLnBrk="1" fontAlgn="auto" latinLnBrk="0" hangingPunct="1">
              <a:lnSpc>
                <a:spcPct val="150000"/>
              </a:lnSpc>
              <a:spcBef>
                <a:spcPts val="0"/>
              </a:spcBef>
              <a:spcAft>
                <a:spcPts val="0"/>
              </a:spcAft>
              <a:buClrTx/>
              <a:buSzTx/>
              <a:buFont typeface="+mj-lt"/>
              <a:buAutoNum type="arabicPeriod"/>
              <a:tabLst/>
              <a:defRPr/>
            </a:pPr>
            <a:r>
              <a:rPr kumimoji="0" lang="de-DE" sz="2000" b="1" i="0" u="none" strike="noStrike" kern="1200" cap="none" spc="0" normalizeH="0" baseline="0" noProof="0" dirty="0">
                <a:ln>
                  <a:noFill/>
                </a:ln>
                <a:solidFill>
                  <a:srgbClr val="0070C0"/>
                </a:solidFill>
                <a:effectLst/>
                <a:uLnTx/>
                <a:uFillTx/>
                <a:latin typeface="Arial"/>
                <a:ea typeface="+mn-ea"/>
                <a:cs typeface="+mn-cs"/>
              </a:rPr>
              <a:t>Short </a:t>
            </a:r>
            <a:r>
              <a:rPr kumimoji="0" lang="de-DE" sz="2000" b="1" i="0" u="none" strike="noStrike" kern="1200" cap="none" spc="0" normalizeH="0" baseline="0" noProof="0" dirty="0" err="1">
                <a:ln>
                  <a:noFill/>
                </a:ln>
                <a:solidFill>
                  <a:srgbClr val="0070C0"/>
                </a:solidFill>
                <a:effectLst/>
                <a:uLnTx/>
                <a:uFillTx/>
                <a:latin typeface="Arial"/>
                <a:ea typeface="+mn-ea"/>
                <a:cs typeface="+mn-cs"/>
              </a:rPr>
              <a:t>Excursion</a:t>
            </a:r>
            <a:r>
              <a:rPr kumimoji="0" lang="de-DE" sz="2000" b="1" i="0" u="none" strike="noStrike" kern="1200" cap="none" spc="0" normalizeH="0" baseline="0" noProof="0" dirty="0">
                <a:ln>
                  <a:noFill/>
                </a:ln>
                <a:solidFill>
                  <a:srgbClr val="0070C0"/>
                </a:solidFill>
                <a:effectLst/>
                <a:uLnTx/>
                <a:uFillTx/>
                <a:latin typeface="Arial"/>
                <a:ea typeface="+mn-ea"/>
                <a:cs typeface="+mn-cs"/>
              </a:rPr>
              <a:t>: Physics - </a:t>
            </a:r>
            <a:r>
              <a:rPr kumimoji="0" lang="de-DE" sz="2000" b="1" i="0" u="none" strike="noStrike" kern="1200" cap="none" spc="0" normalizeH="0" baseline="0" noProof="0" dirty="0" err="1">
                <a:ln>
                  <a:noFill/>
                </a:ln>
                <a:solidFill>
                  <a:srgbClr val="0070C0"/>
                </a:solidFill>
                <a:effectLst/>
                <a:uLnTx/>
                <a:uFillTx/>
                <a:latin typeface="Arial"/>
                <a:ea typeface="+mn-ea"/>
                <a:cs typeface="+mn-cs"/>
              </a:rPr>
              <a:t>Informed</a:t>
            </a:r>
            <a:r>
              <a:rPr kumimoji="0" lang="de-DE" sz="2000" b="1" i="0" u="none" strike="noStrike" kern="1200" cap="none" spc="0" normalizeH="0" baseline="0" noProof="0" dirty="0">
                <a:ln>
                  <a:noFill/>
                </a:ln>
                <a:solidFill>
                  <a:srgbClr val="0070C0"/>
                </a:solidFill>
                <a:effectLst/>
                <a:uLnTx/>
                <a:uFillTx/>
                <a:latin typeface="Arial"/>
                <a:ea typeface="+mn-ea"/>
                <a:cs typeface="+mn-cs"/>
              </a:rPr>
              <a:t> Deep Learning</a:t>
            </a:r>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de-DE" sz="2000" b="1" i="0" u="none" strike="noStrike" kern="1200" cap="none" spc="0" normalizeH="0" baseline="0" noProof="0" dirty="0">
              <a:ln>
                <a:noFill/>
              </a:ln>
              <a:solidFill>
                <a:srgbClr val="0070C0"/>
              </a:solidFill>
              <a:effectLst/>
              <a:uLnTx/>
              <a:uFillTx/>
              <a:latin typeface="Arial"/>
              <a:ea typeface="+mn-ea"/>
              <a:cs typeface="+mn-cs"/>
            </a:endParaRPr>
          </a:p>
          <a:p>
            <a:pPr marL="342900" marR="0" lvl="0" indent="-342900" algn="l" defTabSz="914400" rtl="0" eaLnBrk="1" fontAlgn="auto" latinLnBrk="0" hangingPunct="1">
              <a:lnSpc>
                <a:spcPct val="150000"/>
              </a:lnSpc>
              <a:spcBef>
                <a:spcPts val="0"/>
              </a:spcBef>
              <a:spcAft>
                <a:spcPts val="0"/>
              </a:spcAft>
              <a:buClrTx/>
              <a:buSzTx/>
              <a:buFont typeface="+mj-lt"/>
              <a:buAutoNum type="arabicPeriod"/>
              <a:tabLst/>
              <a:defRPr/>
            </a:pPr>
            <a:endParaRPr kumimoji="0" lang="de-DE" sz="2000" b="1" i="0" u="none" strike="noStrike" kern="1200" cap="none" spc="0" normalizeH="0" baseline="0" noProof="0" dirty="0">
              <a:ln>
                <a:noFill/>
              </a:ln>
              <a:solidFill>
                <a:srgbClr val="0070C0"/>
              </a:solidFill>
              <a:effectLst/>
              <a:uLnTx/>
              <a:uFillTx/>
              <a:latin typeface="Arial"/>
              <a:ea typeface="+mn-ea"/>
              <a:cs typeface="+mn-cs"/>
            </a:endParaRPr>
          </a:p>
          <a:p>
            <a:pPr marL="342900" marR="0" lvl="0" indent="-342900" algn="l" defTabSz="914400" rtl="0" eaLnBrk="1" fontAlgn="auto" latinLnBrk="0" hangingPunct="1">
              <a:lnSpc>
                <a:spcPct val="150000"/>
              </a:lnSpc>
              <a:spcBef>
                <a:spcPts val="0"/>
              </a:spcBef>
              <a:spcAft>
                <a:spcPts val="0"/>
              </a:spcAft>
              <a:buClrTx/>
              <a:buSzTx/>
              <a:buFont typeface="+mj-lt"/>
              <a:buAutoNum type="arabicPeriod"/>
              <a:tabLst/>
              <a:defRPr/>
            </a:pPr>
            <a:endParaRPr kumimoji="0" lang="de-DE" sz="2000" b="1" i="0" u="none" strike="noStrike" kern="1200" cap="none" spc="0" normalizeH="0" baseline="0" noProof="0" dirty="0">
              <a:ln>
                <a:noFill/>
              </a:ln>
              <a:solidFill>
                <a:srgbClr val="0070C0"/>
              </a:solidFill>
              <a:effectLst/>
              <a:uLnTx/>
              <a:uFillTx/>
              <a:latin typeface="Arial"/>
              <a:ea typeface="+mn-ea"/>
              <a:cs typeface="+mn-cs"/>
            </a:endParaRPr>
          </a:p>
          <a:p>
            <a:pPr marL="342900" marR="0" lvl="0" indent="-342900" algn="l" defTabSz="914400" rtl="0" eaLnBrk="1" fontAlgn="auto" latinLnBrk="0" hangingPunct="1">
              <a:lnSpc>
                <a:spcPct val="150000"/>
              </a:lnSpc>
              <a:spcBef>
                <a:spcPts val="0"/>
              </a:spcBef>
              <a:spcAft>
                <a:spcPts val="0"/>
              </a:spcAft>
              <a:buClrTx/>
              <a:buSzTx/>
              <a:buFont typeface="+mj-lt"/>
              <a:buAutoNum type="arabicPeriod"/>
              <a:tabLst/>
              <a:defRPr/>
            </a:pPr>
            <a:endParaRPr kumimoji="0" lang="de-DE" sz="2000" b="1" i="0" u="none" strike="noStrike" kern="1200" cap="none" spc="0" normalizeH="0" baseline="0" noProof="0" dirty="0">
              <a:ln>
                <a:noFill/>
              </a:ln>
              <a:solidFill>
                <a:srgbClr val="0070C0"/>
              </a:solidFill>
              <a:effectLst/>
              <a:uLnTx/>
              <a:uFillTx/>
              <a:latin typeface="Arial"/>
              <a:ea typeface="+mn-ea"/>
              <a:cs typeface="+mn-cs"/>
            </a:endParaRPr>
          </a:p>
        </p:txBody>
      </p:sp>
      <p:sp>
        <p:nvSpPr>
          <p:cNvPr id="35" name="Textfeld 34">
            <a:extLst>
              <a:ext uri="{FF2B5EF4-FFF2-40B4-BE49-F238E27FC236}">
                <a16:creationId xmlns:a16="http://schemas.microsoft.com/office/drawing/2014/main" id="{2C92F5D2-103F-4EA6-80AA-71BEBCE5FC82}"/>
              </a:ext>
            </a:extLst>
          </p:cNvPr>
          <p:cNvSpPr txBox="1"/>
          <p:nvPr/>
        </p:nvSpPr>
        <p:spPr>
          <a:xfrm>
            <a:off x="4796651" y="1953720"/>
            <a:ext cx="6224781" cy="369332"/>
          </a:xfrm>
          <a:prstGeom prst="rect">
            <a:avLst/>
          </a:prstGeom>
          <a:solidFill>
            <a:srgbClr val="00B050"/>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800" b="1" i="0" u="none" strike="noStrike" kern="0" cap="none" spc="0" normalizeH="0" baseline="0" noProof="0" dirty="0">
                <a:ln>
                  <a:noFill/>
                </a:ln>
                <a:solidFill>
                  <a:prstClr val="white"/>
                </a:solidFill>
                <a:effectLst/>
                <a:uLnTx/>
                <a:uFillTx/>
                <a:latin typeface="Arial"/>
                <a:ea typeface="+mn-ea"/>
                <a:cs typeface="+mn-cs"/>
              </a:rPr>
              <a:t>Hands - On 1: Simple </a:t>
            </a:r>
            <a:r>
              <a:rPr kumimoji="0" lang="de-DE" sz="1800" b="1" i="0" u="none" strike="noStrike" kern="0" cap="none" spc="0" normalizeH="0" baseline="0" noProof="0" dirty="0" err="1">
                <a:ln>
                  <a:noFill/>
                </a:ln>
                <a:solidFill>
                  <a:prstClr val="white"/>
                </a:solidFill>
                <a:effectLst/>
                <a:uLnTx/>
                <a:uFillTx/>
                <a:latin typeface="Arial"/>
                <a:ea typeface="+mn-ea"/>
                <a:cs typeface="+mn-cs"/>
              </a:rPr>
              <a:t>workflow</a:t>
            </a:r>
            <a:r>
              <a:rPr kumimoji="0" lang="de-DE" sz="1800" b="1" i="0" u="none" strike="noStrike" kern="0" cap="none" spc="0" normalizeH="0" baseline="0" noProof="0" dirty="0">
                <a:ln>
                  <a:noFill/>
                </a:ln>
                <a:solidFill>
                  <a:prstClr val="white"/>
                </a:solidFill>
                <a:effectLst/>
                <a:uLnTx/>
                <a:uFillTx/>
                <a:latin typeface="Arial"/>
                <a:ea typeface="+mn-ea"/>
                <a:cs typeface="+mn-cs"/>
              </a:rPr>
              <a:t> </a:t>
            </a:r>
            <a:r>
              <a:rPr kumimoji="0" lang="de-DE" sz="1800" b="1" i="0" u="none" strike="noStrike" kern="0" cap="none" spc="0" normalizeH="0" baseline="0" noProof="0" dirty="0" err="1">
                <a:ln>
                  <a:noFill/>
                </a:ln>
                <a:solidFill>
                  <a:prstClr val="white"/>
                </a:solidFill>
                <a:effectLst/>
                <a:uLnTx/>
                <a:uFillTx/>
                <a:latin typeface="Arial"/>
                <a:ea typeface="+mn-ea"/>
                <a:cs typeface="+mn-cs"/>
              </a:rPr>
              <a:t>for</a:t>
            </a:r>
            <a:r>
              <a:rPr kumimoji="0" lang="de-DE" sz="1800" b="1" i="0" u="none" strike="noStrike" kern="0" cap="none" spc="0" normalizeH="0" baseline="0" noProof="0" dirty="0">
                <a:ln>
                  <a:noFill/>
                </a:ln>
                <a:solidFill>
                  <a:prstClr val="white"/>
                </a:solidFill>
                <a:effectLst/>
                <a:uLnTx/>
                <a:uFillTx/>
                <a:latin typeface="Arial"/>
                <a:ea typeface="+mn-ea"/>
                <a:cs typeface="+mn-cs"/>
              </a:rPr>
              <a:t> a </a:t>
            </a:r>
            <a:r>
              <a:rPr kumimoji="0" lang="de-DE" sz="1800" b="1" i="0" u="none" strike="noStrike" kern="0" cap="none" spc="0" normalizeH="0" baseline="0" noProof="0" dirty="0" err="1">
                <a:ln>
                  <a:noFill/>
                </a:ln>
                <a:solidFill>
                  <a:prstClr val="white"/>
                </a:solidFill>
                <a:effectLst/>
                <a:uLnTx/>
                <a:uFillTx/>
                <a:latin typeface="Arial"/>
                <a:ea typeface="+mn-ea"/>
                <a:cs typeface="+mn-cs"/>
              </a:rPr>
              <a:t>classification</a:t>
            </a:r>
            <a:r>
              <a:rPr kumimoji="0" lang="de-DE" sz="1800" b="1" i="0" u="none" strike="noStrike" kern="0" cap="none" spc="0" normalizeH="0" baseline="0" noProof="0" dirty="0">
                <a:ln>
                  <a:noFill/>
                </a:ln>
                <a:solidFill>
                  <a:prstClr val="white"/>
                </a:solidFill>
                <a:effectLst/>
                <a:uLnTx/>
                <a:uFillTx/>
                <a:latin typeface="Arial"/>
                <a:ea typeface="+mn-ea"/>
                <a:cs typeface="+mn-cs"/>
              </a:rPr>
              <a:t> </a:t>
            </a:r>
            <a:r>
              <a:rPr kumimoji="0" lang="de-DE" sz="1800" b="1" i="0" u="none" strike="noStrike" kern="0" cap="none" spc="0" normalizeH="0" baseline="0" noProof="0" dirty="0" err="1">
                <a:ln>
                  <a:noFill/>
                </a:ln>
                <a:solidFill>
                  <a:prstClr val="white"/>
                </a:solidFill>
                <a:effectLst/>
                <a:uLnTx/>
                <a:uFillTx/>
                <a:latin typeface="Arial"/>
                <a:ea typeface="+mn-ea"/>
                <a:cs typeface="+mn-cs"/>
              </a:rPr>
              <a:t>task</a:t>
            </a:r>
            <a:endParaRPr kumimoji="0" lang="de-DE" sz="1800" b="1" i="0" u="none" strike="noStrike" kern="0" cap="none" spc="0" normalizeH="0" baseline="0" noProof="0" dirty="0">
              <a:ln>
                <a:noFill/>
              </a:ln>
              <a:solidFill>
                <a:prstClr val="white"/>
              </a:solidFill>
              <a:effectLst/>
              <a:uLnTx/>
              <a:uFillTx/>
              <a:latin typeface="Arial"/>
              <a:ea typeface="+mn-ea"/>
              <a:cs typeface="+mn-cs"/>
            </a:endParaRPr>
          </a:p>
        </p:txBody>
      </p:sp>
      <p:pic>
        <p:nvPicPr>
          <p:cNvPr id="38" name="Grafik 37">
            <a:extLst>
              <a:ext uri="{FF2B5EF4-FFF2-40B4-BE49-F238E27FC236}">
                <a16:creationId xmlns:a16="http://schemas.microsoft.com/office/drawing/2014/main" id="{CAF5BECE-AFAE-4919-BAAE-C1808B70A9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87975" y="3028493"/>
            <a:ext cx="766294" cy="766294"/>
          </a:xfrm>
          <a:prstGeom prst="rect">
            <a:avLst/>
          </a:prstGeom>
          <a:ln>
            <a:noFill/>
          </a:ln>
        </p:spPr>
      </p:pic>
      <p:sp>
        <p:nvSpPr>
          <p:cNvPr id="39" name="Textfeld 38">
            <a:extLst>
              <a:ext uri="{FF2B5EF4-FFF2-40B4-BE49-F238E27FC236}">
                <a16:creationId xmlns:a16="http://schemas.microsoft.com/office/drawing/2014/main" id="{5821FC3B-3DAA-4600-81AB-E356853EB6D3}"/>
              </a:ext>
            </a:extLst>
          </p:cNvPr>
          <p:cNvSpPr txBox="1"/>
          <p:nvPr/>
        </p:nvSpPr>
        <p:spPr>
          <a:xfrm>
            <a:off x="4796651" y="3225132"/>
            <a:ext cx="5147563" cy="369332"/>
          </a:xfrm>
          <a:prstGeom prst="rect">
            <a:avLst/>
          </a:prstGeom>
          <a:solidFill>
            <a:srgbClr val="00B050"/>
          </a:solidFill>
          <a:ln>
            <a:no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800" b="1" i="0" u="none" strike="noStrike" kern="0" cap="none" spc="0" normalizeH="0" baseline="0" noProof="0" dirty="0">
                <a:ln>
                  <a:noFill/>
                </a:ln>
                <a:solidFill>
                  <a:prstClr val="white"/>
                </a:solidFill>
                <a:effectLst/>
                <a:uLnTx/>
                <a:uFillTx/>
                <a:latin typeface="Arial"/>
                <a:ea typeface="+mn-ea"/>
                <a:cs typeface="+mn-cs"/>
              </a:rPr>
              <a:t>Hands - On 2: Linear </a:t>
            </a:r>
            <a:r>
              <a:rPr kumimoji="0" lang="de-DE" sz="1800" b="1" i="0" u="none" strike="noStrike" kern="0" cap="none" spc="0" normalizeH="0" baseline="0" noProof="0" dirty="0" err="1">
                <a:ln>
                  <a:noFill/>
                </a:ln>
                <a:solidFill>
                  <a:prstClr val="white"/>
                </a:solidFill>
                <a:effectLst/>
                <a:uLnTx/>
                <a:uFillTx/>
                <a:latin typeface="Arial"/>
                <a:ea typeface="+mn-ea"/>
                <a:cs typeface="+mn-cs"/>
              </a:rPr>
              <a:t>regression</a:t>
            </a:r>
            <a:r>
              <a:rPr kumimoji="0" lang="de-DE" sz="1800" b="1" i="0" u="none" strike="noStrike" kern="0" cap="none" spc="0" normalizeH="0" baseline="0" noProof="0" dirty="0">
                <a:ln>
                  <a:noFill/>
                </a:ln>
                <a:solidFill>
                  <a:prstClr val="white"/>
                </a:solidFill>
                <a:effectLst/>
                <a:uLnTx/>
                <a:uFillTx/>
                <a:latin typeface="Arial"/>
                <a:ea typeface="+mn-ea"/>
                <a:cs typeface="+mn-cs"/>
              </a:rPr>
              <a:t> </a:t>
            </a:r>
            <a:r>
              <a:rPr kumimoji="0" lang="de-DE" sz="1800" b="1" i="0" u="none" strike="noStrike" kern="0" cap="none" spc="0" normalizeH="0" baseline="0" noProof="0" dirty="0" err="1">
                <a:ln>
                  <a:noFill/>
                </a:ln>
                <a:solidFill>
                  <a:prstClr val="white"/>
                </a:solidFill>
                <a:effectLst/>
                <a:uLnTx/>
                <a:uFillTx/>
                <a:latin typeface="Arial"/>
                <a:ea typeface="+mn-ea"/>
                <a:cs typeface="+mn-cs"/>
              </a:rPr>
              <a:t>from</a:t>
            </a:r>
            <a:r>
              <a:rPr kumimoji="0" lang="de-DE" sz="1800" b="1" i="0" u="none" strike="noStrike" kern="0" cap="none" spc="0" normalizeH="0" baseline="0" noProof="0" dirty="0">
                <a:ln>
                  <a:noFill/>
                </a:ln>
                <a:solidFill>
                  <a:prstClr val="white"/>
                </a:solidFill>
                <a:effectLst/>
                <a:uLnTx/>
                <a:uFillTx/>
                <a:latin typeface="Arial"/>
                <a:ea typeface="+mn-ea"/>
                <a:cs typeface="+mn-cs"/>
              </a:rPr>
              <a:t> </a:t>
            </a:r>
            <a:r>
              <a:rPr kumimoji="0" lang="de-DE" sz="1800" b="1" i="0" u="none" strike="noStrike" kern="0" cap="none" spc="0" normalizeH="0" baseline="0" noProof="0" dirty="0" err="1">
                <a:ln>
                  <a:noFill/>
                </a:ln>
                <a:solidFill>
                  <a:prstClr val="white"/>
                </a:solidFill>
                <a:effectLst/>
                <a:uLnTx/>
                <a:uFillTx/>
                <a:latin typeface="Arial"/>
                <a:ea typeface="+mn-ea"/>
                <a:cs typeface="+mn-cs"/>
              </a:rPr>
              <a:t>scratch</a:t>
            </a:r>
            <a:endParaRPr kumimoji="0" lang="de-DE" sz="1800" b="1" i="0" u="none" strike="noStrike" kern="0" cap="none" spc="0" normalizeH="0" baseline="0" noProof="0" dirty="0">
              <a:ln>
                <a:noFill/>
              </a:ln>
              <a:solidFill>
                <a:prstClr val="white"/>
              </a:solidFill>
              <a:effectLst/>
              <a:uLnTx/>
              <a:uFillTx/>
              <a:latin typeface="Arial"/>
              <a:ea typeface="+mn-ea"/>
              <a:cs typeface="+mn-cs"/>
            </a:endParaRPr>
          </a:p>
        </p:txBody>
      </p:sp>
      <p:pic>
        <p:nvPicPr>
          <p:cNvPr id="42" name="Grafik 41">
            <a:extLst>
              <a:ext uri="{FF2B5EF4-FFF2-40B4-BE49-F238E27FC236}">
                <a16:creationId xmlns:a16="http://schemas.microsoft.com/office/drawing/2014/main" id="{DB287B5E-B06A-4786-B78A-21AB2B3EEB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30292" y="4300757"/>
            <a:ext cx="766294" cy="766294"/>
          </a:xfrm>
          <a:prstGeom prst="rect">
            <a:avLst/>
          </a:prstGeom>
          <a:ln>
            <a:noFill/>
          </a:ln>
        </p:spPr>
      </p:pic>
      <p:sp>
        <p:nvSpPr>
          <p:cNvPr id="43" name="Textfeld 42">
            <a:extLst>
              <a:ext uri="{FF2B5EF4-FFF2-40B4-BE49-F238E27FC236}">
                <a16:creationId xmlns:a16="http://schemas.microsoft.com/office/drawing/2014/main" id="{68AF9CC7-F00F-45E0-8FEC-47129ED4E3E5}"/>
              </a:ext>
            </a:extLst>
          </p:cNvPr>
          <p:cNvSpPr txBox="1"/>
          <p:nvPr/>
        </p:nvSpPr>
        <p:spPr>
          <a:xfrm>
            <a:off x="4796586" y="4499238"/>
            <a:ext cx="5147628" cy="369332"/>
          </a:xfrm>
          <a:prstGeom prst="rect">
            <a:avLst/>
          </a:prstGeom>
          <a:solidFill>
            <a:srgbClr val="FFC000"/>
          </a:solidFill>
          <a:ln>
            <a:no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800" b="1" i="0" u="none" strike="noStrike" kern="0" cap="none" spc="0" normalizeH="0" baseline="0" noProof="0" dirty="0">
                <a:ln>
                  <a:noFill/>
                </a:ln>
                <a:solidFill>
                  <a:prstClr val="white"/>
                </a:solidFill>
                <a:effectLst/>
                <a:uLnTx/>
                <a:uFillTx/>
                <a:latin typeface="Arial"/>
                <a:ea typeface="+mn-ea"/>
                <a:cs typeface="+mn-cs"/>
              </a:rPr>
              <a:t>Hands - On 3: Training and </a:t>
            </a:r>
            <a:r>
              <a:rPr kumimoji="0" lang="de-DE" sz="1800" b="1" i="0" u="none" strike="noStrike" kern="0" cap="none" spc="0" normalizeH="0" baseline="0" noProof="0" dirty="0" err="1">
                <a:ln>
                  <a:noFill/>
                </a:ln>
                <a:solidFill>
                  <a:prstClr val="white"/>
                </a:solidFill>
                <a:effectLst/>
                <a:uLnTx/>
                <a:uFillTx/>
                <a:latin typeface="Arial"/>
                <a:ea typeface="+mn-ea"/>
                <a:cs typeface="+mn-cs"/>
              </a:rPr>
              <a:t>evaluating</a:t>
            </a:r>
            <a:r>
              <a:rPr kumimoji="0" lang="de-DE" sz="1800" b="1" i="0" u="none" strike="noStrike" kern="0" cap="none" spc="0" normalizeH="0" baseline="0" noProof="0" dirty="0">
                <a:ln>
                  <a:noFill/>
                </a:ln>
                <a:solidFill>
                  <a:prstClr val="white"/>
                </a:solidFill>
                <a:effectLst/>
                <a:uLnTx/>
                <a:uFillTx/>
                <a:latin typeface="Arial"/>
                <a:ea typeface="+mn-ea"/>
                <a:cs typeface="+mn-cs"/>
              </a:rPr>
              <a:t> a DNN </a:t>
            </a:r>
          </a:p>
        </p:txBody>
      </p:sp>
      <p:pic>
        <p:nvPicPr>
          <p:cNvPr id="34" name="Grafik 33">
            <a:extLst>
              <a:ext uri="{FF2B5EF4-FFF2-40B4-BE49-F238E27FC236}">
                <a16:creationId xmlns:a16="http://schemas.microsoft.com/office/drawing/2014/main" id="{75436B5F-186B-4964-B060-E01942CF3B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34912" y="1740832"/>
            <a:ext cx="861739" cy="818267"/>
          </a:xfrm>
          <a:prstGeom prst="rect">
            <a:avLst/>
          </a:prstGeom>
          <a:solidFill>
            <a:srgbClr val="FFC000"/>
          </a:solidFill>
        </p:spPr>
      </p:pic>
      <p:pic>
        <p:nvPicPr>
          <p:cNvPr id="3" name="Grafik 2">
            <a:extLst>
              <a:ext uri="{FF2B5EF4-FFF2-40B4-BE49-F238E27FC236}">
                <a16:creationId xmlns:a16="http://schemas.microsoft.com/office/drawing/2014/main" id="{5CA7ABF4-35BB-4D2F-8F78-6DC0E19F44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6806" y="5057475"/>
            <a:ext cx="706456" cy="706456"/>
          </a:xfrm>
          <a:prstGeom prst="rect">
            <a:avLst/>
          </a:prstGeom>
        </p:spPr>
      </p:pic>
      <p:pic>
        <p:nvPicPr>
          <p:cNvPr id="5" name="Grafik 4">
            <a:extLst>
              <a:ext uri="{FF2B5EF4-FFF2-40B4-BE49-F238E27FC236}">
                <a16:creationId xmlns:a16="http://schemas.microsoft.com/office/drawing/2014/main" id="{D480F236-B77A-48A2-8652-CE3AC53B5BD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6806" y="1423947"/>
            <a:ext cx="761751" cy="761751"/>
          </a:xfrm>
          <a:prstGeom prst="rect">
            <a:avLst/>
          </a:prstGeom>
        </p:spPr>
      </p:pic>
      <p:pic>
        <p:nvPicPr>
          <p:cNvPr id="7" name="Grafik 6">
            <a:extLst>
              <a:ext uri="{FF2B5EF4-FFF2-40B4-BE49-F238E27FC236}">
                <a16:creationId xmlns:a16="http://schemas.microsoft.com/office/drawing/2014/main" id="{E7C30355-E16D-45C9-9179-8977A27BCFD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2464" y="2800748"/>
            <a:ext cx="835776" cy="835776"/>
          </a:xfrm>
          <a:prstGeom prst="rect">
            <a:avLst/>
          </a:prstGeom>
        </p:spPr>
      </p:pic>
      <p:pic>
        <p:nvPicPr>
          <p:cNvPr id="9" name="Grafik 8">
            <a:extLst>
              <a:ext uri="{FF2B5EF4-FFF2-40B4-BE49-F238E27FC236}">
                <a16:creationId xmlns:a16="http://schemas.microsoft.com/office/drawing/2014/main" id="{FAB06CA2-CC2D-4FF0-99F9-78BF695E04D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06806" y="3959877"/>
            <a:ext cx="745450" cy="745450"/>
          </a:xfrm>
          <a:prstGeom prst="rect">
            <a:avLst/>
          </a:prstGeom>
        </p:spPr>
      </p:pic>
      <p:pic>
        <p:nvPicPr>
          <p:cNvPr id="11" name="Grafik 10">
            <a:extLst>
              <a:ext uri="{FF2B5EF4-FFF2-40B4-BE49-F238E27FC236}">
                <a16:creationId xmlns:a16="http://schemas.microsoft.com/office/drawing/2014/main" id="{9E0C471D-9C7F-4C23-99CE-FBE665C2A0C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72831" y="5920436"/>
            <a:ext cx="835776" cy="835776"/>
          </a:xfrm>
          <a:prstGeom prst="rect">
            <a:avLst/>
          </a:prstGeom>
        </p:spPr>
      </p:pic>
    </p:spTree>
    <p:extLst>
      <p:ext uri="{BB962C8B-B14F-4D97-AF65-F5344CB8AC3E}">
        <p14:creationId xmlns:p14="http://schemas.microsoft.com/office/powerpoint/2010/main" val="31724981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feld 31">
            <a:extLst>
              <a:ext uri="{FF2B5EF4-FFF2-40B4-BE49-F238E27FC236}">
                <a16:creationId xmlns:a16="http://schemas.microsoft.com/office/drawing/2014/main" id="{5EAF60F8-A684-42F7-884B-568F58243D94}"/>
              </a:ext>
            </a:extLst>
          </p:cNvPr>
          <p:cNvSpPr txBox="1"/>
          <p:nvPr/>
        </p:nvSpPr>
        <p:spPr>
          <a:xfrm>
            <a:off x="2671298" y="1638441"/>
            <a:ext cx="11065403" cy="2158989"/>
          </a:xfrm>
          <a:prstGeom prst="rect">
            <a:avLst/>
          </a:prstGeom>
          <a:noFill/>
        </p:spPr>
        <p:txBody>
          <a:bodyPr wrap="square" rtlCol="0">
            <a:spAutoFit/>
          </a:bodyPr>
          <a:lstStyle/>
          <a:p>
            <a:pPr marR="0" lvl="0" algn="l" defTabSz="914400" rtl="0" eaLnBrk="1" fontAlgn="auto" latinLnBrk="0" hangingPunct="1">
              <a:lnSpc>
                <a:spcPct val="150000"/>
              </a:lnSpc>
              <a:spcBef>
                <a:spcPts val="0"/>
              </a:spcBef>
              <a:spcAft>
                <a:spcPts val="0"/>
              </a:spcAft>
              <a:buClrTx/>
              <a:buSzTx/>
              <a:tabLst/>
              <a:defRPr/>
            </a:pPr>
            <a:r>
              <a:rPr kumimoji="0" lang="de-DE" sz="3200" b="1" i="0" u="none" strike="noStrike" kern="1200" cap="none" spc="0" normalizeH="0" baseline="0" noProof="0" dirty="0">
                <a:ln>
                  <a:noFill/>
                </a:ln>
                <a:solidFill>
                  <a:srgbClr val="0070C0"/>
                </a:solidFill>
                <a:effectLst/>
                <a:uLnTx/>
                <a:uFillTx/>
                <a:latin typeface="Arial"/>
                <a:ea typeface="+mn-ea"/>
                <a:cs typeface="+mn-cs"/>
              </a:rPr>
              <a:t>3. F</a:t>
            </a:r>
            <a:r>
              <a:rPr kumimoji="0" lang="de-DE" sz="2800" b="1" i="0" u="none" strike="noStrike" kern="1200" cap="none" spc="0" normalizeH="0" baseline="0" noProof="0" dirty="0">
                <a:ln>
                  <a:noFill/>
                </a:ln>
                <a:solidFill>
                  <a:srgbClr val="0070C0"/>
                </a:solidFill>
                <a:effectLst/>
                <a:uLnTx/>
                <a:uFillTx/>
                <a:latin typeface="Arial"/>
                <a:ea typeface="+mn-ea"/>
                <a:cs typeface="+mn-cs"/>
              </a:rPr>
              <a:t>ocus: </a:t>
            </a:r>
            <a:r>
              <a:rPr kumimoji="0" lang="de-DE" sz="2800" b="1" i="0" u="none" strike="noStrike" kern="1200" cap="none" spc="0" normalizeH="0" baseline="0" noProof="0" dirty="0" err="1">
                <a:ln>
                  <a:noFill/>
                </a:ln>
                <a:solidFill>
                  <a:srgbClr val="0070C0"/>
                </a:solidFill>
                <a:effectLst/>
                <a:uLnTx/>
                <a:uFillTx/>
                <a:latin typeface="Arial"/>
                <a:ea typeface="+mn-ea"/>
                <a:cs typeface="+mn-cs"/>
              </a:rPr>
              <a:t>Neural</a:t>
            </a:r>
            <a:r>
              <a:rPr kumimoji="0" lang="de-DE" sz="2800" b="1" i="0" u="none" strike="noStrike" kern="1200" cap="none" spc="0" normalizeH="0" baseline="0" noProof="0" dirty="0">
                <a:ln>
                  <a:noFill/>
                </a:ln>
                <a:solidFill>
                  <a:srgbClr val="0070C0"/>
                </a:solidFill>
                <a:effectLst/>
                <a:uLnTx/>
                <a:uFillTx/>
                <a:latin typeface="Arial"/>
                <a:ea typeface="+mn-ea"/>
                <a:cs typeface="+mn-cs"/>
              </a:rPr>
              <a:t> Networks</a:t>
            </a:r>
          </a:p>
          <a:p>
            <a:pPr marL="971550" lvl="1" indent="-514350">
              <a:lnSpc>
                <a:spcPct val="150000"/>
              </a:lnSpc>
              <a:buFont typeface="+mj-lt"/>
              <a:buAutoNum type="romanUcPeriod"/>
              <a:defRPr/>
            </a:pPr>
            <a:r>
              <a:rPr kumimoji="0" lang="de-DE" sz="2000" b="1" i="0" u="none" strike="noStrike" kern="1200" cap="none" spc="0" normalizeH="0" baseline="0" noProof="0" dirty="0">
                <a:ln>
                  <a:noFill/>
                </a:ln>
                <a:solidFill>
                  <a:srgbClr val="0070C0"/>
                </a:solidFill>
                <a:effectLst/>
                <a:uLnTx/>
                <a:uFillTx/>
                <a:latin typeface="Arial"/>
                <a:ea typeface="+mn-ea"/>
                <a:cs typeface="+mn-cs"/>
              </a:rPr>
              <a:t>Basics </a:t>
            </a:r>
            <a:r>
              <a:rPr kumimoji="0" lang="de-DE" sz="2000" b="1" i="0" u="none" strike="noStrike" kern="1200" cap="none" spc="0" normalizeH="0" baseline="0" noProof="0" dirty="0" err="1">
                <a:ln>
                  <a:noFill/>
                </a:ln>
                <a:solidFill>
                  <a:srgbClr val="0070C0"/>
                </a:solidFill>
                <a:effectLst/>
                <a:uLnTx/>
                <a:uFillTx/>
                <a:latin typeface="Arial"/>
                <a:ea typeface="+mn-ea"/>
                <a:cs typeface="+mn-cs"/>
              </a:rPr>
              <a:t>of</a:t>
            </a:r>
            <a:r>
              <a:rPr kumimoji="0" lang="de-DE" sz="2000" b="1" i="0" u="none" strike="noStrike" kern="1200" cap="none" spc="0" normalizeH="0" baseline="0" noProof="0" dirty="0">
                <a:ln>
                  <a:noFill/>
                </a:ln>
                <a:solidFill>
                  <a:srgbClr val="0070C0"/>
                </a:solidFill>
                <a:effectLst/>
                <a:uLnTx/>
                <a:uFillTx/>
                <a:latin typeface="Arial"/>
                <a:ea typeface="+mn-ea"/>
                <a:cs typeface="+mn-cs"/>
              </a:rPr>
              <a:t> </a:t>
            </a:r>
            <a:r>
              <a:rPr kumimoji="0" lang="de-DE" sz="2000" b="1" i="0" u="none" strike="noStrike" kern="1200" cap="none" spc="0" normalizeH="0" baseline="0" noProof="0" dirty="0" err="1">
                <a:ln>
                  <a:noFill/>
                </a:ln>
                <a:solidFill>
                  <a:srgbClr val="0070C0"/>
                </a:solidFill>
                <a:effectLst/>
                <a:uLnTx/>
                <a:uFillTx/>
                <a:latin typeface="Arial"/>
                <a:ea typeface="+mn-ea"/>
                <a:cs typeface="+mn-cs"/>
              </a:rPr>
              <a:t>Neural</a:t>
            </a:r>
            <a:r>
              <a:rPr kumimoji="0" lang="de-DE" sz="2000" b="1" i="0" u="none" strike="noStrike" kern="1200" cap="none" spc="0" normalizeH="0" baseline="0" noProof="0" dirty="0">
                <a:ln>
                  <a:noFill/>
                </a:ln>
                <a:solidFill>
                  <a:srgbClr val="0070C0"/>
                </a:solidFill>
                <a:effectLst/>
                <a:uLnTx/>
                <a:uFillTx/>
                <a:latin typeface="Arial"/>
                <a:ea typeface="+mn-ea"/>
                <a:cs typeface="+mn-cs"/>
              </a:rPr>
              <a:t> Networks</a:t>
            </a:r>
          </a:p>
          <a:p>
            <a:pPr marL="914400" lvl="1" indent="-457200">
              <a:lnSpc>
                <a:spcPct val="150000"/>
              </a:lnSpc>
              <a:buFont typeface="+mj-lt"/>
              <a:buAutoNum type="romanUcPeriod"/>
              <a:defRPr/>
            </a:pPr>
            <a:r>
              <a:rPr lang="de-DE" sz="2000" b="1" dirty="0">
                <a:solidFill>
                  <a:srgbClr val="0070C0"/>
                </a:solidFill>
                <a:latin typeface="Arial"/>
              </a:rPr>
              <a:t> Mastering Model Building</a:t>
            </a:r>
          </a:p>
          <a:p>
            <a:pPr marL="914400" lvl="1" indent="-457200">
              <a:lnSpc>
                <a:spcPct val="150000"/>
              </a:lnSpc>
              <a:buFont typeface="+mj-lt"/>
              <a:buAutoNum type="romanUcPeriod"/>
              <a:defRPr/>
            </a:pPr>
            <a:r>
              <a:rPr kumimoji="0" lang="de-DE" sz="2000" b="1" i="0" u="none" strike="noStrike" kern="1200" cap="none" spc="0" normalizeH="0" baseline="0" noProof="0" dirty="0">
                <a:ln>
                  <a:noFill/>
                </a:ln>
                <a:solidFill>
                  <a:srgbClr val="0070C0"/>
                </a:solidFill>
                <a:effectLst/>
                <a:uLnTx/>
                <a:uFillTx/>
                <a:latin typeface="Arial"/>
                <a:ea typeface="+mn-ea"/>
                <a:cs typeface="+mn-cs"/>
              </a:rPr>
              <a:t> Evaluation </a:t>
            </a:r>
            <a:r>
              <a:rPr kumimoji="0" lang="de-DE" sz="2000" b="1" i="0" u="none" strike="noStrike" kern="1200" cap="none" spc="0" normalizeH="0" baseline="0" noProof="0" dirty="0" err="1">
                <a:ln>
                  <a:noFill/>
                </a:ln>
                <a:solidFill>
                  <a:srgbClr val="0070C0"/>
                </a:solidFill>
                <a:effectLst/>
                <a:uLnTx/>
                <a:uFillTx/>
                <a:latin typeface="Arial"/>
                <a:ea typeface="+mn-ea"/>
                <a:cs typeface="+mn-cs"/>
              </a:rPr>
              <a:t>of</a:t>
            </a:r>
            <a:r>
              <a:rPr kumimoji="0" lang="de-DE" sz="2000" b="1" i="0" u="none" strike="noStrike" kern="1200" cap="none" spc="0" normalizeH="0" baseline="0" noProof="0" dirty="0">
                <a:ln>
                  <a:noFill/>
                </a:ln>
                <a:solidFill>
                  <a:srgbClr val="0070C0"/>
                </a:solidFill>
                <a:effectLst/>
                <a:uLnTx/>
                <a:uFillTx/>
                <a:latin typeface="Arial"/>
                <a:ea typeface="+mn-ea"/>
                <a:cs typeface="+mn-cs"/>
              </a:rPr>
              <a:t> </a:t>
            </a:r>
            <a:r>
              <a:rPr kumimoji="0" lang="de-DE" sz="2000" b="1" i="0" u="none" strike="noStrike" kern="1200" cap="none" spc="0" normalizeH="0" baseline="0" noProof="0" dirty="0" err="1">
                <a:ln>
                  <a:noFill/>
                </a:ln>
                <a:solidFill>
                  <a:srgbClr val="0070C0"/>
                </a:solidFill>
                <a:effectLst/>
                <a:uLnTx/>
                <a:uFillTx/>
                <a:latin typeface="Arial"/>
                <a:ea typeface="+mn-ea"/>
                <a:cs typeface="+mn-cs"/>
              </a:rPr>
              <a:t>Results</a:t>
            </a:r>
            <a:endParaRPr kumimoji="0" lang="de-DE" sz="2000" b="1" i="0" u="none" strike="noStrike" kern="1200" cap="none" spc="0" normalizeH="0" baseline="0" noProof="0" dirty="0">
              <a:ln>
                <a:noFill/>
              </a:ln>
              <a:solidFill>
                <a:srgbClr val="0070C0"/>
              </a:solidFill>
              <a:effectLst/>
              <a:uLnTx/>
              <a:uFillTx/>
              <a:latin typeface="Arial"/>
              <a:ea typeface="+mn-ea"/>
              <a:cs typeface="+mn-cs"/>
            </a:endParaRPr>
          </a:p>
        </p:txBody>
      </p:sp>
      <p:pic>
        <p:nvPicPr>
          <p:cNvPr id="42" name="Grafik 41">
            <a:extLst>
              <a:ext uri="{FF2B5EF4-FFF2-40B4-BE49-F238E27FC236}">
                <a16:creationId xmlns:a16="http://schemas.microsoft.com/office/drawing/2014/main" id="{DB287B5E-B06A-4786-B78A-21AB2B3EEB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59877" y="4084984"/>
            <a:ext cx="1197695" cy="1197695"/>
          </a:xfrm>
          <a:prstGeom prst="rect">
            <a:avLst/>
          </a:prstGeom>
          <a:ln>
            <a:noFill/>
          </a:ln>
        </p:spPr>
      </p:pic>
      <p:sp>
        <p:nvSpPr>
          <p:cNvPr id="43" name="Textfeld 42">
            <a:extLst>
              <a:ext uri="{FF2B5EF4-FFF2-40B4-BE49-F238E27FC236}">
                <a16:creationId xmlns:a16="http://schemas.microsoft.com/office/drawing/2014/main" id="{68AF9CC7-F00F-45E0-8FEC-47129ED4E3E5}"/>
              </a:ext>
            </a:extLst>
          </p:cNvPr>
          <p:cNvSpPr txBox="1"/>
          <p:nvPr/>
        </p:nvSpPr>
        <p:spPr>
          <a:xfrm>
            <a:off x="4257572" y="4406858"/>
            <a:ext cx="6813084" cy="461665"/>
          </a:xfrm>
          <a:prstGeom prst="rect">
            <a:avLst/>
          </a:prstGeom>
          <a:solidFill>
            <a:srgbClr val="FFC000"/>
          </a:solidFill>
          <a:ln>
            <a:no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2400" b="1" i="0" u="none" strike="noStrike" kern="0" cap="none" spc="0" normalizeH="0" baseline="0" noProof="0" dirty="0">
                <a:ln>
                  <a:noFill/>
                </a:ln>
                <a:solidFill>
                  <a:prstClr val="white"/>
                </a:solidFill>
                <a:effectLst/>
                <a:uLnTx/>
                <a:uFillTx/>
                <a:latin typeface="Arial"/>
                <a:ea typeface="+mn-ea"/>
                <a:cs typeface="+mn-cs"/>
              </a:rPr>
              <a:t>Hands - On 3: Training and </a:t>
            </a:r>
            <a:r>
              <a:rPr kumimoji="0" lang="de-DE" sz="2400" b="1" i="0" u="none" strike="noStrike" kern="0" cap="none" spc="0" normalizeH="0" baseline="0" noProof="0" dirty="0" err="1">
                <a:ln>
                  <a:noFill/>
                </a:ln>
                <a:solidFill>
                  <a:prstClr val="white"/>
                </a:solidFill>
                <a:effectLst/>
                <a:uLnTx/>
                <a:uFillTx/>
                <a:latin typeface="Arial"/>
                <a:ea typeface="+mn-ea"/>
                <a:cs typeface="+mn-cs"/>
              </a:rPr>
              <a:t>evaluating</a:t>
            </a:r>
            <a:r>
              <a:rPr kumimoji="0" lang="de-DE" sz="2400" b="1" i="0" u="none" strike="noStrike" kern="0" cap="none" spc="0" normalizeH="0" baseline="0" noProof="0" dirty="0">
                <a:ln>
                  <a:noFill/>
                </a:ln>
                <a:solidFill>
                  <a:prstClr val="white"/>
                </a:solidFill>
                <a:effectLst/>
                <a:uLnTx/>
                <a:uFillTx/>
                <a:latin typeface="Arial"/>
                <a:ea typeface="+mn-ea"/>
                <a:cs typeface="+mn-cs"/>
              </a:rPr>
              <a:t> a DNN </a:t>
            </a:r>
          </a:p>
        </p:txBody>
      </p:sp>
      <p:pic>
        <p:nvPicPr>
          <p:cNvPr id="9" name="Grafik 8">
            <a:extLst>
              <a:ext uri="{FF2B5EF4-FFF2-40B4-BE49-F238E27FC236}">
                <a16:creationId xmlns:a16="http://schemas.microsoft.com/office/drawing/2014/main" id="{FAB06CA2-CC2D-4FF0-99F9-78BF695E04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0335" y="1878530"/>
            <a:ext cx="1276327" cy="1276327"/>
          </a:xfrm>
          <a:prstGeom prst="rect">
            <a:avLst/>
          </a:prstGeom>
        </p:spPr>
      </p:pic>
    </p:spTree>
    <p:extLst>
      <p:ext uri="{BB962C8B-B14F-4D97-AF65-F5344CB8AC3E}">
        <p14:creationId xmlns:p14="http://schemas.microsoft.com/office/powerpoint/2010/main" val="27675197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B068F9D-5A05-4A63-B26E-9725E901DF40}"/>
              </a:ext>
            </a:extLst>
          </p:cNvPr>
          <p:cNvSpPr>
            <a:spLocks noGrp="1"/>
          </p:cNvSpPr>
          <p:nvPr>
            <p:ph type="ctrTitle"/>
          </p:nvPr>
        </p:nvSpPr>
        <p:spPr>
          <a:xfrm>
            <a:off x="914400" y="2166503"/>
            <a:ext cx="10363200" cy="1343460"/>
          </a:xfrm>
        </p:spPr>
        <p:txBody>
          <a:bodyPr/>
          <a:lstStyle/>
          <a:p>
            <a:r>
              <a:rPr lang="de-DE" dirty="0"/>
              <a:t>Basics </a:t>
            </a:r>
            <a:r>
              <a:rPr lang="de-DE" dirty="0" err="1"/>
              <a:t>of</a:t>
            </a:r>
            <a:r>
              <a:rPr lang="de-DE" dirty="0"/>
              <a:t> </a:t>
            </a:r>
            <a:r>
              <a:rPr lang="de-DE" dirty="0" err="1"/>
              <a:t>Neural</a:t>
            </a:r>
            <a:r>
              <a:rPr lang="de-DE" dirty="0"/>
              <a:t> Networks</a:t>
            </a:r>
          </a:p>
        </p:txBody>
      </p:sp>
      <p:sp>
        <p:nvSpPr>
          <p:cNvPr id="6" name="Foliennummernplatzhalter 5">
            <a:extLst>
              <a:ext uri="{FF2B5EF4-FFF2-40B4-BE49-F238E27FC236}">
                <a16:creationId xmlns:a16="http://schemas.microsoft.com/office/drawing/2014/main" id="{9C7BF89A-AD24-4E38-8981-C1D9B75E6A35}"/>
              </a:ext>
            </a:extLst>
          </p:cNvPr>
          <p:cNvSpPr>
            <a:spLocks noGrp="1"/>
          </p:cNvSpPr>
          <p:nvPr>
            <p:ph type="sldNum" sz="quarter" idx="12"/>
          </p:nvPr>
        </p:nvSpPr>
        <p:spPr/>
        <p:txBody>
          <a:bodyPr/>
          <a:lstStyle/>
          <a:p>
            <a:fld id="{54297B9A-DF33-440A-9F4F-B0668825F3DE}" type="slidenum">
              <a:rPr lang="de-DE" smtClean="0"/>
              <a:t>27</a:t>
            </a:fld>
            <a:endParaRPr lang="de-DE"/>
          </a:p>
        </p:txBody>
      </p:sp>
      <p:pic>
        <p:nvPicPr>
          <p:cNvPr id="7" name="Grafik 6">
            <a:extLst>
              <a:ext uri="{FF2B5EF4-FFF2-40B4-BE49-F238E27FC236}">
                <a16:creationId xmlns:a16="http://schemas.microsoft.com/office/drawing/2014/main" id="{94F2CDA9-8758-48DD-9796-FC0D0C73FA75}"/>
              </a:ext>
            </a:extLst>
          </p:cNvPr>
          <p:cNvPicPr>
            <a:picLocks noChangeAspect="1"/>
          </p:cNvPicPr>
          <p:nvPr/>
        </p:nvPicPr>
        <p:blipFill>
          <a:blip r:embed="rId3"/>
          <a:stretch>
            <a:fillRect/>
          </a:stretch>
        </p:blipFill>
        <p:spPr>
          <a:xfrm>
            <a:off x="9425369" y="6408000"/>
            <a:ext cx="725199" cy="400110"/>
          </a:xfrm>
          <a:prstGeom prst="rect">
            <a:avLst/>
          </a:prstGeom>
        </p:spPr>
      </p:pic>
    </p:spTree>
    <p:extLst>
      <p:ext uri="{BB962C8B-B14F-4D97-AF65-F5344CB8AC3E}">
        <p14:creationId xmlns:p14="http://schemas.microsoft.com/office/powerpoint/2010/main" val="15231422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a:extLst>
              <a:ext uri="{FF2B5EF4-FFF2-40B4-BE49-F238E27FC236}">
                <a16:creationId xmlns:a16="http://schemas.microsoft.com/office/drawing/2014/main" id="{654F9C11-F4A7-4FDD-8A87-CF9D68006F69}"/>
              </a:ext>
            </a:extLst>
          </p:cNvPr>
          <p:cNvSpPr>
            <a:spLocks noGrp="1"/>
          </p:cNvSpPr>
          <p:nvPr>
            <p:ph type="title"/>
          </p:nvPr>
        </p:nvSpPr>
        <p:spPr/>
        <p:txBody>
          <a:bodyPr/>
          <a:lstStyle/>
          <a:p>
            <a:r>
              <a:rPr lang="de-DE" dirty="0"/>
              <a:t>Linear </a:t>
            </a:r>
            <a:r>
              <a:rPr lang="de-DE" dirty="0" err="1"/>
              <a:t>mapping</a:t>
            </a:r>
            <a:r>
              <a:rPr lang="de-DE" dirty="0"/>
              <a:t> and </a:t>
            </a:r>
            <a:r>
              <a:rPr lang="de-DE" dirty="0" err="1"/>
              <a:t>displacement</a:t>
            </a:r>
            <a:endParaRPr lang="de-DE" dirty="0"/>
          </a:p>
        </p:txBody>
      </p:sp>
      <p:sp>
        <p:nvSpPr>
          <p:cNvPr id="6" name="Foliennummernplatzhalter 5">
            <a:extLst>
              <a:ext uri="{FF2B5EF4-FFF2-40B4-BE49-F238E27FC236}">
                <a16:creationId xmlns:a16="http://schemas.microsoft.com/office/drawing/2014/main" id="{E2485529-AFE6-4D29-935A-3CBCD1D6F612}"/>
              </a:ext>
            </a:extLst>
          </p:cNvPr>
          <p:cNvSpPr>
            <a:spLocks noGrp="1"/>
          </p:cNvSpPr>
          <p:nvPr>
            <p:ph type="sldNum" sz="quarter" idx="12"/>
          </p:nvPr>
        </p:nvSpPr>
        <p:spPr/>
        <p:txBody>
          <a:bodyPr/>
          <a:lstStyle/>
          <a:p>
            <a:fld id="{54297B9A-DF33-440A-9F4F-B0668825F3DE}" type="slidenum">
              <a:rPr lang="de-DE" smtClean="0"/>
              <a:t>28</a:t>
            </a:fld>
            <a:endParaRPr lang="de-DE"/>
          </a:p>
        </p:txBody>
      </p:sp>
      <p:sp>
        <p:nvSpPr>
          <p:cNvPr id="8" name="Ellipse 7">
            <a:extLst>
              <a:ext uri="{FF2B5EF4-FFF2-40B4-BE49-F238E27FC236}">
                <a16:creationId xmlns:a16="http://schemas.microsoft.com/office/drawing/2014/main" id="{64609086-1525-430C-B52F-DFE7A4D2EFD7}"/>
              </a:ext>
            </a:extLst>
          </p:cNvPr>
          <p:cNvSpPr/>
          <p:nvPr/>
        </p:nvSpPr>
        <p:spPr>
          <a:xfrm>
            <a:off x="480000" y="1298576"/>
            <a:ext cx="914400" cy="914400"/>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de-DE" sz="1600" dirty="0" err="1">
                <a:solidFill>
                  <a:schemeClr val="tx1"/>
                </a:solidFill>
              </a:rPr>
              <a:t>input</a:t>
            </a:r>
            <a:endParaRPr lang="de-DE" sz="1600" dirty="0">
              <a:solidFill>
                <a:schemeClr val="tx1"/>
              </a:solidFill>
            </a:endParaRPr>
          </a:p>
        </p:txBody>
      </p:sp>
      <p:sp>
        <p:nvSpPr>
          <p:cNvPr id="24" name="Ellipse 23">
            <a:extLst>
              <a:ext uri="{FF2B5EF4-FFF2-40B4-BE49-F238E27FC236}">
                <a16:creationId xmlns:a16="http://schemas.microsoft.com/office/drawing/2014/main" id="{BFF1B55A-7ACE-4611-9B9A-CF36601D5F7D}"/>
              </a:ext>
            </a:extLst>
          </p:cNvPr>
          <p:cNvSpPr/>
          <p:nvPr/>
        </p:nvSpPr>
        <p:spPr>
          <a:xfrm>
            <a:off x="2011098" y="1297392"/>
            <a:ext cx="914400" cy="914400"/>
          </a:xfrm>
          <a:prstGeom prst="ellipse">
            <a:avLst/>
          </a:prstGeom>
          <a:noFill/>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de-DE" sz="1600" dirty="0" err="1">
                <a:solidFill>
                  <a:schemeClr val="tx1"/>
                </a:solidFill>
              </a:rPr>
              <a:t>output</a:t>
            </a:r>
            <a:endParaRPr lang="de-DE" sz="1600" dirty="0">
              <a:solidFill>
                <a:schemeClr val="tx1"/>
              </a:solidFill>
            </a:endParaRPr>
          </a:p>
        </p:txBody>
      </p:sp>
      <p:cxnSp>
        <p:nvCxnSpPr>
          <p:cNvPr id="26" name="Gerade Verbindung mit Pfeil 25">
            <a:extLst>
              <a:ext uri="{FF2B5EF4-FFF2-40B4-BE49-F238E27FC236}">
                <a16:creationId xmlns:a16="http://schemas.microsoft.com/office/drawing/2014/main" id="{79AA65C7-FD92-4256-BCF9-4A6D0A7ABDA1}"/>
              </a:ext>
            </a:extLst>
          </p:cNvPr>
          <p:cNvCxnSpPr>
            <a:cxnSpLocks/>
            <a:stCxn id="8" idx="6"/>
            <a:endCxn id="24" idx="2"/>
          </p:cNvCxnSpPr>
          <p:nvPr/>
        </p:nvCxnSpPr>
        <p:spPr>
          <a:xfrm flipV="1">
            <a:off x="1394400" y="1754592"/>
            <a:ext cx="616698" cy="1184"/>
          </a:xfrm>
          <a:prstGeom prst="straightConnector1">
            <a:avLst/>
          </a:prstGeom>
          <a:ln>
            <a:tailEnd type="triangle" w="lg" len="lg"/>
          </a:ln>
        </p:spPr>
        <p:style>
          <a:lnRef idx="2">
            <a:schemeClr val="accent1"/>
          </a:lnRef>
          <a:fillRef idx="0">
            <a:schemeClr val="accent1"/>
          </a:fillRef>
          <a:effectRef idx="1">
            <a:schemeClr val="accent1"/>
          </a:effectRef>
          <a:fontRef idx="minor">
            <a:schemeClr val="tx1"/>
          </a:fontRef>
        </p:style>
      </p:cxnSp>
      <p:grpSp>
        <p:nvGrpSpPr>
          <p:cNvPr id="2" name="Gruppieren 1">
            <a:extLst>
              <a:ext uri="{FF2B5EF4-FFF2-40B4-BE49-F238E27FC236}">
                <a16:creationId xmlns:a16="http://schemas.microsoft.com/office/drawing/2014/main" id="{99A3C896-A5E6-4354-BBAD-C94534E41E17}"/>
              </a:ext>
            </a:extLst>
          </p:cNvPr>
          <p:cNvGrpSpPr/>
          <p:nvPr/>
        </p:nvGrpSpPr>
        <p:grpSpPr>
          <a:xfrm>
            <a:off x="3507559" y="1693794"/>
            <a:ext cx="6775159" cy="1072448"/>
            <a:chOff x="3507559" y="1693794"/>
            <a:chExt cx="6775159" cy="1072448"/>
          </a:xfrm>
        </p:grpSpPr>
        <p:pic>
          <p:nvPicPr>
            <p:cNvPr id="10" name="Grafik 9">
              <a:extLst>
                <a:ext uri="{FF2B5EF4-FFF2-40B4-BE49-F238E27FC236}">
                  <a16:creationId xmlns:a16="http://schemas.microsoft.com/office/drawing/2014/main" id="{411D14DB-B83F-4566-88D8-AA07D37FF790}"/>
                </a:ext>
              </a:extLst>
            </p:cNvPr>
            <p:cNvPicPr>
              <a:picLocks noChangeAspect="1"/>
            </p:cNvPicPr>
            <p:nvPr/>
          </p:nvPicPr>
          <p:blipFill>
            <a:blip r:embed="rId3"/>
            <a:stretch>
              <a:fillRect/>
            </a:stretch>
          </p:blipFill>
          <p:spPr>
            <a:xfrm>
              <a:off x="5846691" y="1693794"/>
              <a:ext cx="2781688" cy="981212"/>
            </a:xfrm>
            <a:prstGeom prst="rect">
              <a:avLst/>
            </a:prstGeom>
          </p:spPr>
        </p:pic>
        <p:grpSp>
          <p:nvGrpSpPr>
            <p:cNvPr id="9" name="Gruppieren 8">
              <a:extLst>
                <a:ext uri="{FF2B5EF4-FFF2-40B4-BE49-F238E27FC236}">
                  <a16:creationId xmlns:a16="http://schemas.microsoft.com/office/drawing/2014/main" id="{D14BD79D-F0DB-4722-ACA9-797DE569305E}"/>
                </a:ext>
              </a:extLst>
            </p:cNvPr>
            <p:cNvGrpSpPr/>
            <p:nvPr/>
          </p:nvGrpSpPr>
          <p:grpSpPr>
            <a:xfrm>
              <a:off x="7607417" y="2494540"/>
              <a:ext cx="2662896" cy="241287"/>
              <a:chOff x="6595402" y="3350463"/>
              <a:chExt cx="1224623" cy="430962"/>
            </a:xfrm>
          </p:grpSpPr>
          <p:cxnSp>
            <p:nvCxnSpPr>
              <p:cNvPr id="11" name="Gerader Verbinder 10">
                <a:extLst>
                  <a:ext uri="{FF2B5EF4-FFF2-40B4-BE49-F238E27FC236}">
                    <a16:creationId xmlns:a16="http://schemas.microsoft.com/office/drawing/2014/main" id="{379C1DDA-7272-407F-8D2F-BDF8CA606233}"/>
                  </a:ext>
                </a:extLst>
              </p:cNvPr>
              <p:cNvCxnSpPr>
                <a:cxnSpLocks/>
              </p:cNvCxnSpPr>
              <p:nvPr/>
            </p:nvCxnSpPr>
            <p:spPr>
              <a:xfrm flipV="1">
                <a:off x="6601107" y="3350463"/>
                <a:ext cx="0" cy="430962"/>
              </a:xfrm>
              <a:prstGeom prst="line">
                <a:avLst/>
              </a:prstGeom>
              <a:ln>
                <a:headEnd type="none" w="med" len="med"/>
                <a:tailEnd type="triangle" w="lg" len="lg"/>
              </a:ln>
            </p:spPr>
            <p:style>
              <a:lnRef idx="2">
                <a:schemeClr val="accent1"/>
              </a:lnRef>
              <a:fillRef idx="0">
                <a:schemeClr val="accent1"/>
              </a:fillRef>
              <a:effectRef idx="1">
                <a:schemeClr val="accent1"/>
              </a:effectRef>
              <a:fontRef idx="minor">
                <a:schemeClr val="tx1"/>
              </a:fontRef>
            </p:style>
          </p:cxnSp>
          <p:cxnSp>
            <p:nvCxnSpPr>
              <p:cNvPr id="12" name="Gerader Verbinder 11">
                <a:extLst>
                  <a:ext uri="{FF2B5EF4-FFF2-40B4-BE49-F238E27FC236}">
                    <a16:creationId xmlns:a16="http://schemas.microsoft.com/office/drawing/2014/main" id="{C21AC09A-77D3-4BFA-939E-59D42375BFFE}"/>
                  </a:ext>
                </a:extLst>
              </p:cNvPr>
              <p:cNvCxnSpPr>
                <a:cxnSpLocks/>
              </p:cNvCxnSpPr>
              <p:nvPr/>
            </p:nvCxnSpPr>
            <p:spPr>
              <a:xfrm flipH="1">
                <a:off x="6595402" y="3781425"/>
                <a:ext cx="1224623" cy="0"/>
              </a:xfrm>
              <a:prstGeom prst="line">
                <a:avLst/>
              </a:prstGeom>
            </p:spPr>
            <p:style>
              <a:lnRef idx="2">
                <a:schemeClr val="accent1"/>
              </a:lnRef>
              <a:fillRef idx="0">
                <a:schemeClr val="accent1"/>
              </a:fillRef>
              <a:effectRef idx="1">
                <a:schemeClr val="accent1"/>
              </a:effectRef>
              <a:fontRef idx="minor">
                <a:schemeClr val="tx1"/>
              </a:fontRef>
            </p:style>
          </p:cxnSp>
        </p:grpSp>
        <p:sp>
          <p:nvSpPr>
            <p:cNvPr id="5" name="Textfeld 4">
              <a:extLst>
                <a:ext uri="{FF2B5EF4-FFF2-40B4-BE49-F238E27FC236}">
                  <a16:creationId xmlns:a16="http://schemas.microsoft.com/office/drawing/2014/main" id="{ABEA6C3D-32C6-4B86-B916-FDC944B36294}"/>
                </a:ext>
              </a:extLst>
            </p:cNvPr>
            <p:cNvSpPr txBox="1"/>
            <p:nvPr/>
          </p:nvSpPr>
          <p:spPr>
            <a:xfrm>
              <a:off x="9219606" y="2212610"/>
              <a:ext cx="1063112" cy="523220"/>
            </a:xfrm>
            <a:prstGeom prst="rect">
              <a:avLst/>
            </a:prstGeom>
            <a:noFill/>
          </p:spPr>
          <p:txBody>
            <a:bodyPr wrap="none" rtlCol="0">
              <a:spAutoFit/>
            </a:bodyPr>
            <a:lstStyle/>
            <a:p>
              <a:r>
                <a:rPr lang="de-DE" sz="2800" b="1" dirty="0" err="1">
                  <a:solidFill>
                    <a:srgbClr val="0070C0"/>
                  </a:solidFill>
                </a:rPr>
                <a:t>input</a:t>
              </a:r>
              <a:endParaRPr lang="de-DE" sz="2800" b="1" dirty="0">
                <a:solidFill>
                  <a:srgbClr val="0070C0"/>
                </a:solidFill>
              </a:endParaRPr>
            </a:p>
          </p:txBody>
        </p:sp>
        <p:grpSp>
          <p:nvGrpSpPr>
            <p:cNvPr id="13" name="Gruppieren 12">
              <a:extLst>
                <a:ext uri="{FF2B5EF4-FFF2-40B4-BE49-F238E27FC236}">
                  <a16:creationId xmlns:a16="http://schemas.microsoft.com/office/drawing/2014/main" id="{C7B5DD44-F5B2-4BC8-B26C-A81C8834AA48}"/>
                </a:ext>
              </a:extLst>
            </p:cNvPr>
            <p:cNvGrpSpPr/>
            <p:nvPr/>
          </p:nvGrpSpPr>
          <p:grpSpPr>
            <a:xfrm flipH="1">
              <a:off x="3519964" y="2494540"/>
              <a:ext cx="2662896" cy="241289"/>
              <a:chOff x="6595402" y="3350463"/>
              <a:chExt cx="1224623" cy="430962"/>
            </a:xfrm>
          </p:grpSpPr>
          <p:cxnSp>
            <p:nvCxnSpPr>
              <p:cNvPr id="15" name="Gerader Verbinder 14">
                <a:extLst>
                  <a:ext uri="{FF2B5EF4-FFF2-40B4-BE49-F238E27FC236}">
                    <a16:creationId xmlns:a16="http://schemas.microsoft.com/office/drawing/2014/main" id="{93DA6D99-508B-492E-B292-5154684490C6}"/>
                  </a:ext>
                </a:extLst>
              </p:cNvPr>
              <p:cNvCxnSpPr>
                <a:cxnSpLocks/>
              </p:cNvCxnSpPr>
              <p:nvPr/>
            </p:nvCxnSpPr>
            <p:spPr>
              <a:xfrm flipV="1">
                <a:off x="6601107" y="3350463"/>
                <a:ext cx="0" cy="430962"/>
              </a:xfrm>
              <a:prstGeom prst="line">
                <a:avLst/>
              </a:prstGeom>
              <a:ln>
                <a:headEnd type="none" w="med" len="med"/>
                <a:tailEnd type="triangle" w="lg" len="lg"/>
              </a:ln>
            </p:spPr>
            <p:style>
              <a:lnRef idx="2">
                <a:schemeClr val="accent1"/>
              </a:lnRef>
              <a:fillRef idx="0">
                <a:schemeClr val="accent1"/>
              </a:fillRef>
              <a:effectRef idx="1">
                <a:schemeClr val="accent1"/>
              </a:effectRef>
              <a:fontRef idx="minor">
                <a:schemeClr val="tx1"/>
              </a:fontRef>
            </p:style>
          </p:cxnSp>
          <p:cxnSp>
            <p:nvCxnSpPr>
              <p:cNvPr id="16" name="Gerader Verbinder 15">
                <a:extLst>
                  <a:ext uri="{FF2B5EF4-FFF2-40B4-BE49-F238E27FC236}">
                    <a16:creationId xmlns:a16="http://schemas.microsoft.com/office/drawing/2014/main" id="{2D28F960-4270-48BA-8944-5BE27776D410}"/>
                  </a:ext>
                </a:extLst>
              </p:cNvPr>
              <p:cNvCxnSpPr>
                <a:cxnSpLocks/>
              </p:cNvCxnSpPr>
              <p:nvPr/>
            </p:nvCxnSpPr>
            <p:spPr>
              <a:xfrm flipH="1">
                <a:off x="6595402" y="3781425"/>
                <a:ext cx="1224623" cy="0"/>
              </a:xfrm>
              <a:prstGeom prst="line">
                <a:avLst/>
              </a:prstGeom>
            </p:spPr>
            <p:style>
              <a:lnRef idx="2">
                <a:schemeClr val="accent1"/>
              </a:lnRef>
              <a:fillRef idx="0">
                <a:schemeClr val="accent1"/>
              </a:fillRef>
              <a:effectRef idx="1">
                <a:schemeClr val="accent1"/>
              </a:effectRef>
              <a:fontRef idx="minor">
                <a:schemeClr val="tx1"/>
              </a:fontRef>
            </p:style>
          </p:cxnSp>
        </p:grpSp>
        <p:sp>
          <p:nvSpPr>
            <p:cNvPr id="17" name="Textfeld 16">
              <a:extLst>
                <a:ext uri="{FF2B5EF4-FFF2-40B4-BE49-F238E27FC236}">
                  <a16:creationId xmlns:a16="http://schemas.microsoft.com/office/drawing/2014/main" id="{AA2CD9E7-878F-4BB6-BB6E-54AD3B87ECB5}"/>
                </a:ext>
              </a:extLst>
            </p:cNvPr>
            <p:cNvSpPr txBox="1"/>
            <p:nvPr/>
          </p:nvSpPr>
          <p:spPr>
            <a:xfrm flipH="1">
              <a:off x="3507559" y="2243022"/>
              <a:ext cx="1303562" cy="523220"/>
            </a:xfrm>
            <a:prstGeom prst="rect">
              <a:avLst/>
            </a:prstGeom>
            <a:noFill/>
          </p:spPr>
          <p:txBody>
            <a:bodyPr wrap="none" rtlCol="0">
              <a:spAutoFit/>
            </a:bodyPr>
            <a:lstStyle/>
            <a:p>
              <a:r>
                <a:rPr lang="de-DE" sz="2800" b="1" dirty="0" err="1">
                  <a:solidFill>
                    <a:srgbClr val="0070C0"/>
                  </a:solidFill>
                </a:rPr>
                <a:t>output</a:t>
              </a:r>
              <a:endParaRPr lang="de-DE" sz="2800" b="1" dirty="0">
                <a:solidFill>
                  <a:srgbClr val="0070C0"/>
                </a:solidFill>
              </a:endParaRPr>
            </a:p>
          </p:txBody>
        </p:sp>
        <p:sp>
          <p:nvSpPr>
            <p:cNvPr id="29" name="Rechteck: abgerundete Ecken 28">
              <a:extLst>
                <a:ext uri="{FF2B5EF4-FFF2-40B4-BE49-F238E27FC236}">
                  <a16:creationId xmlns:a16="http://schemas.microsoft.com/office/drawing/2014/main" id="{533D44E9-62EE-4B33-8090-9F92B91E54A7}"/>
                </a:ext>
              </a:extLst>
            </p:cNvPr>
            <p:cNvSpPr/>
            <p:nvPr/>
          </p:nvSpPr>
          <p:spPr>
            <a:xfrm>
              <a:off x="5817518" y="1849582"/>
              <a:ext cx="2830252" cy="655050"/>
            </a:xfrm>
            <a:prstGeom prst="round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grpSp>
      <p:pic>
        <p:nvPicPr>
          <p:cNvPr id="19" name="Grafik 18">
            <a:extLst>
              <a:ext uri="{FF2B5EF4-FFF2-40B4-BE49-F238E27FC236}">
                <a16:creationId xmlns:a16="http://schemas.microsoft.com/office/drawing/2014/main" id="{1D88A66D-48D2-49A3-ADAA-071B855D90B6}"/>
              </a:ext>
            </a:extLst>
          </p:cNvPr>
          <p:cNvPicPr>
            <a:picLocks noChangeAspect="1"/>
          </p:cNvPicPr>
          <p:nvPr/>
        </p:nvPicPr>
        <p:blipFill>
          <a:blip r:embed="rId4"/>
          <a:stretch>
            <a:fillRect/>
          </a:stretch>
        </p:blipFill>
        <p:spPr>
          <a:xfrm>
            <a:off x="9425369" y="6408000"/>
            <a:ext cx="725199" cy="400110"/>
          </a:xfrm>
          <a:prstGeom prst="rect">
            <a:avLst/>
          </a:prstGeom>
        </p:spPr>
      </p:pic>
    </p:spTree>
    <p:extLst>
      <p:ext uri="{BB962C8B-B14F-4D97-AF65-F5344CB8AC3E}">
        <p14:creationId xmlns:p14="http://schemas.microsoft.com/office/powerpoint/2010/main" val="3851400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a:extLst>
              <a:ext uri="{FF2B5EF4-FFF2-40B4-BE49-F238E27FC236}">
                <a16:creationId xmlns:a16="http://schemas.microsoft.com/office/drawing/2014/main" id="{654F9C11-F4A7-4FDD-8A87-CF9D68006F69}"/>
              </a:ext>
            </a:extLst>
          </p:cNvPr>
          <p:cNvSpPr>
            <a:spLocks noGrp="1"/>
          </p:cNvSpPr>
          <p:nvPr>
            <p:ph type="title"/>
          </p:nvPr>
        </p:nvSpPr>
        <p:spPr/>
        <p:txBody>
          <a:bodyPr/>
          <a:lstStyle/>
          <a:p>
            <a:r>
              <a:rPr lang="de-DE" dirty="0"/>
              <a:t>Linear </a:t>
            </a:r>
            <a:r>
              <a:rPr lang="de-DE" dirty="0" err="1"/>
              <a:t>mapping</a:t>
            </a:r>
            <a:r>
              <a:rPr lang="de-DE" dirty="0"/>
              <a:t> and </a:t>
            </a:r>
            <a:r>
              <a:rPr lang="de-DE" dirty="0" err="1"/>
              <a:t>displacement</a:t>
            </a:r>
            <a:endParaRPr lang="de-DE" dirty="0"/>
          </a:p>
        </p:txBody>
      </p:sp>
      <p:sp>
        <p:nvSpPr>
          <p:cNvPr id="6" name="Foliennummernplatzhalter 5">
            <a:extLst>
              <a:ext uri="{FF2B5EF4-FFF2-40B4-BE49-F238E27FC236}">
                <a16:creationId xmlns:a16="http://schemas.microsoft.com/office/drawing/2014/main" id="{E2485529-AFE6-4D29-935A-3CBCD1D6F612}"/>
              </a:ext>
            </a:extLst>
          </p:cNvPr>
          <p:cNvSpPr>
            <a:spLocks noGrp="1"/>
          </p:cNvSpPr>
          <p:nvPr>
            <p:ph type="sldNum" sz="quarter" idx="12"/>
          </p:nvPr>
        </p:nvSpPr>
        <p:spPr/>
        <p:txBody>
          <a:bodyPr/>
          <a:lstStyle/>
          <a:p>
            <a:fld id="{54297B9A-DF33-440A-9F4F-B0668825F3DE}" type="slidenum">
              <a:rPr lang="de-DE" smtClean="0"/>
              <a:t>29</a:t>
            </a:fld>
            <a:endParaRPr lang="de-DE"/>
          </a:p>
        </p:txBody>
      </p:sp>
      <p:pic>
        <p:nvPicPr>
          <p:cNvPr id="10" name="Grafik 9">
            <a:extLst>
              <a:ext uri="{FF2B5EF4-FFF2-40B4-BE49-F238E27FC236}">
                <a16:creationId xmlns:a16="http://schemas.microsoft.com/office/drawing/2014/main" id="{411D14DB-B83F-4566-88D8-AA07D37FF790}"/>
              </a:ext>
            </a:extLst>
          </p:cNvPr>
          <p:cNvPicPr>
            <a:picLocks noChangeAspect="1"/>
          </p:cNvPicPr>
          <p:nvPr/>
        </p:nvPicPr>
        <p:blipFill>
          <a:blip r:embed="rId3"/>
          <a:stretch>
            <a:fillRect/>
          </a:stretch>
        </p:blipFill>
        <p:spPr>
          <a:xfrm>
            <a:off x="5846691" y="1693794"/>
            <a:ext cx="2781688" cy="981212"/>
          </a:xfrm>
          <a:prstGeom prst="rect">
            <a:avLst/>
          </a:prstGeom>
        </p:spPr>
      </p:pic>
      <p:pic>
        <p:nvPicPr>
          <p:cNvPr id="14" name="Grafik 13">
            <a:extLst>
              <a:ext uri="{FF2B5EF4-FFF2-40B4-BE49-F238E27FC236}">
                <a16:creationId xmlns:a16="http://schemas.microsoft.com/office/drawing/2014/main" id="{63D95BF9-65F4-4774-BE6A-8B67F825CDA9}"/>
              </a:ext>
            </a:extLst>
          </p:cNvPr>
          <p:cNvPicPr>
            <a:picLocks noChangeAspect="1"/>
          </p:cNvPicPr>
          <p:nvPr/>
        </p:nvPicPr>
        <p:blipFill>
          <a:blip r:embed="rId4"/>
          <a:stretch>
            <a:fillRect/>
          </a:stretch>
        </p:blipFill>
        <p:spPr>
          <a:xfrm>
            <a:off x="3815083" y="2934160"/>
            <a:ext cx="7964011" cy="3096057"/>
          </a:xfrm>
          <a:prstGeom prst="rect">
            <a:avLst/>
          </a:prstGeom>
        </p:spPr>
      </p:pic>
      <p:grpSp>
        <p:nvGrpSpPr>
          <p:cNvPr id="9" name="Gruppieren 8">
            <a:extLst>
              <a:ext uri="{FF2B5EF4-FFF2-40B4-BE49-F238E27FC236}">
                <a16:creationId xmlns:a16="http://schemas.microsoft.com/office/drawing/2014/main" id="{D14BD79D-F0DB-4722-ACA9-797DE569305E}"/>
              </a:ext>
            </a:extLst>
          </p:cNvPr>
          <p:cNvGrpSpPr/>
          <p:nvPr/>
        </p:nvGrpSpPr>
        <p:grpSpPr>
          <a:xfrm>
            <a:off x="7607417" y="2494540"/>
            <a:ext cx="2662896" cy="241287"/>
            <a:chOff x="6595402" y="3350463"/>
            <a:chExt cx="1224623" cy="430962"/>
          </a:xfrm>
        </p:grpSpPr>
        <p:cxnSp>
          <p:nvCxnSpPr>
            <p:cNvPr id="11" name="Gerader Verbinder 10">
              <a:extLst>
                <a:ext uri="{FF2B5EF4-FFF2-40B4-BE49-F238E27FC236}">
                  <a16:creationId xmlns:a16="http://schemas.microsoft.com/office/drawing/2014/main" id="{379C1DDA-7272-407F-8D2F-BDF8CA606233}"/>
                </a:ext>
              </a:extLst>
            </p:cNvPr>
            <p:cNvCxnSpPr>
              <a:cxnSpLocks/>
            </p:cNvCxnSpPr>
            <p:nvPr/>
          </p:nvCxnSpPr>
          <p:spPr>
            <a:xfrm flipV="1">
              <a:off x="6601107" y="3350463"/>
              <a:ext cx="0" cy="430962"/>
            </a:xfrm>
            <a:prstGeom prst="line">
              <a:avLst/>
            </a:prstGeom>
            <a:ln>
              <a:headEnd type="none" w="med" len="med"/>
              <a:tailEnd type="triangle" w="lg" len="lg"/>
            </a:ln>
          </p:spPr>
          <p:style>
            <a:lnRef idx="2">
              <a:schemeClr val="accent1"/>
            </a:lnRef>
            <a:fillRef idx="0">
              <a:schemeClr val="accent1"/>
            </a:fillRef>
            <a:effectRef idx="1">
              <a:schemeClr val="accent1"/>
            </a:effectRef>
            <a:fontRef idx="minor">
              <a:schemeClr val="tx1"/>
            </a:fontRef>
          </p:style>
        </p:cxnSp>
        <p:cxnSp>
          <p:nvCxnSpPr>
            <p:cNvPr id="12" name="Gerader Verbinder 11">
              <a:extLst>
                <a:ext uri="{FF2B5EF4-FFF2-40B4-BE49-F238E27FC236}">
                  <a16:creationId xmlns:a16="http://schemas.microsoft.com/office/drawing/2014/main" id="{C21AC09A-77D3-4BFA-939E-59D42375BFFE}"/>
                </a:ext>
              </a:extLst>
            </p:cNvPr>
            <p:cNvCxnSpPr>
              <a:cxnSpLocks/>
            </p:cNvCxnSpPr>
            <p:nvPr/>
          </p:nvCxnSpPr>
          <p:spPr>
            <a:xfrm flipH="1">
              <a:off x="6595402" y="3781425"/>
              <a:ext cx="1224623" cy="0"/>
            </a:xfrm>
            <a:prstGeom prst="line">
              <a:avLst/>
            </a:prstGeom>
          </p:spPr>
          <p:style>
            <a:lnRef idx="2">
              <a:schemeClr val="accent1"/>
            </a:lnRef>
            <a:fillRef idx="0">
              <a:schemeClr val="accent1"/>
            </a:fillRef>
            <a:effectRef idx="1">
              <a:schemeClr val="accent1"/>
            </a:effectRef>
            <a:fontRef idx="minor">
              <a:schemeClr val="tx1"/>
            </a:fontRef>
          </p:style>
        </p:cxnSp>
      </p:grpSp>
      <p:sp>
        <p:nvSpPr>
          <p:cNvPr id="5" name="Textfeld 4">
            <a:extLst>
              <a:ext uri="{FF2B5EF4-FFF2-40B4-BE49-F238E27FC236}">
                <a16:creationId xmlns:a16="http://schemas.microsoft.com/office/drawing/2014/main" id="{ABEA6C3D-32C6-4B86-B916-FDC944B36294}"/>
              </a:ext>
            </a:extLst>
          </p:cNvPr>
          <p:cNvSpPr txBox="1"/>
          <p:nvPr/>
        </p:nvSpPr>
        <p:spPr>
          <a:xfrm>
            <a:off x="9219606" y="2212610"/>
            <a:ext cx="1063112" cy="523220"/>
          </a:xfrm>
          <a:prstGeom prst="rect">
            <a:avLst/>
          </a:prstGeom>
          <a:noFill/>
        </p:spPr>
        <p:txBody>
          <a:bodyPr wrap="none" rtlCol="0">
            <a:spAutoFit/>
          </a:bodyPr>
          <a:lstStyle/>
          <a:p>
            <a:r>
              <a:rPr lang="de-DE" sz="2800" b="1" dirty="0" err="1">
                <a:solidFill>
                  <a:srgbClr val="0070C0"/>
                </a:solidFill>
              </a:rPr>
              <a:t>input</a:t>
            </a:r>
            <a:endParaRPr lang="de-DE" sz="2800" b="1" dirty="0">
              <a:solidFill>
                <a:srgbClr val="0070C0"/>
              </a:solidFill>
            </a:endParaRPr>
          </a:p>
        </p:txBody>
      </p:sp>
      <p:grpSp>
        <p:nvGrpSpPr>
          <p:cNvPr id="13" name="Gruppieren 12">
            <a:extLst>
              <a:ext uri="{FF2B5EF4-FFF2-40B4-BE49-F238E27FC236}">
                <a16:creationId xmlns:a16="http://schemas.microsoft.com/office/drawing/2014/main" id="{C7B5DD44-F5B2-4BC8-B26C-A81C8834AA48}"/>
              </a:ext>
            </a:extLst>
          </p:cNvPr>
          <p:cNvGrpSpPr/>
          <p:nvPr/>
        </p:nvGrpSpPr>
        <p:grpSpPr>
          <a:xfrm flipH="1">
            <a:off x="3519964" y="2494540"/>
            <a:ext cx="2662896" cy="241289"/>
            <a:chOff x="6595402" y="3350463"/>
            <a:chExt cx="1224623" cy="430962"/>
          </a:xfrm>
        </p:grpSpPr>
        <p:cxnSp>
          <p:nvCxnSpPr>
            <p:cNvPr id="15" name="Gerader Verbinder 14">
              <a:extLst>
                <a:ext uri="{FF2B5EF4-FFF2-40B4-BE49-F238E27FC236}">
                  <a16:creationId xmlns:a16="http://schemas.microsoft.com/office/drawing/2014/main" id="{93DA6D99-508B-492E-B292-5154684490C6}"/>
                </a:ext>
              </a:extLst>
            </p:cNvPr>
            <p:cNvCxnSpPr>
              <a:cxnSpLocks/>
            </p:cNvCxnSpPr>
            <p:nvPr/>
          </p:nvCxnSpPr>
          <p:spPr>
            <a:xfrm flipV="1">
              <a:off x="6601107" y="3350463"/>
              <a:ext cx="0" cy="430962"/>
            </a:xfrm>
            <a:prstGeom prst="line">
              <a:avLst/>
            </a:prstGeom>
            <a:ln>
              <a:headEnd type="none" w="med" len="med"/>
              <a:tailEnd type="triangle" w="lg" len="lg"/>
            </a:ln>
          </p:spPr>
          <p:style>
            <a:lnRef idx="2">
              <a:schemeClr val="accent1"/>
            </a:lnRef>
            <a:fillRef idx="0">
              <a:schemeClr val="accent1"/>
            </a:fillRef>
            <a:effectRef idx="1">
              <a:schemeClr val="accent1"/>
            </a:effectRef>
            <a:fontRef idx="minor">
              <a:schemeClr val="tx1"/>
            </a:fontRef>
          </p:style>
        </p:cxnSp>
        <p:cxnSp>
          <p:nvCxnSpPr>
            <p:cNvPr id="16" name="Gerader Verbinder 15">
              <a:extLst>
                <a:ext uri="{FF2B5EF4-FFF2-40B4-BE49-F238E27FC236}">
                  <a16:creationId xmlns:a16="http://schemas.microsoft.com/office/drawing/2014/main" id="{2D28F960-4270-48BA-8944-5BE27776D410}"/>
                </a:ext>
              </a:extLst>
            </p:cNvPr>
            <p:cNvCxnSpPr>
              <a:cxnSpLocks/>
            </p:cNvCxnSpPr>
            <p:nvPr/>
          </p:nvCxnSpPr>
          <p:spPr>
            <a:xfrm flipH="1">
              <a:off x="6595402" y="3781425"/>
              <a:ext cx="1224623" cy="0"/>
            </a:xfrm>
            <a:prstGeom prst="line">
              <a:avLst/>
            </a:prstGeom>
          </p:spPr>
          <p:style>
            <a:lnRef idx="2">
              <a:schemeClr val="accent1"/>
            </a:lnRef>
            <a:fillRef idx="0">
              <a:schemeClr val="accent1"/>
            </a:fillRef>
            <a:effectRef idx="1">
              <a:schemeClr val="accent1"/>
            </a:effectRef>
            <a:fontRef idx="minor">
              <a:schemeClr val="tx1"/>
            </a:fontRef>
          </p:style>
        </p:cxnSp>
      </p:grpSp>
      <p:sp>
        <p:nvSpPr>
          <p:cNvPr id="17" name="Textfeld 16">
            <a:extLst>
              <a:ext uri="{FF2B5EF4-FFF2-40B4-BE49-F238E27FC236}">
                <a16:creationId xmlns:a16="http://schemas.microsoft.com/office/drawing/2014/main" id="{AA2CD9E7-878F-4BB6-BB6E-54AD3B87ECB5}"/>
              </a:ext>
            </a:extLst>
          </p:cNvPr>
          <p:cNvSpPr txBox="1"/>
          <p:nvPr/>
        </p:nvSpPr>
        <p:spPr>
          <a:xfrm flipH="1">
            <a:off x="3507559" y="2243022"/>
            <a:ext cx="1303562" cy="523220"/>
          </a:xfrm>
          <a:prstGeom prst="rect">
            <a:avLst/>
          </a:prstGeom>
          <a:noFill/>
        </p:spPr>
        <p:txBody>
          <a:bodyPr wrap="none" rtlCol="0">
            <a:spAutoFit/>
          </a:bodyPr>
          <a:lstStyle/>
          <a:p>
            <a:r>
              <a:rPr lang="de-DE" sz="2800" b="1" dirty="0" err="1">
                <a:solidFill>
                  <a:srgbClr val="0070C0"/>
                </a:solidFill>
              </a:rPr>
              <a:t>output</a:t>
            </a:r>
            <a:endParaRPr lang="de-DE" sz="2800" b="1" dirty="0">
              <a:solidFill>
                <a:srgbClr val="0070C0"/>
              </a:solidFill>
            </a:endParaRPr>
          </a:p>
        </p:txBody>
      </p:sp>
      <p:grpSp>
        <p:nvGrpSpPr>
          <p:cNvPr id="18" name="Gruppieren 17">
            <a:extLst>
              <a:ext uri="{FF2B5EF4-FFF2-40B4-BE49-F238E27FC236}">
                <a16:creationId xmlns:a16="http://schemas.microsoft.com/office/drawing/2014/main" id="{E51B6EA6-3848-4574-B216-D58C234660A0}"/>
              </a:ext>
            </a:extLst>
          </p:cNvPr>
          <p:cNvGrpSpPr/>
          <p:nvPr/>
        </p:nvGrpSpPr>
        <p:grpSpPr>
          <a:xfrm flipH="1" flipV="1">
            <a:off x="3519963" y="2735827"/>
            <a:ext cx="1234367" cy="596187"/>
            <a:chOff x="6595402" y="3350463"/>
            <a:chExt cx="1224623" cy="430962"/>
          </a:xfrm>
        </p:grpSpPr>
        <p:cxnSp>
          <p:nvCxnSpPr>
            <p:cNvPr id="19" name="Gerader Verbinder 18">
              <a:extLst>
                <a:ext uri="{FF2B5EF4-FFF2-40B4-BE49-F238E27FC236}">
                  <a16:creationId xmlns:a16="http://schemas.microsoft.com/office/drawing/2014/main" id="{8085E9F2-B89B-48D4-893F-B167FBDC3D7C}"/>
                </a:ext>
              </a:extLst>
            </p:cNvPr>
            <p:cNvCxnSpPr>
              <a:cxnSpLocks/>
            </p:cNvCxnSpPr>
            <p:nvPr/>
          </p:nvCxnSpPr>
          <p:spPr>
            <a:xfrm flipV="1">
              <a:off x="6601107" y="3350463"/>
              <a:ext cx="0" cy="430962"/>
            </a:xfrm>
            <a:prstGeom prst="line">
              <a:avLst/>
            </a:prstGeom>
            <a:ln>
              <a:headEnd type="none" w="med" len="med"/>
              <a:tailEnd type="triangle" w="lg" len="lg"/>
            </a:ln>
          </p:spPr>
          <p:style>
            <a:lnRef idx="2">
              <a:schemeClr val="accent1"/>
            </a:lnRef>
            <a:fillRef idx="0">
              <a:schemeClr val="accent1"/>
            </a:fillRef>
            <a:effectRef idx="1">
              <a:schemeClr val="accent1"/>
            </a:effectRef>
            <a:fontRef idx="minor">
              <a:schemeClr val="tx1"/>
            </a:fontRef>
          </p:style>
        </p:cxnSp>
        <p:cxnSp>
          <p:nvCxnSpPr>
            <p:cNvPr id="20" name="Gerader Verbinder 19">
              <a:extLst>
                <a:ext uri="{FF2B5EF4-FFF2-40B4-BE49-F238E27FC236}">
                  <a16:creationId xmlns:a16="http://schemas.microsoft.com/office/drawing/2014/main" id="{A4CB3187-2429-4859-8EE2-667D92B3321C}"/>
                </a:ext>
              </a:extLst>
            </p:cNvPr>
            <p:cNvCxnSpPr>
              <a:cxnSpLocks/>
            </p:cNvCxnSpPr>
            <p:nvPr/>
          </p:nvCxnSpPr>
          <p:spPr>
            <a:xfrm flipH="1">
              <a:off x="6595402" y="3781425"/>
              <a:ext cx="1224623" cy="0"/>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21" name="Gruppieren 20">
            <a:extLst>
              <a:ext uri="{FF2B5EF4-FFF2-40B4-BE49-F238E27FC236}">
                <a16:creationId xmlns:a16="http://schemas.microsoft.com/office/drawing/2014/main" id="{076CA1EF-6A0A-4E1B-8B7E-A429DCAAA3F7}"/>
              </a:ext>
            </a:extLst>
          </p:cNvPr>
          <p:cNvGrpSpPr/>
          <p:nvPr/>
        </p:nvGrpSpPr>
        <p:grpSpPr>
          <a:xfrm flipV="1">
            <a:off x="9431925" y="2735826"/>
            <a:ext cx="850794" cy="596182"/>
            <a:chOff x="6595402" y="3350463"/>
            <a:chExt cx="1224623" cy="430962"/>
          </a:xfrm>
        </p:grpSpPr>
        <p:cxnSp>
          <p:nvCxnSpPr>
            <p:cNvPr id="22" name="Gerader Verbinder 21">
              <a:extLst>
                <a:ext uri="{FF2B5EF4-FFF2-40B4-BE49-F238E27FC236}">
                  <a16:creationId xmlns:a16="http://schemas.microsoft.com/office/drawing/2014/main" id="{613F1617-C9D4-4E95-8DCB-00282FBED1A9}"/>
                </a:ext>
              </a:extLst>
            </p:cNvPr>
            <p:cNvCxnSpPr>
              <a:cxnSpLocks/>
            </p:cNvCxnSpPr>
            <p:nvPr/>
          </p:nvCxnSpPr>
          <p:spPr>
            <a:xfrm flipV="1">
              <a:off x="6601107" y="3350463"/>
              <a:ext cx="0" cy="430962"/>
            </a:xfrm>
            <a:prstGeom prst="line">
              <a:avLst/>
            </a:prstGeom>
            <a:ln>
              <a:headEnd type="none" w="med" len="med"/>
              <a:tailEnd type="triangle" w="lg" len="lg"/>
            </a:ln>
          </p:spPr>
          <p:style>
            <a:lnRef idx="2">
              <a:schemeClr val="accent1"/>
            </a:lnRef>
            <a:fillRef idx="0">
              <a:schemeClr val="accent1"/>
            </a:fillRef>
            <a:effectRef idx="1">
              <a:schemeClr val="accent1"/>
            </a:effectRef>
            <a:fontRef idx="minor">
              <a:schemeClr val="tx1"/>
            </a:fontRef>
          </p:style>
        </p:cxnSp>
        <p:cxnSp>
          <p:nvCxnSpPr>
            <p:cNvPr id="23" name="Gerader Verbinder 22">
              <a:extLst>
                <a:ext uri="{FF2B5EF4-FFF2-40B4-BE49-F238E27FC236}">
                  <a16:creationId xmlns:a16="http://schemas.microsoft.com/office/drawing/2014/main" id="{D71D7B38-2724-4F6A-A5FB-CCE624EB4FE4}"/>
                </a:ext>
              </a:extLst>
            </p:cNvPr>
            <p:cNvCxnSpPr>
              <a:cxnSpLocks/>
            </p:cNvCxnSpPr>
            <p:nvPr/>
          </p:nvCxnSpPr>
          <p:spPr>
            <a:xfrm flipH="1">
              <a:off x="6595402" y="3781425"/>
              <a:ext cx="1224623" cy="0"/>
            </a:xfrm>
            <a:prstGeom prst="line">
              <a:avLst/>
            </a:prstGeom>
          </p:spPr>
          <p:style>
            <a:lnRef idx="2">
              <a:schemeClr val="accent1"/>
            </a:lnRef>
            <a:fillRef idx="0">
              <a:schemeClr val="accent1"/>
            </a:fillRef>
            <a:effectRef idx="1">
              <a:schemeClr val="accent1"/>
            </a:effectRef>
            <a:fontRef idx="minor">
              <a:schemeClr val="tx1"/>
            </a:fontRef>
          </p:style>
        </p:cxnSp>
      </p:grpSp>
      <p:sp>
        <p:nvSpPr>
          <p:cNvPr id="8" name="Ellipse 7">
            <a:extLst>
              <a:ext uri="{FF2B5EF4-FFF2-40B4-BE49-F238E27FC236}">
                <a16:creationId xmlns:a16="http://schemas.microsoft.com/office/drawing/2014/main" id="{64609086-1525-430C-B52F-DFE7A4D2EFD7}"/>
              </a:ext>
            </a:extLst>
          </p:cNvPr>
          <p:cNvSpPr/>
          <p:nvPr/>
        </p:nvSpPr>
        <p:spPr>
          <a:xfrm>
            <a:off x="480000" y="1298576"/>
            <a:ext cx="914400" cy="914400"/>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de-DE" sz="1600" dirty="0" err="1">
                <a:solidFill>
                  <a:schemeClr val="tx1"/>
                </a:solidFill>
              </a:rPr>
              <a:t>input</a:t>
            </a:r>
            <a:r>
              <a:rPr lang="de-DE" sz="1600" dirty="0">
                <a:solidFill>
                  <a:schemeClr val="tx1"/>
                </a:solidFill>
              </a:rPr>
              <a:t> 1</a:t>
            </a:r>
          </a:p>
        </p:txBody>
      </p:sp>
      <p:sp>
        <p:nvSpPr>
          <p:cNvPr id="24" name="Ellipse 23">
            <a:extLst>
              <a:ext uri="{FF2B5EF4-FFF2-40B4-BE49-F238E27FC236}">
                <a16:creationId xmlns:a16="http://schemas.microsoft.com/office/drawing/2014/main" id="{BFF1B55A-7ACE-4611-9B9A-CF36601D5F7D}"/>
              </a:ext>
            </a:extLst>
          </p:cNvPr>
          <p:cNvSpPr/>
          <p:nvPr/>
        </p:nvSpPr>
        <p:spPr>
          <a:xfrm>
            <a:off x="2011098" y="1297392"/>
            <a:ext cx="914400" cy="914400"/>
          </a:xfrm>
          <a:prstGeom prst="ellipse">
            <a:avLst/>
          </a:prstGeom>
          <a:noFill/>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de-DE" sz="1600" dirty="0" err="1">
                <a:solidFill>
                  <a:schemeClr val="tx1"/>
                </a:solidFill>
              </a:rPr>
              <a:t>node</a:t>
            </a:r>
            <a:r>
              <a:rPr lang="de-DE" sz="1600" dirty="0">
                <a:solidFill>
                  <a:schemeClr val="tx1"/>
                </a:solidFill>
              </a:rPr>
              <a:t> 1</a:t>
            </a:r>
          </a:p>
        </p:txBody>
      </p:sp>
      <p:cxnSp>
        <p:nvCxnSpPr>
          <p:cNvPr id="26" name="Gerade Verbindung mit Pfeil 25">
            <a:extLst>
              <a:ext uri="{FF2B5EF4-FFF2-40B4-BE49-F238E27FC236}">
                <a16:creationId xmlns:a16="http://schemas.microsoft.com/office/drawing/2014/main" id="{79AA65C7-FD92-4256-BCF9-4A6D0A7ABDA1}"/>
              </a:ext>
            </a:extLst>
          </p:cNvPr>
          <p:cNvCxnSpPr>
            <a:cxnSpLocks/>
            <a:stCxn id="8" idx="6"/>
            <a:endCxn id="24" idx="2"/>
          </p:cNvCxnSpPr>
          <p:nvPr/>
        </p:nvCxnSpPr>
        <p:spPr>
          <a:xfrm flipV="1">
            <a:off x="1394400" y="1754592"/>
            <a:ext cx="616698" cy="1184"/>
          </a:xfrm>
          <a:prstGeom prst="straightConnector1">
            <a:avLst/>
          </a:prstGeom>
          <a:ln>
            <a:tailEnd type="triangle" w="lg" len="lg"/>
          </a:ln>
        </p:spPr>
        <p:style>
          <a:lnRef idx="2">
            <a:schemeClr val="accent1"/>
          </a:lnRef>
          <a:fillRef idx="0">
            <a:schemeClr val="accent1"/>
          </a:fillRef>
          <a:effectRef idx="1">
            <a:schemeClr val="accent1"/>
          </a:effectRef>
          <a:fontRef idx="minor">
            <a:schemeClr val="tx1"/>
          </a:fontRef>
        </p:style>
      </p:cxnSp>
      <p:sp>
        <p:nvSpPr>
          <p:cNvPr id="29" name="Rechteck: abgerundete Ecken 28">
            <a:extLst>
              <a:ext uri="{FF2B5EF4-FFF2-40B4-BE49-F238E27FC236}">
                <a16:creationId xmlns:a16="http://schemas.microsoft.com/office/drawing/2014/main" id="{533D44E9-62EE-4B33-8090-9F92B91E54A7}"/>
              </a:ext>
            </a:extLst>
          </p:cNvPr>
          <p:cNvSpPr/>
          <p:nvPr/>
        </p:nvSpPr>
        <p:spPr>
          <a:xfrm>
            <a:off x="5817518" y="1849582"/>
            <a:ext cx="2830252" cy="655050"/>
          </a:xfrm>
          <a:prstGeom prst="round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25" name="Ellipse 24">
            <a:extLst>
              <a:ext uri="{FF2B5EF4-FFF2-40B4-BE49-F238E27FC236}">
                <a16:creationId xmlns:a16="http://schemas.microsoft.com/office/drawing/2014/main" id="{F04C22E2-87AF-4898-92A5-A2E0F4DB12CB}"/>
              </a:ext>
            </a:extLst>
          </p:cNvPr>
          <p:cNvSpPr/>
          <p:nvPr/>
        </p:nvSpPr>
        <p:spPr>
          <a:xfrm>
            <a:off x="480000" y="2309042"/>
            <a:ext cx="914400" cy="914400"/>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de-DE" sz="1600" dirty="0" err="1">
                <a:solidFill>
                  <a:schemeClr val="tx1"/>
                </a:solidFill>
              </a:rPr>
              <a:t>input</a:t>
            </a:r>
            <a:r>
              <a:rPr lang="de-DE" sz="1600" dirty="0">
                <a:solidFill>
                  <a:schemeClr val="tx1"/>
                </a:solidFill>
              </a:rPr>
              <a:t> 2</a:t>
            </a:r>
          </a:p>
        </p:txBody>
      </p:sp>
      <p:sp>
        <p:nvSpPr>
          <p:cNvPr id="27" name="Ellipse 26">
            <a:extLst>
              <a:ext uri="{FF2B5EF4-FFF2-40B4-BE49-F238E27FC236}">
                <a16:creationId xmlns:a16="http://schemas.microsoft.com/office/drawing/2014/main" id="{CE31819B-4256-4239-B067-24EC733D614F}"/>
              </a:ext>
            </a:extLst>
          </p:cNvPr>
          <p:cNvSpPr/>
          <p:nvPr/>
        </p:nvSpPr>
        <p:spPr>
          <a:xfrm>
            <a:off x="2011098" y="2309042"/>
            <a:ext cx="914400" cy="914400"/>
          </a:xfrm>
          <a:prstGeom prst="ellipse">
            <a:avLst/>
          </a:prstGeom>
          <a:noFill/>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de-DE" sz="1600" dirty="0" err="1">
                <a:solidFill>
                  <a:schemeClr val="tx1"/>
                </a:solidFill>
              </a:rPr>
              <a:t>node</a:t>
            </a:r>
            <a:r>
              <a:rPr lang="de-DE" sz="1600" dirty="0">
                <a:solidFill>
                  <a:schemeClr val="tx1"/>
                </a:solidFill>
              </a:rPr>
              <a:t> 2</a:t>
            </a:r>
          </a:p>
        </p:txBody>
      </p:sp>
      <p:cxnSp>
        <p:nvCxnSpPr>
          <p:cNvPr id="28" name="Gerade Verbindung mit Pfeil 27">
            <a:extLst>
              <a:ext uri="{FF2B5EF4-FFF2-40B4-BE49-F238E27FC236}">
                <a16:creationId xmlns:a16="http://schemas.microsoft.com/office/drawing/2014/main" id="{1FF01CEA-0283-4F58-BCFE-044416E3C37B}"/>
              </a:ext>
            </a:extLst>
          </p:cNvPr>
          <p:cNvCxnSpPr>
            <a:cxnSpLocks/>
          </p:cNvCxnSpPr>
          <p:nvPr/>
        </p:nvCxnSpPr>
        <p:spPr>
          <a:xfrm flipV="1">
            <a:off x="1406163" y="2765058"/>
            <a:ext cx="616698" cy="1184"/>
          </a:xfrm>
          <a:prstGeom prst="straightConnector1">
            <a:avLst/>
          </a:prstGeom>
          <a:ln>
            <a:tailEnd type="triangle" w="lg" len="lg"/>
          </a:ln>
        </p:spPr>
        <p:style>
          <a:lnRef idx="2">
            <a:schemeClr val="accent1"/>
          </a:lnRef>
          <a:fillRef idx="0">
            <a:schemeClr val="accent1"/>
          </a:fillRef>
          <a:effectRef idx="1">
            <a:schemeClr val="accent1"/>
          </a:effectRef>
          <a:fontRef idx="minor">
            <a:schemeClr val="tx1"/>
          </a:fontRef>
        </p:style>
      </p:cxnSp>
      <p:cxnSp>
        <p:nvCxnSpPr>
          <p:cNvPr id="30" name="Gerade Verbindung mit Pfeil 29">
            <a:extLst>
              <a:ext uri="{FF2B5EF4-FFF2-40B4-BE49-F238E27FC236}">
                <a16:creationId xmlns:a16="http://schemas.microsoft.com/office/drawing/2014/main" id="{21840A34-2443-493F-8395-3C6ECD3F99AB}"/>
              </a:ext>
            </a:extLst>
          </p:cNvPr>
          <p:cNvCxnSpPr>
            <a:cxnSpLocks/>
            <a:stCxn id="25" idx="6"/>
            <a:endCxn id="24" idx="2"/>
          </p:cNvCxnSpPr>
          <p:nvPr/>
        </p:nvCxnSpPr>
        <p:spPr>
          <a:xfrm flipV="1">
            <a:off x="1394400" y="1754592"/>
            <a:ext cx="616698" cy="1011650"/>
          </a:xfrm>
          <a:prstGeom prst="straightConnector1">
            <a:avLst/>
          </a:prstGeom>
          <a:ln>
            <a:tailEnd type="triangle" w="lg" len="lg"/>
          </a:ln>
        </p:spPr>
        <p:style>
          <a:lnRef idx="2">
            <a:schemeClr val="accent1"/>
          </a:lnRef>
          <a:fillRef idx="0">
            <a:schemeClr val="accent1"/>
          </a:fillRef>
          <a:effectRef idx="1">
            <a:schemeClr val="accent1"/>
          </a:effectRef>
          <a:fontRef idx="minor">
            <a:schemeClr val="tx1"/>
          </a:fontRef>
        </p:style>
      </p:cxnSp>
      <p:cxnSp>
        <p:nvCxnSpPr>
          <p:cNvPr id="31" name="Gerade Verbindung mit Pfeil 30">
            <a:extLst>
              <a:ext uri="{FF2B5EF4-FFF2-40B4-BE49-F238E27FC236}">
                <a16:creationId xmlns:a16="http://schemas.microsoft.com/office/drawing/2014/main" id="{7330BA73-E650-4571-9D4A-4D8F4E504157}"/>
              </a:ext>
            </a:extLst>
          </p:cNvPr>
          <p:cNvCxnSpPr>
            <a:cxnSpLocks/>
            <a:endCxn id="27" idx="2"/>
          </p:cNvCxnSpPr>
          <p:nvPr/>
        </p:nvCxnSpPr>
        <p:spPr>
          <a:xfrm>
            <a:off x="1406163" y="1762936"/>
            <a:ext cx="604935" cy="1003306"/>
          </a:xfrm>
          <a:prstGeom prst="straightConnector1">
            <a:avLst/>
          </a:prstGeom>
          <a:ln>
            <a:tailEnd type="triangle" w="lg" len="lg"/>
          </a:ln>
        </p:spPr>
        <p:style>
          <a:lnRef idx="2">
            <a:schemeClr val="accent1"/>
          </a:lnRef>
          <a:fillRef idx="0">
            <a:schemeClr val="accent1"/>
          </a:fillRef>
          <a:effectRef idx="1">
            <a:schemeClr val="accent1"/>
          </a:effectRef>
          <a:fontRef idx="minor">
            <a:schemeClr val="tx1"/>
          </a:fontRef>
        </p:style>
      </p:cxnSp>
      <p:pic>
        <p:nvPicPr>
          <p:cNvPr id="32" name="Grafik 31">
            <a:extLst>
              <a:ext uri="{FF2B5EF4-FFF2-40B4-BE49-F238E27FC236}">
                <a16:creationId xmlns:a16="http://schemas.microsoft.com/office/drawing/2014/main" id="{BFCF0641-8714-44DF-9FC4-7C63D62BECB9}"/>
              </a:ext>
            </a:extLst>
          </p:cNvPr>
          <p:cNvPicPr>
            <a:picLocks noChangeAspect="1"/>
          </p:cNvPicPr>
          <p:nvPr/>
        </p:nvPicPr>
        <p:blipFill>
          <a:blip r:embed="rId5"/>
          <a:stretch>
            <a:fillRect/>
          </a:stretch>
        </p:blipFill>
        <p:spPr>
          <a:xfrm>
            <a:off x="9425369" y="6408000"/>
            <a:ext cx="725199" cy="400110"/>
          </a:xfrm>
          <a:prstGeom prst="rect">
            <a:avLst/>
          </a:prstGeom>
        </p:spPr>
      </p:pic>
    </p:spTree>
    <p:extLst>
      <p:ext uri="{BB962C8B-B14F-4D97-AF65-F5344CB8AC3E}">
        <p14:creationId xmlns:p14="http://schemas.microsoft.com/office/powerpoint/2010/main" val="19349399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feld 9">
            <a:extLst>
              <a:ext uri="{FF2B5EF4-FFF2-40B4-BE49-F238E27FC236}">
                <a16:creationId xmlns:a16="http://schemas.microsoft.com/office/drawing/2014/main" id="{6A5A1CE3-BFA5-4F7A-8A06-08B2238383CD}"/>
              </a:ext>
            </a:extLst>
          </p:cNvPr>
          <p:cNvSpPr txBox="1"/>
          <p:nvPr/>
        </p:nvSpPr>
        <p:spPr>
          <a:xfrm>
            <a:off x="2978290" y="531976"/>
            <a:ext cx="5123006" cy="461665"/>
          </a:xfrm>
          <a:prstGeom prst="rect">
            <a:avLst/>
          </a:prstGeom>
          <a:noFill/>
        </p:spPr>
        <p:txBody>
          <a:bodyPr wrap="none" rtlCol="0">
            <a:spAutoFit/>
          </a:bodyPr>
          <a:lstStyle/>
          <a:p>
            <a:pPr algn="ctr"/>
            <a:r>
              <a:rPr lang="de-DE" sz="2400" b="1" dirty="0">
                <a:solidFill>
                  <a:srgbClr val="0070C0"/>
                </a:solidFill>
              </a:rPr>
              <a:t>Download </a:t>
            </a:r>
            <a:r>
              <a:rPr lang="de-DE" sz="2400" b="1" dirty="0" err="1">
                <a:solidFill>
                  <a:srgbClr val="0070C0"/>
                </a:solidFill>
              </a:rPr>
              <a:t>exercises</a:t>
            </a:r>
            <a:r>
              <a:rPr lang="de-DE" sz="2400" b="1" dirty="0">
                <a:solidFill>
                  <a:srgbClr val="0070C0"/>
                </a:solidFill>
              </a:rPr>
              <a:t> and </a:t>
            </a:r>
            <a:r>
              <a:rPr lang="de-DE" sz="2400" b="1" dirty="0" err="1">
                <a:solidFill>
                  <a:srgbClr val="0070C0"/>
                </a:solidFill>
              </a:rPr>
              <a:t>presentation</a:t>
            </a:r>
            <a:r>
              <a:rPr lang="de-DE" sz="2400" b="1" dirty="0">
                <a:solidFill>
                  <a:srgbClr val="0070C0"/>
                </a:solidFill>
              </a:rPr>
              <a:t>: </a:t>
            </a:r>
          </a:p>
        </p:txBody>
      </p:sp>
      <p:sp>
        <p:nvSpPr>
          <p:cNvPr id="2" name="Textfeld 1">
            <a:extLst>
              <a:ext uri="{FF2B5EF4-FFF2-40B4-BE49-F238E27FC236}">
                <a16:creationId xmlns:a16="http://schemas.microsoft.com/office/drawing/2014/main" id="{C7690D83-0BF3-44A6-BD21-007924086CC3}"/>
              </a:ext>
            </a:extLst>
          </p:cNvPr>
          <p:cNvSpPr txBox="1"/>
          <p:nvPr/>
        </p:nvSpPr>
        <p:spPr>
          <a:xfrm>
            <a:off x="2259249" y="2782669"/>
            <a:ext cx="6561091" cy="646331"/>
          </a:xfrm>
          <a:prstGeom prst="rect">
            <a:avLst/>
          </a:prstGeom>
          <a:noFill/>
        </p:spPr>
        <p:txBody>
          <a:bodyPr wrap="none" rtlCol="0">
            <a:spAutoFit/>
          </a:bodyPr>
          <a:lstStyle/>
          <a:p>
            <a:r>
              <a:rPr lang="de-DE" dirty="0"/>
              <a:t>   </a:t>
            </a:r>
            <a:r>
              <a:rPr lang="de-DE" dirty="0">
                <a:hlinkClick r:id="rId2"/>
              </a:rPr>
              <a:t>https://github.com/SilviaVock/IEEE-MMM-2023-Hands-on-tutorial</a:t>
            </a:r>
            <a:endParaRPr lang="de-DE" dirty="0"/>
          </a:p>
          <a:p>
            <a:endParaRPr lang="de-DE" dirty="0"/>
          </a:p>
        </p:txBody>
      </p:sp>
      <p:pic>
        <p:nvPicPr>
          <p:cNvPr id="6" name="Grafik 5">
            <a:extLst>
              <a:ext uri="{FF2B5EF4-FFF2-40B4-BE49-F238E27FC236}">
                <a16:creationId xmlns:a16="http://schemas.microsoft.com/office/drawing/2014/main" id="{22FDF76D-2CD6-49FB-B26C-9162002FFF64}"/>
              </a:ext>
            </a:extLst>
          </p:cNvPr>
          <p:cNvPicPr>
            <a:picLocks noChangeAspect="1"/>
          </p:cNvPicPr>
          <p:nvPr/>
        </p:nvPicPr>
        <p:blipFill>
          <a:blip r:embed="rId3"/>
          <a:stretch>
            <a:fillRect/>
          </a:stretch>
        </p:blipFill>
        <p:spPr>
          <a:xfrm>
            <a:off x="2053157" y="1540462"/>
            <a:ext cx="6973273" cy="962159"/>
          </a:xfrm>
          <a:prstGeom prst="rect">
            <a:avLst/>
          </a:prstGeom>
        </p:spPr>
      </p:pic>
      <p:pic>
        <p:nvPicPr>
          <p:cNvPr id="7" name="Grafik 6">
            <a:extLst>
              <a:ext uri="{FF2B5EF4-FFF2-40B4-BE49-F238E27FC236}">
                <a16:creationId xmlns:a16="http://schemas.microsoft.com/office/drawing/2014/main" id="{ECD39131-9758-4D1F-BA93-F46F3CB891B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45909" y="3492465"/>
            <a:ext cx="2857500" cy="2857500"/>
          </a:xfrm>
          <a:prstGeom prst="rect">
            <a:avLst/>
          </a:prstGeom>
        </p:spPr>
      </p:pic>
    </p:spTree>
    <p:extLst>
      <p:ext uri="{BB962C8B-B14F-4D97-AF65-F5344CB8AC3E}">
        <p14:creationId xmlns:p14="http://schemas.microsoft.com/office/powerpoint/2010/main" val="209509462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a:extLst>
              <a:ext uri="{FF2B5EF4-FFF2-40B4-BE49-F238E27FC236}">
                <a16:creationId xmlns:a16="http://schemas.microsoft.com/office/drawing/2014/main" id="{654F9C11-F4A7-4FDD-8A87-CF9D68006F69}"/>
              </a:ext>
            </a:extLst>
          </p:cNvPr>
          <p:cNvSpPr>
            <a:spLocks noGrp="1"/>
          </p:cNvSpPr>
          <p:nvPr>
            <p:ph type="title"/>
          </p:nvPr>
        </p:nvSpPr>
        <p:spPr/>
        <p:txBody>
          <a:bodyPr/>
          <a:lstStyle/>
          <a:p>
            <a:r>
              <a:rPr lang="de-DE" dirty="0" err="1"/>
              <a:t>Activation</a:t>
            </a:r>
            <a:endParaRPr lang="de-DE" dirty="0"/>
          </a:p>
        </p:txBody>
      </p:sp>
      <p:grpSp>
        <p:nvGrpSpPr>
          <p:cNvPr id="9" name="Gruppieren 8">
            <a:extLst>
              <a:ext uri="{FF2B5EF4-FFF2-40B4-BE49-F238E27FC236}">
                <a16:creationId xmlns:a16="http://schemas.microsoft.com/office/drawing/2014/main" id="{D14BD79D-F0DB-4722-ACA9-797DE569305E}"/>
              </a:ext>
            </a:extLst>
          </p:cNvPr>
          <p:cNvGrpSpPr/>
          <p:nvPr/>
        </p:nvGrpSpPr>
        <p:grpSpPr>
          <a:xfrm>
            <a:off x="7607417" y="2494540"/>
            <a:ext cx="2662896" cy="341566"/>
            <a:chOff x="6595402" y="3350463"/>
            <a:chExt cx="1224623" cy="430962"/>
          </a:xfrm>
        </p:grpSpPr>
        <p:cxnSp>
          <p:nvCxnSpPr>
            <p:cNvPr id="11" name="Gerader Verbinder 10">
              <a:extLst>
                <a:ext uri="{FF2B5EF4-FFF2-40B4-BE49-F238E27FC236}">
                  <a16:creationId xmlns:a16="http://schemas.microsoft.com/office/drawing/2014/main" id="{379C1DDA-7272-407F-8D2F-BDF8CA606233}"/>
                </a:ext>
              </a:extLst>
            </p:cNvPr>
            <p:cNvCxnSpPr>
              <a:cxnSpLocks/>
            </p:cNvCxnSpPr>
            <p:nvPr/>
          </p:nvCxnSpPr>
          <p:spPr>
            <a:xfrm flipV="1">
              <a:off x="6601107" y="3350463"/>
              <a:ext cx="0" cy="430962"/>
            </a:xfrm>
            <a:prstGeom prst="line">
              <a:avLst/>
            </a:prstGeom>
            <a:ln>
              <a:headEnd type="none" w="med" len="med"/>
              <a:tailEnd type="triangle" w="lg" len="lg"/>
            </a:ln>
          </p:spPr>
          <p:style>
            <a:lnRef idx="2">
              <a:schemeClr val="accent1"/>
            </a:lnRef>
            <a:fillRef idx="0">
              <a:schemeClr val="accent1"/>
            </a:fillRef>
            <a:effectRef idx="1">
              <a:schemeClr val="accent1"/>
            </a:effectRef>
            <a:fontRef idx="minor">
              <a:schemeClr val="tx1"/>
            </a:fontRef>
          </p:style>
        </p:cxnSp>
        <p:cxnSp>
          <p:nvCxnSpPr>
            <p:cNvPr id="12" name="Gerader Verbinder 11">
              <a:extLst>
                <a:ext uri="{FF2B5EF4-FFF2-40B4-BE49-F238E27FC236}">
                  <a16:creationId xmlns:a16="http://schemas.microsoft.com/office/drawing/2014/main" id="{C21AC09A-77D3-4BFA-939E-59D42375BFFE}"/>
                </a:ext>
              </a:extLst>
            </p:cNvPr>
            <p:cNvCxnSpPr>
              <a:cxnSpLocks/>
            </p:cNvCxnSpPr>
            <p:nvPr/>
          </p:nvCxnSpPr>
          <p:spPr>
            <a:xfrm flipH="1">
              <a:off x="6595402" y="3781425"/>
              <a:ext cx="1224623" cy="0"/>
            </a:xfrm>
            <a:prstGeom prst="line">
              <a:avLst/>
            </a:prstGeom>
          </p:spPr>
          <p:style>
            <a:lnRef idx="2">
              <a:schemeClr val="accent1"/>
            </a:lnRef>
            <a:fillRef idx="0">
              <a:schemeClr val="accent1"/>
            </a:fillRef>
            <a:effectRef idx="1">
              <a:schemeClr val="accent1"/>
            </a:effectRef>
            <a:fontRef idx="minor">
              <a:schemeClr val="tx1"/>
            </a:fontRef>
          </p:style>
        </p:cxnSp>
      </p:grpSp>
      <p:sp>
        <p:nvSpPr>
          <p:cNvPr id="5" name="Textfeld 4">
            <a:extLst>
              <a:ext uri="{FF2B5EF4-FFF2-40B4-BE49-F238E27FC236}">
                <a16:creationId xmlns:a16="http://schemas.microsoft.com/office/drawing/2014/main" id="{ABEA6C3D-32C6-4B86-B916-FDC944B36294}"/>
              </a:ext>
            </a:extLst>
          </p:cNvPr>
          <p:cNvSpPr txBox="1"/>
          <p:nvPr/>
        </p:nvSpPr>
        <p:spPr>
          <a:xfrm>
            <a:off x="9219606" y="2212610"/>
            <a:ext cx="1063112" cy="523220"/>
          </a:xfrm>
          <a:prstGeom prst="rect">
            <a:avLst/>
          </a:prstGeom>
          <a:noFill/>
        </p:spPr>
        <p:txBody>
          <a:bodyPr wrap="none" rtlCol="0">
            <a:spAutoFit/>
          </a:bodyPr>
          <a:lstStyle/>
          <a:p>
            <a:r>
              <a:rPr lang="de-DE" sz="2800" b="1" dirty="0" err="1">
                <a:solidFill>
                  <a:srgbClr val="0070C0"/>
                </a:solidFill>
              </a:rPr>
              <a:t>input</a:t>
            </a:r>
            <a:endParaRPr lang="de-DE" sz="2800" b="1" dirty="0">
              <a:solidFill>
                <a:srgbClr val="0070C0"/>
              </a:solidFill>
            </a:endParaRPr>
          </a:p>
        </p:txBody>
      </p:sp>
      <p:grpSp>
        <p:nvGrpSpPr>
          <p:cNvPr id="13" name="Gruppieren 12">
            <a:extLst>
              <a:ext uri="{FF2B5EF4-FFF2-40B4-BE49-F238E27FC236}">
                <a16:creationId xmlns:a16="http://schemas.microsoft.com/office/drawing/2014/main" id="{C7B5DD44-F5B2-4BC8-B26C-A81C8834AA48}"/>
              </a:ext>
            </a:extLst>
          </p:cNvPr>
          <p:cNvGrpSpPr/>
          <p:nvPr/>
        </p:nvGrpSpPr>
        <p:grpSpPr>
          <a:xfrm flipH="1">
            <a:off x="3519964" y="2494540"/>
            <a:ext cx="2693800" cy="317933"/>
            <a:chOff x="6595402" y="3350463"/>
            <a:chExt cx="1224623" cy="430962"/>
          </a:xfrm>
        </p:grpSpPr>
        <p:cxnSp>
          <p:nvCxnSpPr>
            <p:cNvPr id="15" name="Gerader Verbinder 14">
              <a:extLst>
                <a:ext uri="{FF2B5EF4-FFF2-40B4-BE49-F238E27FC236}">
                  <a16:creationId xmlns:a16="http://schemas.microsoft.com/office/drawing/2014/main" id="{93DA6D99-508B-492E-B292-5154684490C6}"/>
                </a:ext>
              </a:extLst>
            </p:cNvPr>
            <p:cNvCxnSpPr>
              <a:cxnSpLocks/>
            </p:cNvCxnSpPr>
            <p:nvPr/>
          </p:nvCxnSpPr>
          <p:spPr>
            <a:xfrm flipV="1">
              <a:off x="6601107" y="3350463"/>
              <a:ext cx="0" cy="430962"/>
            </a:xfrm>
            <a:prstGeom prst="line">
              <a:avLst/>
            </a:prstGeom>
            <a:ln>
              <a:headEnd type="none" w="med" len="med"/>
              <a:tailEnd type="triangle" w="lg" len="lg"/>
            </a:ln>
          </p:spPr>
          <p:style>
            <a:lnRef idx="2">
              <a:schemeClr val="accent1"/>
            </a:lnRef>
            <a:fillRef idx="0">
              <a:schemeClr val="accent1"/>
            </a:fillRef>
            <a:effectRef idx="1">
              <a:schemeClr val="accent1"/>
            </a:effectRef>
            <a:fontRef idx="minor">
              <a:schemeClr val="tx1"/>
            </a:fontRef>
          </p:style>
        </p:cxnSp>
        <p:cxnSp>
          <p:nvCxnSpPr>
            <p:cNvPr id="16" name="Gerader Verbinder 15">
              <a:extLst>
                <a:ext uri="{FF2B5EF4-FFF2-40B4-BE49-F238E27FC236}">
                  <a16:creationId xmlns:a16="http://schemas.microsoft.com/office/drawing/2014/main" id="{2D28F960-4270-48BA-8944-5BE27776D410}"/>
                </a:ext>
              </a:extLst>
            </p:cNvPr>
            <p:cNvCxnSpPr>
              <a:cxnSpLocks/>
            </p:cNvCxnSpPr>
            <p:nvPr/>
          </p:nvCxnSpPr>
          <p:spPr>
            <a:xfrm flipH="1">
              <a:off x="6595402" y="3781425"/>
              <a:ext cx="1224623" cy="0"/>
            </a:xfrm>
            <a:prstGeom prst="line">
              <a:avLst/>
            </a:prstGeom>
          </p:spPr>
          <p:style>
            <a:lnRef idx="2">
              <a:schemeClr val="accent1"/>
            </a:lnRef>
            <a:fillRef idx="0">
              <a:schemeClr val="accent1"/>
            </a:fillRef>
            <a:effectRef idx="1">
              <a:schemeClr val="accent1"/>
            </a:effectRef>
            <a:fontRef idx="minor">
              <a:schemeClr val="tx1"/>
            </a:fontRef>
          </p:style>
        </p:cxnSp>
      </p:grpSp>
      <p:sp>
        <p:nvSpPr>
          <p:cNvPr id="17" name="Textfeld 16">
            <a:extLst>
              <a:ext uri="{FF2B5EF4-FFF2-40B4-BE49-F238E27FC236}">
                <a16:creationId xmlns:a16="http://schemas.microsoft.com/office/drawing/2014/main" id="{AA2CD9E7-878F-4BB6-BB6E-54AD3B87ECB5}"/>
              </a:ext>
            </a:extLst>
          </p:cNvPr>
          <p:cNvSpPr txBox="1"/>
          <p:nvPr/>
        </p:nvSpPr>
        <p:spPr>
          <a:xfrm flipH="1">
            <a:off x="3507559" y="2222241"/>
            <a:ext cx="1303562" cy="523220"/>
          </a:xfrm>
          <a:prstGeom prst="rect">
            <a:avLst/>
          </a:prstGeom>
          <a:noFill/>
        </p:spPr>
        <p:txBody>
          <a:bodyPr wrap="none" rtlCol="0">
            <a:spAutoFit/>
          </a:bodyPr>
          <a:lstStyle/>
          <a:p>
            <a:r>
              <a:rPr lang="de-DE" sz="2800" b="1" dirty="0" err="1">
                <a:solidFill>
                  <a:srgbClr val="0070C0"/>
                </a:solidFill>
              </a:rPr>
              <a:t>output</a:t>
            </a:r>
            <a:endParaRPr lang="de-DE" sz="2800" b="1" dirty="0">
              <a:solidFill>
                <a:srgbClr val="0070C0"/>
              </a:solidFill>
            </a:endParaRPr>
          </a:p>
        </p:txBody>
      </p:sp>
      <p:sp>
        <p:nvSpPr>
          <p:cNvPr id="8" name="Ellipse 7">
            <a:extLst>
              <a:ext uri="{FF2B5EF4-FFF2-40B4-BE49-F238E27FC236}">
                <a16:creationId xmlns:a16="http://schemas.microsoft.com/office/drawing/2014/main" id="{64609086-1525-430C-B52F-DFE7A4D2EFD7}"/>
              </a:ext>
            </a:extLst>
          </p:cNvPr>
          <p:cNvSpPr/>
          <p:nvPr/>
        </p:nvSpPr>
        <p:spPr>
          <a:xfrm>
            <a:off x="470834" y="1393566"/>
            <a:ext cx="914400" cy="914400"/>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de-DE" sz="1600" dirty="0" err="1">
                <a:solidFill>
                  <a:schemeClr val="tx1"/>
                </a:solidFill>
              </a:rPr>
              <a:t>input</a:t>
            </a:r>
            <a:endParaRPr lang="de-DE" sz="1600" dirty="0">
              <a:solidFill>
                <a:schemeClr val="tx1"/>
              </a:solidFill>
            </a:endParaRPr>
          </a:p>
        </p:txBody>
      </p:sp>
      <p:sp>
        <p:nvSpPr>
          <p:cNvPr id="24" name="Ellipse 23">
            <a:extLst>
              <a:ext uri="{FF2B5EF4-FFF2-40B4-BE49-F238E27FC236}">
                <a16:creationId xmlns:a16="http://schemas.microsoft.com/office/drawing/2014/main" id="{BFF1B55A-7ACE-4611-9B9A-CF36601D5F7D}"/>
              </a:ext>
            </a:extLst>
          </p:cNvPr>
          <p:cNvSpPr/>
          <p:nvPr/>
        </p:nvSpPr>
        <p:spPr>
          <a:xfrm>
            <a:off x="2001932" y="1392382"/>
            <a:ext cx="914400" cy="914400"/>
          </a:xfrm>
          <a:prstGeom prst="ellipse">
            <a:avLst/>
          </a:prstGeom>
          <a:noFill/>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de-DE" sz="1600" dirty="0" err="1">
                <a:solidFill>
                  <a:schemeClr val="tx1"/>
                </a:solidFill>
              </a:rPr>
              <a:t>output</a:t>
            </a:r>
            <a:endParaRPr lang="de-DE" sz="1600" dirty="0">
              <a:solidFill>
                <a:schemeClr val="tx1"/>
              </a:solidFill>
            </a:endParaRPr>
          </a:p>
        </p:txBody>
      </p:sp>
      <p:cxnSp>
        <p:nvCxnSpPr>
          <p:cNvPr id="26" name="Gerade Verbindung mit Pfeil 25">
            <a:extLst>
              <a:ext uri="{FF2B5EF4-FFF2-40B4-BE49-F238E27FC236}">
                <a16:creationId xmlns:a16="http://schemas.microsoft.com/office/drawing/2014/main" id="{79AA65C7-FD92-4256-BCF9-4A6D0A7ABDA1}"/>
              </a:ext>
            </a:extLst>
          </p:cNvPr>
          <p:cNvCxnSpPr>
            <a:cxnSpLocks/>
            <a:stCxn id="8" idx="6"/>
            <a:endCxn id="24" idx="2"/>
          </p:cNvCxnSpPr>
          <p:nvPr/>
        </p:nvCxnSpPr>
        <p:spPr>
          <a:xfrm flipV="1">
            <a:off x="1385234" y="1849582"/>
            <a:ext cx="616698" cy="1184"/>
          </a:xfrm>
          <a:prstGeom prst="straightConnector1">
            <a:avLst/>
          </a:prstGeom>
          <a:ln>
            <a:tailEnd type="triangle" w="lg" len="lg"/>
          </a:ln>
        </p:spPr>
        <p:style>
          <a:lnRef idx="2">
            <a:schemeClr val="accent1"/>
          </a:lnRef>
          <a:fillRef idx="0">
            <a:schemeClr val="accent1"/>
          </a:fillRef>
          <a:effectRef idx="1">
            <a:schemeClr val="accent1"/>
          </a:effectRef>
          <a:fontRef idx="minor">
            <a:schemeClr val="tx1"/>
          </a:fontRef>
        </p:style>
      </p:cxnSp>
      <p:sp>
        <p:nvSpPr>
          <p:cNvPr id="29" name="Rechteck: abgerundete Ecken 28">
            <a:extLst>
              <a:ext uri="{FF2B5EF4-FFF2-40B4-BE49-F238E27FC236}">
                <a16:creationId xmlns:a16="http://schemas.microsoft.com/office/drawing/2014/main" id="{533D44E9-62EE-4B33-8090-9F92B91E54A7}"/>
              </a:ext>
            </a:extLst>
          </p:cNvPr>
          <p:cNvSpPr/>
          <p:nvPr/>
        </p:nvSpPr>
        <p:spPr>
          <a:xfrm>
            <a:off x="5817518" y="1849582"/>
            <a:ext cx="2830252" cy="655050"/>
          </a:xfrm>
          <a:prstGeom prst="round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cxnSp>
        <p:nvCxnSpPr>
          <p:cNvPr id="3" name="Gerader Verbinder 2">
            <a:extLst>
              <a:ext uri="{FF2B5EF4-FFF2-40B4-BE49-F238E27FC236}">
                <a16:creationId xmlns:a16="http://schemas.microsoft.com/office/drawing/2014/main" id="{24E773BD-E940-4146-BE31-4C5F192481B2}"/>
              </a:ext>
            </a:extLst>
          </p:cNvPr>
          <p:cNvCxnSpPr/>
          <p:nvPr/>
        </p:nvCxnSpPr>
        <p:spPr>
          <a:xfrm>
            <a:off x="1632598" y="1295055"/>
            <a:ext cx="0" cy="1207240"/>
          </a:xfrm>
          <a:prstGeom prst="line">
            <a:avLst/>
          </a:prstGeom>
          <a:ln>
            <a:solidFill>
              <a:srgbClr val="FF0000"/>
            </a:solidFill>
          </a:ln>
        </p:spPr>
        <p:style>
          <a:lnRef idx="3">
            <a:schemeClr val="accent6"/>
          </a:lnRef>
          <a:fillRef idx="0">
            <a:schemeClr val="accent6"/>
          </a:fillRef>
          <a:effectRef idx="2">
            <a:schemeClr val="accent6"/>
          </a:effectRef>
          <a:fontRef idx="minor">
            <a:schemeClr val="tx1"/>
          </a:fontRef>
        </p:style>
      </p:cxnSp>
      <p:sp>
        <p:nvSpPr>
          <p:cNvPr id="28" name="Textfeld 27">
            <a:extLst>
              <a:ext uri="{FF2B5EF4-FFF2-40B4-BE49-F238E27FC236}">
                <a16:creationId xmlns:a16="http://schemas.microsoft.com/office/drawing/2014/main" id="{5ADE7567-A62A-4DE1-8F2B-6938378E8FA5}"/>
              </a:ext>
            </a:extLst>
          </p:cNvPr>
          <p:cNvSpPr txBox="1"/>
          <p:nvPr/>
        </p:nvSpPr>
        <p:spPr>
          <a:xfrm>
            <a:off x="1426100" y="2466774"/>
            <a:ext cx="616698" cy="369332"/>
          </a:xfrm>
          <a:prstGeom prst="rect">
            <a:avLst/>
          </a:prstGeom>
          <a:noFill/>
        </p:spPr>
        <p:txBody>
          <a:bodyPr wrap="square">
            <a:spAutoFit/>
          </a:bodyPr>
          <a:lstStyle/>
          <a:p>
            <a:r>
              <a:rPr lang="el-GR" dirty="0">
                <a:solidFill>
                  <a:srgbClr val="FF0000"/>
                </a:solidFill>
              </a:rPr>
              <a:t>σ</a:t>
            </a:r>
            <a:r>
              <a:rPr lang="de-DE" dirty="0">
                <a:solidFill>
                  <a:srgbClr val="FF0000"/>
                </a:solidFill>
              </a:rPr>
              <a:t>(</a:t>
            </a:r>
            <a:r>
              <a:rPr lang="de-DE" dirty="0"/>
              <a:t>y</a:t>
            </a:r>
            <a:r>
              <a:rPr lang="de-DE" dirty="0">
                <a:solidFill>
                  <a:srgbClr val="FF0000"/>
                </a:solidFill>
              </a:rPr>
              <a:t>) </a:t>
            </a:r>
            <a:endParaRPr lang="de-DE" dirty="0"/>
          </a:p>
        </p:txBody>
      </p:sp>
      <p:pic>
        <p:nvPicPr>
          <p:cNvPr id="30" name="Grafik 29">
            <a:extLst>
              <a:ext uri="{FF2B5EF4-FFF2-40B4-BE49-F238E27FC236}">
                <a16:creationId xmlns:a16="http://schemas.microsoft.com/office/drawing/2014/main" id="{F1258118-738B-49E5-B862-4CEA012B606F}"/>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6040489" y="1850822"/>
            <a:ext cx="2476227" cy="745531"/>
          </a:xfrm>
          <a:prstGeom prst="rect">
            <a:avLst/>
          </a:prstGeom>
        </p:spPr>
      </p:pic>
      <p:cxnSp>
        <p:nvCxnSpPr>
          <p:cNvPr id="32" name="Gerade Verbindung mit Pfeil 31">
            <a:extLst>
              <a:ext uri="{FF2B5EF4-FFF2-40B4-BE49-F238E27FC236}">
                <a16:creationId xmlns:a16="http://schemas.microsoft.com/office/drawing/2014/main" id="{D775CDE8-3CC3-470B-AA9C-9FE6C1D2C3A2}"/>
              </a:ext>
            </a:extLst>
          </p:cNvPr>
          <p:cNvCxnSpPr>
            <a:cxnSpLocks/>
          </p:cNvCxnSpPr>
          <p:nvPr/>
        </p:nvCxnSpPr>
        <p:spPr>
          <a:xfrm flipV="1">
            <a:off x="6873346" y="2306783"/>
            <a:ext cx="12404" cy="689314"/>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35" name="Textfeld 34">
            <a:extLst>
              <a:ext uri="{FF2B5EF4-FFF2-40B4-BE49-F238E27FC236}">
                <a16:creationId xmlns:a16="http://schemas.microsoft.com/office/drawing/2014/main" id="{1F362F28-2F02-4E1F-A86A-7F67F3001706}"/>
              </a:ext>
            </a:extLst>
          </p:cNvPr>
          <p:cNvSpPr txBox="1"/>
          <p:nvPr/>
        </p:nvSpPr>
        <p:spPr>
          <a:xfrm>
            <a:off x="6040489" y="2933564"/>
            <a:ext cx="2031325" cy="369332"/>
          </a:xfrm>
          <a:prstGeom prst="rect">
            <a:avLst/>
          </a:prstGeom>
          <a:noFill/>
        </p:spPr>
        <p:txBody>
          <a:bodyPr wrap="none" rtlCol="0">
            <a:spAutoFit/>
          </a:bodyPr>
          <a:lstStyle/>
          <a:p>
            <a:r>
              <a:rPr lang="de-DE" dirty="0" err="1">
                <a:solidFill>
                  <a:srgbClr val="FF0000"/>
                </a:solidFill>
              </a:rPr>
              <a:t>activation</a:t>
            </a:r>
            <a:r>
              <a:rPr lang="de-DE" dirty="0">
                <a:solidFill>
                  <a:srgbClr val="FF0000"/>
                </a:solidFill>
              </a:rPr>
              <a:t> </a:t>
            </a:r>
            <a:r>
              <a:rPr lang="de-DE" dirty="0" err="1">
                <a:solidFill>
                  <a:srgbClr val="FF0000"/>
                </a:solidFill>
              </a:rPr>
              <a:t>function</a:t>
            </a:r>
            <a:endParaRPr lang="de-DE" dirty="0">
              <a:solidFill>
                <a:srgbClr val="FF0000"/>
              </a:solidFill>
            </a:endParaRPr>
          </a:p>
        </p:txBody>
      </p:sp>
      <p:grpSp>
        <p:nvGrpSpPr>
          <p:cNvPr id="58" name="Gruppieren 57">
            <a:extLst>
              <a:ext uri="{FF2B5EF4-FFF2-40B4-BE49-F238E27FC236}">
                <a16:creationId xmlns:a16="http://schemas.microsoft.com/office/drawing/2014/main" id="{17C02A1A-399E-46E9-9825-660E5572EC78}"/>
              </a:ext>
            </a:extLst>
          </p:cNvPr>
          <p:cNvGrpSpPr/>
          <p:nvPr/>
        </p:nvGrpSpPr>
        <p:grpSpPr>
          <a:xfrm>
            <a:off x="3685164" y="3817518"/>
            <a:ext cx="6741973" cy="2141456"/>
            <a:chOff x="329668" y="1644357"/>
            <a:chExt cx="11119012" cy="3400217"/>
          </a:xfrm>
        </p:grpSpPr>
        <p:grpSp>
          <p:nvGrpSpPr>
            <p:cNvPr id="36" name="Gruppieren 35">
              <a:extLst>
                <a:ext uri="{FF2B5EF4-FFF2-40B4-BE49-F238E27FC236}">
                  <a16:creationId xmlns:a16="http://schemas.microsoft.com/office/drawing/2014/main" id="{2BE2D3AA-6EEC-4884-A703-3BEF76ACD30A}"/>
                </a:ext>
              </a:extLst>
            </p:cNvPr>
            <p:cNvGrpSpPr/>
            <p:nvPr/>
          </p:nvGrpSpPr>
          <p:grpSpPr>
            <a:xfrm>
              <a:off x="997321" y="2387065"/>
              <a:ext cx="2849078" cy="2646948"/>
              <a:chOff x="1145406" y="2521818"/>
              <a:chExt cx="2040556" cy="1578543"/>
            </a:xfrm>
          </p:grpSpPr>
          <p:sp>
            <p:nvSpPr>
              <p:cNvPr id="37" name="Rechteck 36">
                <a:extLst>
                  <a:ext uri="{FF2B5EF4-FFF2-40B4-BE49-F238E27FC236}">
                    <a16:creationId xmlns:a16="http://schemas.microsoft.com/office/drawing/2014/main" id="{B1216A41-3B80-4D16-BE99-B0F034F4EE62}"/>
                  </a:ext>
                </a:extLst>
              </p:cNvPr>
              <p:cNvSpPr/>
              <p:nvPr/>
            </p:nvSpPr>
            <p:spPr>
              <a:xfrm>
                <a:off x="1145406" y="2521818"/>
                <a:ext cx="2040556" cy="1578543"/>
              </a:xfrm>
              <a:prstGeom prst="rect">
                <a:avLst/>
              </a:prstGeom>
              <a:noFill/>
              <a:ln>
                <a:solidFill>
                  <a:schemeClr val="tx1">
                    <a:lumMod val="65000"/>
                    <a:lumOff val="3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100"/>
              </a:p>
            </p:txBody>
          </p:sp>
          <p:cxnSp>
            <p:nvCxnSpPr>
              <p:cNvPr id="38" name="Gerader Verbinder 37">
                <a:extLst>
                  <a:ext uri="{FF2B5EF4-FFF2-40B4-BE49-F238E27FC236}">
                    <a16:creationId xmlns:a16="http://schemas.microsoft.com/office/drawing/2014/main" id="{FDEB42C5-0D68-4D28-A1E7-23BD851D6D06}"/>
                  </a:ext>
                </a:extLst>
              </p:cNvPr>
              <p:cNvCxnSpPr>
                <a:stCxn id="37" idx="0"/>
                <a:endCxn id="37" idx="2"/>
              </p:cNvCxnSpPr>
              <p:nvPr/>
            </p:nvCxnSpPr>
            <p:spPr>
              <a:xfrm>
                <a:off x="2165684" y="2521818"/>
                <a:ext cx="0" cy="1578543"/>
              </a:xfrm>
              <a:prstGeom prst="line">
                <a:avLst/>
              </a:prstGeom>
              <a:ln w="317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39" name="Gerader Verbinder 38">
                <a:extLst>
                  <a:ext uri="{FF2B5EF4-FFF2-40B4-BE49-F238E27FC236}">
                    <a16:creationId xmlns:a16="http://schemas.microsoft.com/office/drawing/2014/main" id="{EEC87FED-AE23-46F8-875B-D7BFC5824D25}"/>
                  </a:ext>
                </a:extLst>
              </p:cNvPr>
              <p:cNvCxnSpPr>
                <a:cxnSpLocks/>
                <a:stCxn id="37" idx="3"/>
                <a:endCxn id="37" idx="1"/>
              </p:cNvCxnSpPr>
              <p:nvPr/>
            </p:nvCxnSpPr>
            <p:spPr>
              <a:xfrm flipH="1">
                <a:off x="1145406" y="3311090"/>
                <a:ext cx="2040556" cy="0"/>
              </a:xfrm>
              <a:prstGeom prst="line">
                <a:avLst/>
              </a:prstGeom>
              <a:ln w="317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40" name="Gerader Verbinder 39">
                <a:extLst>
                  <a:ext uri="{FF2B5EF4-FFF2-40B4-BE49-F238E27FC236}">
                    <a16:creationId xmlns:a16="http://schemas.microsoft.com/office/drawing/2014/main" id="{79C6BCB6-0FCE-4499-B3BC-52A0D779D41F}"/>
                  </a:ext>
                </a:extLst>
              </p:cNvPr>
              <p:cNvCxnSpPr>
                <a:stCxn id="37" idx="1"/>
              </p:cNvCxnSpPr>
              <p:nvPr/>
            </p:nvCxnSpPr>
            <p:spPr>
              <a:xfrm>
                <a:off x="1145406" y="3311090"/>
                <a:ext cx="1020278"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41" name="Gerader Verbinder 40">
                <a:extLst>
                  <a:ext uri="{FF2B5EF4-FFF2-40B4-BE49-F238E27FC236}">
                    <a16:creationId xmlns:a16="http://schemas.microsoft.com/office/drawing/2014/main" id="{7C1781F5-E0AB-4582-A872-3AC2DB4194CA}"/>
                  </a:ext>
                </a:extLst>
              </p:cNvPr>
              <p:cNvCxnSpPr>
                <a:cxnSpLocks/>
              </p:cNvCxnSpPr>
              <p:nvPr/>
            </p:nvCxnSpPr>
            <p:spPr>
              <a:xfrm flipV="1">
                <a:off x="2165684" y="2521818"/>
                <a:ext cx="1020278" cy="789272"/>
              </a:xfrm>
              <a:prstGeom prst="line">
                <a:avLst/>
              </a:prstGeom>
            </p:spPr>
            <p:style>
              <a:lnRef idx="2">
                <a:schemeClr val="accent1"/>
              </a:lnRef>
              <a:fillRef idx="0">
                <a:schemeClr val="accent1"/>
              </a:fillRef>
              <a:effectRef idx="1">
                <a:schemeClr val="accent1"/>
              </a:effectRef>
              <a:fontRef idx="minor">
                <a:schemeClr val="tx1"/>
              </a:fontRef>
            </p:style>
          </p:cxnSp>
        </p:grpSp>
        <p:pic>
          <p:nvPicPr>
            <p:cNvPr id="42" name="Grafik 41">
              <a:extLst>
                <a:ext uri="{FF2B5EF4-FFF2-40B4-BE49-F238E27FC236}">
                  <a16:creationId xmlns:a16="http://schemas.microsoft.com/office/drawing/2014/main" id="{7F999CB6-A632-49B0-9AA9-94E3B59E8FED}"/>
                </a:ext>
              </a:extLst>
            </p:cNvPr>
            <p:cNvPicPr>
              <a:picLocks noChangeAspect="1"/>
            </p:cNvPicPr>
            <p:nvPr/>
          </p:nvPicPr>
          <p:blipFill>
            <a:blip r:embed="rId4"/>
            <a:stretch>
              <a:fillRect/>
            </a:stretch>
          </p:blipFill>
          <p:spPr>
            <a:xfrm rot="16200000">
              <a:off x="258488" y="3278385"/>
              <a:ext cx="766036" cy="623675"/>
            </a:xfrm>
            <a:prstGeom prst="rect">
              <a:avLst/>
            </a:prstGeom>
          </p:spPr>
        </p:pic>
        <p:sp>
          <p:nvSpPr>
            <p:cNvPr id="43" name="Textfeld 42">
              <a:extLst>
                <a:ext uri="{FF2B5EF4-FFF2-40B4-BE49-F238E27FC236}">
                  <a16:creationId xmlns:a16="http://schemas.microsoft.com/office/drawing/2014/main" id="{CF1BC1BC-AAA2-4475-A18F-D8E1D4BCF9B1}"/>
                </a:ext>
              </a:extLst>
            </p:cNvPr>
            <p:cNvSpPr txBox="1"/>
            <p:nvPr/>
          </p:nvSpPr>
          <p:spPr>
            <a:xfrm>
              <a:off x="1899121" y="1644357"/>
              <a:ext cx="1110886" cy="537558"/>
            </a:xfrm>
            <a:prstGeom prst="rect">
              <a:avLst/>
            </a:prstGeom>
            <a:noFill/>
          </p:spPr>
          <p:txBody>
            <a:bodyPr wrap="none" rtlCol="0">
              <a:spAutoFit/>
            </a:bodyPr>
            <a:lstStyle/>
            <a:p>
              <a:r>
                <a:rPr lang="de-DE" sz="1600" dirty="0" err="1">
                  <a:solidFill>
                    <a:srgbClr val="0070C0"/>
                  </a:solidFill>
                </a:rPr>
                <a:t>ReLu</a:t>
              </a:r>
              <a:endParaRPr lang="de-DE" sz="1600" dirty="0">
                <a:solidFill>
                  <a:srgbClr val="0070C0"/>
                </a:solidFill>
              </a:endParaRPr>
            </a:p>
          </p:txBody>
        </p:sp>
        <p:grpSp>
          <p:nvGrpSpPr>
            <p:cNvPr id="44" name="Gruppieren 43">
              <a:extLst>
                <a:ext uri="{FF2B5EF4-FFF2-40B4-BE49-F238E27FC236}">
                  <a16:creationId xmlns:a16="http://schemas.microsoft.com/office/drawing/2014/main" id="{6C4A80DF-D8A8-466A-9FB8-24AAA50E5802}"/>
                </a:ext>
              </a:extLst>
            </p:cNvPr>
            <p:cNvGrpSpPr/>
            <p:nvPr/>
          </p:nvGrpSpPr>
          <p:grpSpPr>
            <a:xfrm>
              <a:off x="4830074" y="2387065"/>
              <a:ext cx="2849078" cy="2646948"/>
              <a:chOff x="1145406" y="2521818"/>
              <a:chExt cx="2040556" cy="1578543"/>
            </a:xfrm>
          </p:grpSpPr>
          <p:sp>
            <p:nvSpPr>
              <p:cNvPr id="45" name="Rechteck 44">
                <a:extLst>
                  <a:ext uri="{FF2B5EF4-FFF2-40B4-BE49-F238E27FC236}">
                    <a16:creationId xmlns:a16="http://schemas.microsoft.com/office/drawing/2014/main" id="{B37597CB-0C67-47BC-8DF6-A46BE43D7CF1}"/>
                  </a:ext>
                </a:extLst>
              </p:cNvPr>
              <p:cNvSpPr/>
              <p:nvPr/>
            </p:nvSpPr>
            <p:spPr>
              <a:xfrm>
                <a:off x="1145406" y="2521818"/>
                <a:ext cx="2040556" cy="1578543"/>
              </a:xfrm>
              <a:prstGeom prst="rect">
                <a:avLst/>
              </a:prstGeom>
              <a:noFill/>
              <a:ln>
                <a:solidFill>
                  <a:schemeClr val="tx1">
                    <a:lumMod val="65000"/>
                    <a:lumOff val="3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100"/>
              </a:p>
            </p:txBody>
          </p:sp>
          <p:cxnSp>
            <p:nvCxnSpPr>
              <p:cNvPr id="46" name="Gerader Verbinder 45">
                <a:extLst>
                  <a:ext uri="{FF2B5EF4-FFF2-40B4-BE49-F238E27FC236}">
                    <a16:creationId xmlns:a16="http://schemas.microsoft.com/office/drawing/2014/main" id="{316878ED-334E-4B4F-804A-0227A507B71C}"/>
                  </a:ext>
                </a:extLst>
              </p:cNvPr>
              <p:cNvCxnSpPr>
                <a:cxnSpLocks/>
                <a:stCxn id="45" idx="0"/>
                <a:endCxn id="45" idx="2"/>
              </p:cNvCxnSpPr>
              <p:nvPr/>
            </p:nvCxnSpPr>
            <p:spPr>
              <a:xfrm>
                <a:off x="2165684" y="2521818"/>
                <a:ext cx="0" cy="1578543"/>
              </a:xfrm>
              <a:prstGeom prst="line">
                <a:avLst/>
              </a:prstGeom>
              <a:ln w="317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47" name="Gerader Verbinder 46">
                <a:extLst>
                  <a:ext uri="{FF2B5EF4-FFF2-40B4-BE49-F238E27FC236}">
                    <a16:creationId xmlns:a16="http://schemas.microsoft.com/office/drawing/2014/main" id="{9560AC16-F266-4E19-9262-C1207AE07A71}"/>
                  </a:ext>
                </a:extLst>
              </p:cNvPr>
              <p:cNvCxnSpPr>
                <a:cxnSpLocks/>
                <a:stCxn id="45" idx="3"/>
                <a:endCxn id="45" idx="1"/>
              </p:cNvCxnSpPr>
              <p:nvPr/>
            </p:nvCxnSpPr>
            <p:spPr>
              <a:xfrm flipH="1">
                <a:off x="1145406" y="3311090"/>
                <a:ext cx="2040556" cy="0"/>
              </a:xfrm>
              <a:prstGeom prst="line">
                <a:avLst/>
              </a:prstGeom>
              <a:ln w="317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grpSp>
        <p:pic>
          <p:nvPicPr>
            <p:cNvPr id="48" name="Grafik 47">
              <a:extLst>
                <a:ext uri="{FF2B5EF4-FFF2-40B4-BE49-F238E27FC236}">
                  <a16:creationId xmlns:a16="http://schemas.microsoft.com/office/drawing/2014/main" id="{C0142560-A5D0-433A-8005-0FB4C3416819}"/>
                </a:ext>
              </a:extLst>
            </p:cNvPr>
            <p:cNvPicPr>
              <a:picLocks noChangeAspect="1"/>
            </p:cNvPicPr>
            <p:nvPr/>
          </p:nvPicPr>
          <p:blipFill>
            <a:blip r:embed="rId4"/>
            <a:stretch>
              <a:fillRect/>
            </a:stretch>
          </p:blipFill>
          <p:spPr>
            <a:xfrm rot="16200000">
              <a:off x="4091241" y="3278385"/>
              <a:ext cx="766036" cy="623675"/>
            </a:xfrm>
            <a:prstGeom prst="rect">
              <a:avLst/>
            </a:prstGeom>
          </p:spPr>
        </p:pic>
        <p:sp>
          <p:nvSpPr>
            <p:cNvPr id="49" name="Textfeld 48">
              <a:extLst>
                <a:ext uri="{FF2B5EF4-FFF2-40B4-BE49-F238E27FC236}">
                  <a16:creationId xmlns:a16="http://schemas.microsoft.com/office/drawing/2014/main" id="{02240230-B2A2-4B30-A0E9-4F7ADAA13161}"/>
                </a:ext>
              </a:extLst>
            </p:cNvPr>
            <p:cNvSpPr txBox="1"/>
            <p:nvPr/>
          </p:nvSpPr>
          <p:spPr>
            <a:xfrm>
              <a:off x="5731873" y="1644357"/>
              <a:ext cx="1467786" cy="537558"/>
            </a:xfrm>
            <a:prstGeom prst="rect">
              <a:avLst/>
            </a:prstGeom>
            <a:noFill/>
          </p:spPr>
          <p:txBody>
            <a:bodyPr wrap="none" rtlCol="0">
              <a:spAutoFit/>
            </a:bodyPr>
            <a:lstStyle/>
            <a:p>
              <a:r>
                <a:rPr lang="de-DE" sz="1600" dirty="0" err="1">
                  <a:solidFill>
                    <a:srgbClr val="0070C0"/>
                  </a:solidFill>
                </a:rPr>
                <a:t>sigmoid</a:t>
              </a:r>
              <a:endParaRPr lang="de-DE" sz="1600" dirty="0">
                <a:solidFill>
                  <a:srgbClr val="0070C0"/>
                </a:solidFill>
              </a:endParaRPr>
            </a:p>
          </p:txBody>
        </p:sp>
        <p:sp>
          <p:nvSpPr>
            <p:cNvPr id="50" name="Freihandform: Form 49">
              <a:extLst>
                <a:ext uri="{FF2B5EF4-FFF2-40B4-BE49-F238E27FC236}">
                  <a16:creationId xmlns:a16="http://schemas.microsoft.com/office/drawing/2014/main" id="{3302962A-EE9D-471A-8A44-407509124A87}"/>
                </a:ext>
              </a:extLst>
            </p:cNvPr>
            <p:cNvSpPr/>
            <p:nvPr/>
          </p:nvSpPr>
          <p:spPr>
            <a:xfrm>
              <a:off x="4840623" y="2390223"/>
              <a:ext cx="2827867" cy="1330877"/>
            </a:xfrm>
            <a:custGeom>
              <a:avLst/>
              <a:gdLst>
                <a:gd name="connsiteX0" fmla="*/ 0 w 2827867"/>
                <a:gd name="connsiteY0" fmla="*/ 1330877 h 1330877"/>
                <a:gd name="connsiteX1" fmla="*/ 660400 w 2827867"/>
                <a:gd name="connsiteY1" fmla="*/ 1203877 h 1330877"/>
                <a:gd name="connsiteX2" fmla="*/ 1363134 w 2827867"/>
                <a:gd name="connsiteY2" fmla="*/ 700110 h 1330877"/>
                <a:gd name="connsiteX3" fmla="*/ 1905000 w 2827867"/>
                <a:gd name="connsiteY3" fmla="*/ 247144 h 1330877"/>
                <a:gd name="connsiteX4" fmla="*/ 2396067 w 2827867"/>
                <a:gd name="connsiteY4" fmla="*/ 31244 h 1330877"/>
                <a:gd name="connsiteX5" fmla="*/ 2827867 w 2827867"/>
                <a:gd name="connsiteY5" fmla="*/ 5844 h 1330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27867" h="1330877">
                  <a:moveTo>
                    <a:pt x="0" y="1330877"/>
                  </a:moveTo>
                  <a:cubicBezTo>
                    <a:pt x="216605" y="1319941"/>
                    <a:pt x="433211" y="1309005"/>
                    <a:pt x="660400" y="1203877"/>
                  </a:cubicBezTo>
                  <a:cubicBezTo>
                    <a:pt x="887589" y="1098749"/>
                    <a:pt x="1155701" y="859565"/>
                    <a:pt x="1363134" y="700110"/>
                  </a:cubicBezTo>
                  <a:cubicBezTo>
                    <a:pt x="1570567" y="540655"/>
                    <a:pt x="1732845" y="358622"/>
                    <a:pt x="1905000" y="247144"/>
                  </a:cubicBezTo>
                  <a:cubicBezTo>
                    <a:pt x="2077155" y="135666"/>
                    <a:pt x="2242256" y="71461"/>
                    <a:pt x="2396067" y="31244"/>
                  </a:cubicBezTo>
                  <a:cubicBezTo>
                    <a:pt x="2549878" y="-8973"/>
                    <a:pt x="2688872" y="-1565"/>
                    <a:pt x="2827867" y="5844"/>
                  </a:cubicBezTo>
                </a:path>
              </a:pathLst>
            </a:custGeom>
            <a:noFill/>
            <a:ln w="28575"/>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100"/>
            </a:p>
          </p:txBody>
        </p:sp>
        <p:grpSp>
          <p:nvGrpSpPr>
            <p:cNvPr id="51" name="Gruppieren 50">
              <a:extLst>
                <a:ext uri="{FF2B5EF4-FFF2-40B4-BE49-F238E27FC236}">
                  <a16:creationId xmlns:a16="http://schemas.microsoft.com/office/drawing/2014/main" id="{D32AA7ED-7BC1-4D86-9E3B-6DD4B991D1EC}"/>
                </a:ext>
              </a:extLst>
            </p:cNvPr>
            <p:cNvGrpSpPr/>
            <p:nvPr/>
          </p:nvGrpSpPr>
          <p:grpSpPr>
            <a:xfrm>
              <a:off x="8571253" y="2397626"/>
              <a:ext cx="2849078" cy="2646948"/>
              <a:chOff x="1145406" y="2521818"/>
              <a:chExt cx="2040556" cy="1578543"/>
            </a:xfrm>
          </p:grpSpPr>
          <p:sp>
            <p:nvSpPr>
              <p:cNvPr id="52" name="Rechteck 51">
                <a:extLst>
                  <a:ext uri="{FF2B5EF4-FFF2-40B4-BE49-F238E27FC236}">
                    <a16:creationId xmlns:a16="http://schemas.microsoft.com/office/drawing/2014/main" id="{39594AB0-FE8A-45CD-96C1-64727D377A1D}"/>
                  </a:ext>
                </a:extLst>
              </p:cNvPr>
              <p:cNvSpPr/>
              <p:nvPr/>
            </p:nvSpPr>
            <p:spPr>
              <a:xfrm>
                <a:off x="1145406" y="2521818"/>
                <a:ext cx="2040556" cy="1578543"/>
              </a:xfrm>
              <a:prstGeom prst="rect">
                <a:avLst/>
              </a:prstGeom>
              <a:noFill/>
              <a:ln>
                <a:solidFill>
                  <a:schemeClr val="tx1">
                    <a:lumMod val="65000"/>
                    <a:lumOff val="3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100"/>
              </a:p>
            </p:txBody>
          </p:sp>
          <p:cxnSp>
            <p:nvCxnSpPr>
              <p:cNvPr id="53" name="Gerader Verbinder 52">
                <a:extLst>
                  <a:ext uri="{FF2B5EF4-FFF2-40B4-BE49-F238E27FC236}">
                    <a16:creationId xmlns:a16="http://schemas.microsoft.com/office/drawing/2014/main" id="{CF7DF853-5B67-49DD-A5EE-DC3488C1F32A}"/>
                  </a:ext>
                </a:extLst>
              </p:cNvPr>
              <p:cNvCxnSpPr>
                <a:cxnSpLocks/>
                <a:stCxn id="52" idx="0"/>
                <a:endCxn id="52" idx="2"/>
              </p:cNvCxnSpPr>
              <p:nvPr/>
            </p:nvCxnSpPr>
            <p:spPr>
              <a:xfrm>
                <a:off x="2165684" y="2521818"/>
                <a:ext cx="0" cy="1578543"/>
              </a:xfrm>
              <a:prstGeom prst="line">
                <a:avLst/>
              </a:prstGeom>
              <a:ln w="317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54" name="Gerader Verbinder 53">
                <a:extLst>
                  <a:ext uri="{FF2B5EF4-FFF2-40B4-BE49-F238E27FC236}">
                    <a16:creationId xmlns:a16="http://schemas.microsoft.com/office/drawing/2014/main" id="{0EB398DE-56BB-478E-8F43-950558B5F4FB}"/>
                  </a:ext>
                </a:extLst>
              </p:cNvPr>
              <p:cNvCxnSpPr>
                <a:cxnSpLocks/>
                <a:stCxn id="52" idx="3"/>
                <a:endCxn id="52" idx="1"/>
              </p:cNvCxnSpPr>
              <p:nvPr/>
            </p:nvCxnSpPr>
            <p:spPr>
              <a:xfrm flipH="1">
                <a:off x="1145406" y="3311090"/>
                <a:ext cx="2040556" cy="0"/>
              </a:xfrm>
              <a:prstGeom prst="line">
                <a:avLst/>
              </a:prstGeom>
              <a:ln w="317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grpSp>
        <p:pic>
          <p:nvPicPr>
            <p:cNvPr id="55" name="Grafik 54">
              <a:extLst>
                <a:ext uri="{FF2B5EF4-FFF2-40B4-BE49-F238E27FC236}">
                  <a16:creationId xmlns:a16="http://schemas.microsoft.com/office/drawing/2014/main" id="{3BE08EBF-EF73-41A5-BD1B-E16C96B8565D}"/>
                </a:ext>
              </a:extLst>
            </p:cNvPr>
            <p:cNvPicPr>
              <a:picLocks noChangeAspect="1"/>
            </p:cNvPicPr>
            <p:nvPr/>
          </p:nvPicPr>
          <p:blipFill>
            <a:blip r:embed="rId4"/>
            <a:stretch>
              <a:fillRect/>
            </a:stretch>
          </p:blipFill>
          <p:spPr>
            <a:xfrm rot="16200000">
              <a:off x="7832420" y="3288946"/>
              <a:ext cx="766036" cy="623675"/>
            </a:xfrm>
            <a:prstGeom prst="rect">
              <a:avLst/>
            </a:prstGeom>
          </p:spPr>
        </p:pic>
        <p:sp>
          <p:nvSpPr>
            <p:cNvPr id="56" name="Textfeld 55">
              <a:extLst>
                <a:ext uri="{FF2B5EF4-FFF2-40B4-BE49-F238E27FC236}">
                  <a16:creationId xmlns:a16="http://schemas.microsoft.com/office/drawing/2014/main" id="{7CD717D2-A07A-4A2B-B481-D3211F1725E1}"/>
                </a:ext>
              </a:extLst>
            </p:cNvPr>
            <p:cNvSpPr txBox="1"/>
            <p:nvPr/>
          </p:nvSpPr>
          <p:spPr>
            <a:xfrm>
              <a:off x="8381448" y="1644357"/>
              <a:ext cx="3067232" cy="537558"/>
            </a:xfrm>
            <a:prstGeom prst="rect">
              <a:avLst/>
            </a:prstGeom>
            <a:noFill/>
          </p:spPr>
          <p:txBody>
            <a:bodyPr wrap="none" rtlCol="0">
              <a:spAutoFit/>
            </a:bodyPr>
            <a:lstStyle/>
            <a:p>
              <a:r>
                <a:rPr lang="de-DE" sz="1600" dirty="0" err="1">
                  <a:solidFill>
                    <a:srgbClr val="0070C0"/>
                  </a:solidFill>
                </a:rPr>
                <a:t>hyperbolic</a:t>
              </a:r>
              <a:r>
                <a:rPr lang="de-DE" sz="1600" dirty="0">
                  <a:solidFill>
                    <a:srgbClr val="0070C0"/>
                  </a:solidFill>
                </a:rPr>
                <a:t> </a:t>
              </a:r>
              <a:r>
                <a:rPr lang="de-DE" sz="1600" dirty="0" err="1">
                  <a:solidFill>
                    <a:srgbClr val="0070C0"/>
                  </a:solidFill>
                </a:rPr>
                <a:t>tangent</a:t>
              </a:r>
              <a:endParaRPr lang="de-DE" sz="1600" dirty="0">
                <a:solidFill>
                  <a:srgbClr val="0070C0"/>
                </a:solidFill>
              </a:endParaRPr>
            </a:p>
          </p:txBody>
        </p:sp>
        <p:sp>
          <p:nvSpPr>
            <p:cNvPr id="57" name="Freihandform: Form 56">
              <a:extLst>
                <a:ext uri="{FF2B5EF4-FFF2-40B4-BE49-F238E27FC236}">
                  <a16:creationId xmlns:a16="http://schemas.microsoft.com/office/drawing/2014/main" id="{BB60CE86-DB35-44BD-B0EA-282AD92AF5AF}"/>
                </a:ext>
              </a:extLst>
            </p:cNvPr>
            <p:cNvSpPr/>
            <p:nvPr/>
          </p:nvSpPr>
          <p:spPr>
            <a:xfrm>
              <a:off x="8571252" y="2400784"/>
              <a:ext cx="2838417" cy="2633228"/>
            </a:xfrm>
            <a:custGeom>
              <a:avLst/>
              <a:gdLst>
                <a:gd name="connsiteX0" fmla="*/ 0 w 2827867"/>
                <a:gd name="connsiteY0" fmla="*/ 1330877 h 1330877"/>
                <a:gd name="connsiteX1" fmla="*/ 660400 w 2827867"/>
                <a:gd name="connsiteY1" fmla="*/ 1203877 h 1330877"/>
                <a:gd name="connsiteX2" fmla="*/ 1363134 w 2827867"/>
                <a:gd name="connsiteY2" fmla="*/ 700110 h 1330877"/>
                <a:gd name="connsiteX3" fmla="*/ 1905000 w 2827867"/>
                <a:gd name="connsiteY3" fmla="*/ 247144 h 1330877"/>
                <a:gd name="connsiteX4" fmla="*/ 2396067 w 2827867"/>
                <a:gd name="connsiteY4" fmla="*/ 31244 h 1330877"/>
                <a:gd name="connsiteX5" fmla="*/ 2827867 w 2827867"/>
                <a:gd name="connsiteY5" fmla="*/ 5844 h 1330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27867" h="1330877">
                  <a:moveTo>
                    <a:pt x="0" y="1330877"/>
                  </a:moveTo>
                  <a:cubicBezTo>
                    <a:pt x="216605" y="1319941"/>
                    <a:pt x="433211" y="1309005"/>
                    <a:pt x="660400" y="1203877"/>
                  </a:cubicBezTo>
                  <a:cubicBezTo>
                    <a:pt x="887589" y="1098749"/>
                    <a:pt x="1155701" y="859565"/>
                    <a:pt x="1363134" y="700110"/>
                  </a:cubicBezTo>
                  <a:cubicBezTo>
                    <a:pt x="1570567" y="540655"/>
                    <a:pt x="1732845" y="358622"/>
                    <a:pt x="1905000" y="247144"/>
                  </a:cubicBezTo>
                  <a:cubicBezTo>
                    <a:pt x="2077155" y="135666"/>
                    <a:pt x="2242256" y="71461"/>
                    <a:pt x="2396067" y="31244"/>
                  </a:cubicBezTo>
                  <a:cubicBezTo>
                    <a:pt x="2549878" y="-8973"/>
                    <a:pt x="2688872" y="-1565"/>
                    <a:pt x="2827867" y="5844"/>
                  </a:cubicBezTo>
                </a:path>
              </a:pathLst>
            </a:custGeom>
            <a:noFill/>
            <a:ln w="28575"/>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100"/>
            </a:p>
          </p:txBody>
        </p:sp>
      </p:grpSp>
      <p:pic>
        <p:nvPicPr>
          <p:cNvPr id="59" name="Grafik 58">
            <a:extLst>
              <a:ext uri="{FF2B5EF4-FFF2-40B4-BE49-F238E27FC236}">
                <a16:creationId xmlns:a16="http://schemas.microsoft.com/office/drawing/2014/main" id="{43FD6ADC-0263-4D41-804E-90DAD3B36E53}"/>
              </a:ext>
            </a:extLst>
          </p:cNvPr>
          <p:cNvPicPr>
            <a:picLocks noChangeAspect="1"/>
          </p:cNvPicPr>
          <p:nvPr/>
        </p:nvPicPr>
        <p:blipFill>
          <a:blip r:embed="rId5"/>
          <a:stretch>
            <a:fillRect/>
          </a:stretch>
        </p:blipFill>
        <p:spPr>
          <a:xfrm>
            <a:off x="9425369" y="6408000"/>
            <a:ext cx="725199" cy="400110"/>
          </a:xfrm>
          <a:prstGeom prst="rect">
            <a:avLst/>
          </a:prstGeom>
        </p:spPr>
      </p:pic>
      <p:sp>
        <p:nvSpPr>
          <p:cNvPr id="60" name="Foliennummernplatzhalter 5">
            <a:extLst>
              <a:ext uri="{FF2B5EF4-FFF2-40B4-BE49-F238E27FC236}">
                <a16:creationId xmlns:a16="http://schemas.microsoft.com/office/drawing/2014/main" id="{3259D487-BB02-47B6-B7E7-C2500A1D5B92}"/>
              </a:ext>
            </a:extLst>
          </p:cNvPr>
          <p:cNvSpPr>
            <a:spLocks noGrp="1"/>
          </p:cNvSpPr>
          <p:nvPr>
            <p:ph type="sldNum" sz="quarter" idx="12"/>
          </p:nvPr>
        </p:nvSpPr>
        <p:spPr>
          <a:xfrm>
            <a:off x="316800" y="6408000"/>
            <a:ext cx="537600" cy="365125"/>
          </a:xfrm>
        </p:spPr>
        <p:txBody>
          <a:bodyPr/>
          <a:lstStyle/>
          <a:p>
            <a:fld id="{54297B9A-DF33-440A-9F4F-B0668825F3DE}" type="slidenum">
              <a:rPr lang="de-DE" smtClean="0"/>
              <a:t>30</a:t>
            </a:fld>
            <a:endParaRPr lang="de-DE"/>
          </a:p>
        </p:txBody>
      </p:sp>
    </p:spTree>
    <p:extLst>
      <p:ext uri="{BB962C8B-B14F-4D97-AF65-F5344CB8AC3E}">
        <p14:creationId xmlns:p14="http://schemas.microsoft.com/office/powerpoint/2010/main" val="275675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a:extLst>
              <a:ext uri="{FF2B5EF4-FFF2-40B4-BE49-F238E27FC236}">
                <a16:creationId xmlns:a16="http://schemas.microsoft.com/office/drawing/2014/main" id="{163A9ECE-BCD0-4CD9-8FFC-76866A13C354}"/>
              </a:ext>
            </a:extLst>
          </p:cNvPr>
          <p:cNvSpPr>
            <a:spLocks noGrp="1"/>
          </p:cNvSpPr>
          <p:nvPr>
            <p:ph type="title"/>
          </p:nvPr>
        </p:nvSpPr>
        <p:spPr/>
        <p:txBody>
          <a:bodyPr/>
          <a:lstStyle/>
          <a:p>
            <a:r>
              <a:rPr lang="de-DE" dirty="0" err="1"/>
              <a:t>Neural</a:t>
            </a:r>
            <a:r>
              <a:rPr lang="de-DE" dirty="0"/>
              <a:t> Network</a:t>
            </a:r>
          </a:p>
        </p:txBody>
      </p:sp>
      <p:sp>
        <p:nvSpPr>
          <p:cNvPr id="6" name="Foliennummernplatzhalter 5">
            <a:extLst>
              <a:ext uri="{FF2B5EF4-FFF2-40B4-BE49-F238E27FC236}">
                <a16:creationId xmlns:a16="http://schemas.microsoft.com/office/drawing/2014/main" id="{EFAE64BF-BBC4-4A47-BD90-13A79E7DBBF1}"/>
              </a:ext>
            </a:extLst>
          </p:cNvPr>
          <p:cNvSpPr>
            <a:spLocks noGrp="1"/>
          </p:cNvSpPr>
          <p:nvPr>
            <p:ph type="sldNum" sz="quarter" idx="12"/>
          </p:nvPr>
        </p:nvSpPr>
        <p:spPr/>
        <p:txBody>
          <a:bodyPr/>
          <a:lstStyle/>
          <a:p>
            <a:fld id="{54297B9A-DF33-440A-9F4F-B0668825F3DE}" type="slidenum">
              <a:rPr lang="de-DE" smtClean="0"/>
              <a:t>31</a:t>
            </a:fld>
            <a:endParaRPr lang="de-DE"/>
          </a:p>
        </p:txBody>
      </p:sp>
      <p:grpSp>
        <p:nvGrpSpPr>
          <p:cNvPr id="2" name="Gruppieren 1">
            <a:extLst>
              <a:ext uri="{FF2B5EF4-FFF2-40B4-BE49-F238E27FC236}">
                <a16:creationId xmlns:a16="http://schemas.microsoft.com/office/drawing/2014/main" id="{BE0D6589-A0AA-430C-AB36-1636060626FC}"/>
              </a:ext>
            </a:extLst>
          </p:cNvPr>
          <p:cNvGrpSpPr/>
          <p:nvPr/>
        </p:nvGrpSpPr>
        <p:grpSpPr>
          <a:xfrm>
            <a:off x="2203200" y="2104558"/>
            <a:ext cx="9325060" cy="3637114"/>
            <a:chOff x="1963881" y="1986794"/>
            <a:chExt cx="9325060" cy="3637114"/>
          </a:xfrm>
        </p:grpSpPr>
        <p:sp>
          <p:nvSpPr>
            <p:cNvPr id="9" name="Ellipse 8">
              <a:extLst>
                <a:ext uri="{FF2B5EF4-FFF2-40B4-BE49-F238E27FC236}">
                  <a16:creationId xmlns:a16="http://schemas.microsoft.com/office/drawing/2014/main" id="{3718A49D-2157-400D-BA0E-F8FDCE7926AD}"/>
                </a:ext>
              </a:extLst>
            </p:cNvPr>
            <p:cNvSpPr/>
            <p:nvPr/>
          </p:nvSpPr>
          <p:spPr>
            <a:xfrm>
              <a:off x="1963881" y="2554116"/>
              <a:ext cx="914400" cy="914400"/>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10" name="Ellipse 9">
              <a:extLst>
                <a:ext uri="{FF2B5EF4-FFF2-40B4-BE49-F238E27FC236}">
                  <a16:creationId xmlns:a16="http://schemas.microsoft.com/office/drawing/2014/main" id="{1EFC85CC-7C9A-4BC6-9C2C-A30765B9BFD5}"/>
                </a:ext>
              </a:extLst>
            </p:cNvPr>
            <p:cNvSpPr/>
            <p:nvPr/>
          </p:nvSpPr>
          <p:spPr>
            <a:xfrm>
              <a:off x="1963881" y="4051256"/>
              <a:ext cx="914400" cy="914400"/>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11" name="Ellipse 10">
              <a:extLst>
                <a:ext uri="{FF2B5EF4-FFF2-40B4-BE49-F238E27FC236}">
                  <a16:creationId xmlns:a16="http://schemas.microsoft.com/office/drawing/2014/main" id="{78ECDEC5-4D8D-42E6-80EC-37296FFB6F80}"/>
                </a:ext>
              </a:extLst>
            </p:cNvPr>
            <p:cNvSpPr/>
            <p:nvPr/>
          </p:nvSpPr>
          <p:spPr>
            <a:xfrm>
              <a:off x="4592781" y="2548247"/>
              <a:ext cx="914400" cy="914400"/>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12" name="Ellipse 11">
              <a:extLst>
                <a:ext uri="{FF2B5EF4-FFF2-40B4-BE49-F238E27FC236}">
                  <a16:creationId xmlns:a16="http://schemas.microsoft.com/office/drawing/2014/main" id="{308540A2-739D-4CC5-9FD7-8112ACB82BCF}"/>
                </a:ext>
              </a:extLst>
            </p:cNvPr>
            <p:cNvSpPr/>
            <p:nvPr/>
          </p:nvSpPr>
          <p:spPr>
            <a:xfrm>
              <a:off x="4636324" y="4024100"/>
              <a:ext cx="914400" cy="914400"/>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13" name="Ellipse 12">
              <a:extLst>
                <a:ext uri="{FF2B5EF4-FFF2-40B4-BE49-F238E27FC236}">
                  <a16:creationId xmlns:a16="http://schemas.microsoft.com/office/drawing/2014/main" id="{C77DA869-EA01-40F1-91FB-71E9BF5ECB98}"/>
                </a:ext>
              </a:extLst>
            </p:cNvPr>
            <p:cNvSpPr/>
            <p:nvPr/>
          </p:nvSpPr>
          <p:spPr>
            <a:xfrm>
              <a:off x="7308767" y="3109700"/>
              <a:ext cx="914400" cy="914400"/>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14" name="Textfeld 13">
              <a:extLst>
                <a:ext uri="{FF2B5EF4-FFF2-40B4-BE49-F238E27FC236}">
                  <a16:creationId xmlns:a16="http://schemas.microsoft.com/office/drawing/2014/main" id="{7A7CF3E9-AF33-498F-8BC6-941EBFF57554}"/>
                </a:ext>
              </a:extLst>
            </p:cNvPr>
            <p:cNvSpPr txBox="1"/>
            <p:nvPr/>
          </p:nvSpPr>
          <p:spPr>
            <a:xfrm>
              <a:off x="4105739" y="1986794"/>
              <a:ext cx="2510431" cy="369332"/>
            </a:xfrm>
            <a:prstGeom prst="rect">
              <a:avLst/>
            </a:prstGeom>
            <a:noFill/>
          </p:spPr>
          <p:txBody>
            <a:bodyPr wrap="square" rtlCol="0">
              <a:spAutoFit/>
            </a:bodyPr>
            <a:lstStyle/>
            <a:p>
              <a:r>
                <a:rPr lang="de-DE" dirty="0"/>
                <a:t>y</a:t>
              </a:r>
              <a:r>
                <a:rPr lang="de-DE" baseline="-25000" dirty="0"/>
                <a:t>1</a:t>
              </a:r>
              <a:r>
                <a:rPr lang="de-DE" dirty="0"/>
                <a:t> = W</a:t>
              </a:r>
              <a:r>
                <a:rPr lang="de-DE" baseline="-25000" dirty="0"/>
                <a:t>11</a:t>
              </a:r>
              <a:r>
                <a:rPr lang="de-DE" dirty="0"/>
                <a:t>x</a:t>
              </a:r>
              <a:r>
                <a:rPr lang="de-DE" baseline="-25000" dirty="0"/>
                <a:t>1</a:t>
              </a:r>
              <a:r>
                <a:rPr lang="de-DE" dirty="0"/>
                <a:t> + W</a:t>
              </a:r>
              <a:r>
                <a:rPr lang="de-DE" baseline="-25000" dirty="0"/>
                <a:t>12</a:t>
              </a:r>
              <a:r>
                <a:rPr lang="de-DE" dirty="0"/>
                <a:t>x</a:t>
              </a:r>
              <a:r>
                <a:rPr lang="de-DE" baseline="-25000" dirty="0"/>
                <a:t>2</a:t>
              </a:r>
              <a:r>
                <a:rPr lang="de-DE" dirty="0"/>
                <a:t>+b</a:t>
              </a:r>
              <a:r>
                <a:rPr lang="de-DE" baseline="-25000" dirty="0"/>
                <a:t>1</a:t>
              </a:r>
            </a:p>
          </p:txBody>
        </p:sp>
        <p:sp>
          <p:nvSpPr>
            <p:cNvPr id="15" name="Textfeld 14">
              <a:extLst>
                <a:ext uri="{FF2B5EF4-FFF2-40B4-BE49-F238E27FC236}">
                  <a16:creationId xmlns:a16="http://schemas.microsoft.com/office/drawing/2014/main" id="{CB52C694-A5CE-450E-B297-C91A11E4B0EA}"/>
                </a:ext>
              </a:extLst>
            </p:cNvPr>
            <p:cNvSpPr txBox="1"/>
            <p:nvPr/>
          </p:nvSpPr>
          <p:spPr>
            <a:xfrm>
              <a:off x="4105739" y="5254576"/>
              <a:ext cx="2510431" cy="369332"/>
            </a:xfrm>
            <a:prstGeom prst="rect">
              <a:avLst/>
            </a:prstGeom>
            <a:noFill/>
          </p:spPr>
          <p:txBody>
            <a:bodyPr wrap="square" rtlCol="0">
              <a:spAutoFit/>
            </a:bodyPr>
            <a:lstStyle/>
            <a:p>
              <a:r>
                <a:rPr lang="de-DE" dirty="0"/>
                <a:t>y</a:t>
              </a:r>
              <a:r>
                <a:rPr lang="de-DE" baseline="-25000" dirty="0"/>
                <a:t>2</a:t>
              </a:r>
              <a:r>
                <a:rPr lang="de-DE" dirty="0"/>
                <a:t> = W</a:t>
              </a:r>
              <a:r>
                <a:rPr lang="de-DE" baseline="-25000" dirty="0"/>
                <a:t>21</a:t>
              </a:r>
              <a:r>
                <a:rPr lang="de-DE" dirty="0"/>
                <a:t>x</a:t>
              </a:r>
              <a:r>
                <a:rPr lang="de-DE" baseline="-25000" dirty="0"/>
                <a:t>1</a:t>
              </a:r>
              <a:r>
                <a:rPr lang="de-DE" dirty="0"/>
                <a:t> + W</a:t>
              </a:r>
              <a:r>
                <a:rPr lang="de-DE" baseline="-25000" dirty="0"/>
                <a:t>22</a:t>
              </a:r>
              <a:r>
                <a:rPr lang="de-DE" dirty="0"/>
                <a:t>x</a:t>
              </a:r>
              <a:r>
                <a:rPr lang="de-DE" baseline="-25000" dirty="0"/>
                <a:t>2</a:t>
              </a:r>
              <a:r>
                <a:rPr lang="de-DE" dirty="0"/>
                <a:t>+b</a:t>
              </a:r>
              <a:r>
                <a:rPr lang="de-DE" baseline="-25000" dirty="0"/>
                <a:t>2</a:t>
              </a:r>
            </a:p>
          </p:txBody>
        </p:sp>
        <p:sp>
          <p:nvSpPr>
            <p:cNvPr id="17" name="Textfeld 16">
              <a:extLst>
                <a:ext uri="{FF2B5EF4-FFF2-40B4-BE49-F238E27FC236}">
                  <a16:creationId xmlns:a16="http://schemas.microsoft.com/office/drawing/2014/main" id="{111E3865-6CFE-46E7-B471-1438AFA2E2B4}"/>
                </a:ext>
              </a:extLst>
            </p:cNvPr>
            <p:cNvSpPr txBox="1"/>
            <p:nvPr/>
          </p:nvSpPr>
          <p:spPr>
            <a:xfrm>
              <a:off x="3479598" y="2631058"/>
              <a:ext cx="655983" cy="369332"/>
            </a:xfrm>
            <a:prstGeom prst="rect">
              <a:avLst/>
            </a:prstGeom>
            <a:noFill/>
          </p:spPr>
          <p:txBody>
            <a:bodyPr wrap="square">
              <a:spAutoFit/>
            </a:bodyPr>
            <a:lstStyle/>
            <a:p>
              <a:r>
                <a:rPr lang="de-DE" dirty="0"/>
                <a:t>W</a:t>
              </a:r>
              <a:r>
                <a:rPr lang="de-DE" baseline="-25000" dirty="0"/>
                <a:t>11</a:t>
              </a:r>
              <a:endParaRPr lang="de-DE" dirty="0"/>
            </a:p>
          </p:txBody>
        </p:sp>
        <p:cxnSp>
          <p:nvCxnSpPr>
            <p:cNvPr id="19" name="Gerade Verbindung mit Pfeil 18">
              <a:extLst>
                <a:ext uri="{FF2B5EF4-FFF2-40B4-BE49-F238E27FC236}">
                  <a16:creationId xmlns:a16="http://schemas.microsoft.com/office/drawing/2014/main" id="{259E7324-D969-478A-A77B-768E024407DE}"/>
                </a:ext>
              </a:extLst>
            </p:cNvPr>
            <p:cNvCxnSpPr>
              <a:stCxn id="9" idx="6"/>
              <a:endCxn id="11" idx="2"/>
            </p:cNvCxnSpPr>
            <p:nvPr/>
          </p:nvCxnSpPr>
          <p:spPr>
            <a:xfrm flipV="1">
              <a:off x="2878281" y="3005447"/>
              <a:ext cx="1714500" cy="586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1" name="Textfeld 20">
              <a:extLst>
                <a:ext uri="{FF2B5EF4-FFF2-40B4-BE49-F238E27FC236}">
                  <a16:creationId xmlns:a16="http://schemas.microsoft.com/office/drawing/2014/main" id="{518083FF-223A-4398-87BE-C1A28E5B9358}"/>
                </a:ext>
              </a:extLst>
            </p:cNvPr>
            <p:cNvSpPr txBox="1"/>
            <p:nvPr/>
          </p:nvSpPr>
          <p:spPr>
            <a:xfrm>
              <a:off x="2277626" y="2815724"/>
              <a:ext cx="441629" cy="369332"/>
            </a:xfrm>
            <a:prstGeom prst="rect">
              <a:avLst/>
            </a:prstGeom>
            <a:noFill/>
          </p:spPr>
          <p:txBody>
            <a:bodyPr wrap="square">
              <a:spAutoFit/>
            </a:bodyPr>
            <a:lstStyle/>
            <a:p>
              <a:r>
                <a:rPr lang="de-DE" dirty="0"/>
                <a:t>x</a:t>
              </a:r>
              <a:r>
                <a:rPr lang="de-DE" baseline="-25000" dirty="0"/>
                <a:t>1</a:t>
              </a:r>
              <a:endParaRPr lang="de-DE" dirty="0"/>
            </a:p>
          </p:txBody>
        </p:sp>
        <p:sp>
          <p:nvSpPr>
            <p:cNvPr id="22" name="Textfeld 21">
              <a:extLst>
                <a:ext uri="{FF2B5EF4-FFF2-40B4-BE49-F238E27FC236}">
                  <a16:creationId xmlns:a16="http://schemas.microsoft.com/office/drawing/2014/main" id="{1DEF005F-7DF0-4F05-B185-1A8BD111EEE6}"/>
                </a:ext>
              </a:extLst>
            </p:cNvPr>
            <p:cNvSpPr txBox="1"/>
            <p:nvPr/>
          </p:nvSpPr>
          <p:spPr>
            <a:xfrm>
              <a:off x="2277625" y="4323790"/>
              <a:ext cx="441629" cy="369332"/>
            </a:xfrm>
            <a:prstGeom prst="rect">
              <a:avLst/>
            </a:prstGeom>
            <a:noFill/>
          </p:spPr>
          <p:txBody>
            <a:bodyPr wrap="square">
              <a:spAutoFit/>
            </a:bodyPr>
            <a:lstStyle/>
            <a:p>
              <a:r>
                <a:rPr lang="de-DE" dirty="0"/>
                <a:t>x</a:t>
              </a:r>
              <a:r>
                <a:rPr lang="de-DE" baseline="-25000" dirty="0"/>
                <a:t>2</a:t>
              </a:r>
              <a:endParaRPr lang="de-DE" dirty="0"/>
            </a:p>
          </p:txBody>
        </p:sp>
        <p:cxnSp>
          <p:nvCxnSpPr>
            <p:cNvPr id="23" name="Gerade Verbindung mit Pfeil 22">
              <a:extLst>
                <a:ext uri="{FF2B5EF4-FFF2-40B4-BE49-F238E27FC236}">
                  <a16:creationId xmlns:a16="http://schemas.microsoft.com/office/drawing/2014/main" id="{33EF7EDA-C768-4534-BD4E-3E3FD97A0558}"/>
                </a:ext>
              </a:extLst>
            </p:cNvPr>
            <p:cNvCxnSpPr/>
            <p:nvPr/>
          </p:nvCxnSpPr>
          <p:spPr>
            <a:xfrm flipV="1">
              <a:off x="2878281" y="4488063"/>
              <a:ext cx="1714500" cy="586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4" name="Gerade Verbindung mit Pfeil 23">
              <a:extLst>
                <a:ext uri="{FF2B5EF4-FFF2-40B4-BE49-F238E27FC236}">
                  <a16:creationId xmlns:a16="http://schemas.microsoft.com/office/drawing/2014/main" id="{28D74593-2FBF-462A-A4D5-0AE738E7E650}"/>
                </a:ext>
              </a:extLst>
            </p:cNvPr>
            <p:cNvCxnSpPr>
              <a:cxnSpLocks/>
              <a:endCxn id="11" idx="2"/>
            </p:cNvCxnSpPr>
            <p:nvPr/>
          </p:nvCxnSpPr>
          <p:spPr>
            <a:xfrm flipV="1">
              <a:off x="2861431" y="3005447"/>
              <a:ext cx="1731350" cy="148848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6" name="Gerade Verbindung mit Pfeil 25">
              <a:extLst>
                <a:ext uri="{FF2B5EF4-FFF2-40B4-BE49-F238E27FC236}">
                  <a16:creationId xmlns:a16="http://schemas.microsoft.com/office/drawing/2014/main" id="{5F5FE7FC-8350-44D2-BB4F-2CB49E59C76A}"/>
                </a:ext>
              </a:extLst>
            </p:cNvPr>
            <p:cNvCxnSpPr>
              <a:cxnSpLocks/>
              <a:endCxn id="12" idx="2"/>
            </p:cNvCxnSpPr>
            <p:nvPr/>
          </p:nvCxnSpPr>
          <p:spPr>
            <a:xfrm>
              <a:off x="2861431" y="3005447"/>
              <a:ext cx="1774893" cy="147585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8" name="Textfeld 27">
              <a:extLst>
                <a:ext uri="{FF2B5EF4-FFF2-40B4-BE49-F238E27FC236}">
                  <a16:creationId xmlns:a16="http://schemas.microsoft.com/office/drawing/2014/main" id="{74DA5678-13B5-4828-8830-F8BBE80D8D60}"/>
                </a:ext>
              </a:extLst>
            </p:cNvPr>
            <p:cNvSpPr txBox="1"/>
            <p:nvPr/>
          </p:nvSpPr>
          <p:spPr>
            <a:xfrm>
              <a:off x="4078974" y="3346620"/>
              <a:ext cx="655983" cy="369332"/>
            </a:xfrm>
            <a:prstGeom prst="rect">
              <a:avLst/>
            </a:prstGeom>
            <a:noFill/>
          </p:spPr>
          <p:txBody>
            <a:bodyPr wrap="square">
              <a:spAutoFit/>
            </a:bodyPr>
            <a:lstStyle/>
            <a:p>
              <a:r>
                <a:rPr lang="de-DE" dirty="0"/>
                <a:t>W</a:t>
              </a:r>
              <a:r>
                <a:rPr lang="de-DE" baseline="-25000" dirty="0"/>
                <a:t>12</a:t>
              </a:r>
              <a:endParaRPr lang="de-DE" dirty="0"/>
            </a:p>
          </p:txBody>
        </p:sp>
        <p:sp>
          <p:nvSpPr>
            <p:cNvPr id="29" name="Textfeld 28">
              <a:extLst>
                <a:ext uri="{FF2B5EF4-FFF2-40B4-BE49-F238E27FC236}">
                  <a16:creationId xmlns:a16="http://schemas.microsoft.com/office/drawing/2014/main" id="{864E45E1-C3F1-4001-BEBD-29B19B231CFB}"/>
                </a:ext>
              </a:extLst>
            </p:cNvPr>
            <p:cNvSpPr txBox="1"/>
            <p:nvPr/>
          </p:nvSpPr>
          <p:spPr>
            <a:xfrm>
              <a:off x="4105739" y="3838005"/>
              <a:ext cx="655983" cy="369332"/>
            </a:xfrm>
            <a:prstGeom prst="rect">
              <a:avLst/>
            </a:prstGeom>
            <a:noFill/>
          </p:spPr>
          <p:txBody>
            <a:bodyPr wrap="square">
              <a:spAutoFit/>
            </a:bodyPr>
            <a:lstStyle/>
            <a:p>
              <a:r>
                <a:rPr lang="de-DE" dirty="0"/>
                <a:t>W</a:t>
              </a:r>
              <a:r>
                <a:rPr lang="de-DE" baseline="-25000" dirty="0"/>
                <a:t>21</a:t>
              </a:r>
              <a:endParaRPr lang="de-DE" dirty="0"/>
            </a:p>
          </p:txBody>
        </p:sp>
        <p:sp>
          <p:nvSpPr>
            <p:cNvPr id="30" name="Textfeld 29">
              <a:extLst>
                <a:ext uri="{FF2B5EF4-FFF2-40B4-BE49-F238E27FC236}">
                  <a16:creationId xmlns:a16="http://schemas.microsoft.com/office/drawing/2014/main" id="{F2B7131C-F8B5-42ED-BD3F-767CBFB4514A}"/>
                </a:ext>
              </a:extLst>
            </p:cNvPr>
            <p:cNvSpPr txBox="1"/>
            <p:nvPr/>
          </p:nvSpPr>
          <p:spPr>
            <a:xfrm>
              <a:off x="3479598" y="4107263"/>
              <a:ext cx="655983" cy="369332"/>
            </a:xfrm>
            <a:prstGeom prst="rect">
              <a:avLst/>
            </a:prstGeom>
            <a:noFill/>
          </p:spPr>
          <p:txBody>
            <a:bodyPr wrap="square">
              <a:spAutoFit/>
            </a:bodyPr>
            <a:lstStyle/>
            <a:p>
              <a:r>
                <a:rPr lang="de-DE" dirty="0"/>
                <a:t>W</a:t>
              </a:r>
              <a:r>
                <a:rPr lang="de-DE" baseline="-25000" dirty="0"/>
                <a:t>22</a:t>
              </a:r>
              <a:endParaRPr lang="de-DE" dirty="0"/>
            </a:p>
          </p:txBody>
        </p:sp>
        <p:sp>
          <p:nvSpPr>
            <p:cNvPr id="31" name="Textfeld 30">
              <a:extLst>
                <a:ext uri="{FF2B5EF4-FFF2-40B4-BE49-F238E27FC236}">
                  <a16:creationId xmlns:a16="http://schemas.microsoft.com/office/drawing/2014/main" id="{F7577D9C-14AD-49D4-9B24-DD202E76D848}"/>
                </a:ext>
              </a:extLst>
            </p:cNvPr>
            <p:cNvSpPr txBox="1"/>
            <p:nvPr/>
          </p:nvSpPr>
          <p:spPr>
            <a:xfrm>
              <a:off x="4678443" y="2809636"/>
              <a:ext cx="773647" cy="369332"/>
            </a:xfrm>
            <a:prstGeom prst="rect">
              <a:avLst/>
            </a:prstGeom>
            <a:noFill/>
          </p:spPr>
          <p:txBody>
            <a:bodyPr wrap="square">
              <a:spAutoFit/>
            </a:bodyPr>
            <a:lstStyle/>
            <a:p>
              <a:r>
                <a:rPr lang="el-GR" dirty="0">
                  <a:solidFill>
                    <a:srgbClr val="FF0000"/>
                  </a:solidFill>
                </a:rPr>
                <a:t>σ</a:t>
              </a:r>
              <a:r>
                <a:rPr lang="de-DE" dirty="0">
                  <a:solidFill>
                    <a:srgbClr val="FF0000"/>
                  </a:solidFill>
                </a:rPr>
                <a:t>(</a:t>
              </a:r>
              <a:r>
                <a:rPr lang="de-DE" dirty="0"/>
                <a:t>y</a:t>
              </a:r>
              <a:r>
                <a:rPr lang="de-DE" baseline="-25000" dirty="0"/>
                <a:t>1</a:t>
              </a:r>
              <a:r>
                <a:rPr lang="de-DE" dirty="0">
                  <a:solidFill>
                    <a:srgbClr val="FF0000"/>
                  </a:solidFill>
                </a:rPr>
                <a:t>) </a:t>
              </a:r>
              <a:endParaRPr lang="de-DE" dirty="0"/>
            </a:p>
          </p:txBody>
        </p:sp>
        <p:sp>
          <p:nvSpPr>
            <p:cNvPr id="32" name="Textfeld 31">
              <a:extLst>
                <a:ext uri="{FF2B5EF4-FFF2-40B4-BE49-F238E27FC236}">
                  <a16:creationId xmlns:a16="http://schemas.microsoft.com/office/drawing/2014/main" id="{1C597747-78E1-4254-9FE9-B210227A8518}"/>
                </a:ext>
              </a:extLst>
            </p:cNvPr>
            <p:cNvSpPr txBox="1"/>
            <p:nvPr/>
          </p:nvSpPr>
          <p:spPr>
            <a:xfrm>
              <a:off x="4793787" y="4303397"/>
              <a:ext cx="721558" cy="369332"/>
            </a:xfrm>
            <a:prstGeom prst="rect">
              <a:avLst/>
            </a:prstGeom>
            <a:noFill/>
          </p:spPr>
          <p:txBody>
            <a:bodyPr wrap="square">
              <a:spAutoFit/>
            </a:bodyPr>
            <a:lstStyle/>
            <a:p>
              <a:r>
                <a:rPr lang="el-GR" dirty="0">
                  <a:solidFill>
                    <a:srgbClr val="FF0000"/>
                  </a:solidFill>
                </a:rPr>
                <a:t>σ</a:t>
              </a:r>
              <a:r>
                <a:rPr lang="de-DE" dirty="0">
                  <a:solidFill>
                    <a:srgbClr val="FF0000"/>
                  </a:solidFill>
                </a:rPr>
                <a:t>(</a:t>
              </a:r>
              <a:r>
                <a:rPr lang="de-DE" dirty="0"/>
                <a:t>y</a:t>
              </a:r>
              <a:r>
                <a:rPr lang="de-DE" baseline="-25000" dirty="0"/>
                <a:t>2</a:t>
              </a:r>
              <a:r>
                <a:rPr lang="de-DE" dirty="0">
                  <a:solidFill>
                    <a:srgbClr val="FF0000"/>
                  </a:solidFill>
                </a:rPr>
                <a:t>)</a:t>
              </a:r>
              <a:endParaRPr lang="de-DE" dirty="0"/>
            </a:p>
          </p:txBody>
        </p:sp>
        <p:sp>
          <p:nvSpPr>
            <p:cNvPr id="33" name="Textfeld 32">
              <a:extLst>
                <a:ext uri="{FF2B5EF4-FFF2-40B4-BE49-F238E27FC236}">
                  <a16:creationId xmlns:a16="http://schemas.microsoft.com/office/drawing/2014/main" id="{BBE1DBD5-4AD2-4008-94F7-A375F61C1A6E}"/>
                </a:ext>
              </a:extLst>
            </p:cNvPr>
            <p:cNvSpPr txBox="1"/>
            <p:nvPr/>
          </p:nvSpPr>
          <p:spPr>
            <a:xfrm>
              <a:off x="7606681" y="3374041"/>
              <a:ext cx="441629" cy="369332"/>
            </a:xfrm>
            <a:prstGeom prst="rect">
              <a:avLst/>
            </a:prstGeom>
            <a:noFill/>
          </p:spPr>
          <p:txBody>
            <a:bodyPr wrap="square">
              <a:spAutoFit/>
            </a:bodyPr>
            <a:lstStyle/>
            <a:p>
              <a:r>
                <a:rPr lang="de-DE" dirty="0"/>
                <a:t>z</a:t>
              </a:r>
            </a:p>
          </p:txBody>
        </p:sp>
        <p:sp>
          <p:nvSpPr>
            <p:cNvPr id="34" name="Textfeld 33">
              <a:extLst>
                <a:ext uri="{FF2B5EF4-FFF2-40B4-BE49-F238E27FC236}">
                  <a16:creationId xmlns:a16="http://schemas.microsoft.com/office/drawing/2014/main" id="{4A9B87FD-D35B-4532-8606-8C54FDB9F4C5}"/>
                </a:ext>
              </a:extLst>
            </p:cNvPr>
            <p:cNvSpPr txBox="1"/>
            <p:nvPr/>
          </p:nvSpPr>
          <p:spPr>
            <a:xfrm>
              <a:off x="8346224" y="3349514"/>
              <a:ext cx="2942717" cy="369332"/>
            </a:xfrm>
            <a:prstGeom prst="rect">
              <a:avLst/>
            </a:prstGeom>
            <a:noFill/>
          </p:spPr>
          <p:txBody>
            <a:bodyPr wrap="square" rtlCol="0">
              <a:spAutoFit/>
            </a:bodyPr>
            <a:lstStyle/>
            <a:p>
              <a:r>
                <a:rPr lang="de-DE" dirty="0"/>
                <a:t>z = c</a:t>
              </a:r>
              <a:r>
                <a:rPr lang="de-DE" baseline="-25000" dirty="0"/>
                <a:t>1</a:t>
              </a:r>
              <a:r>
                <a:rPr lang="el-GR" dirty="0">
                  <a:solidFill>
                    <a:srgbClr val="FF0000"/>
                  </a:solidFill>
                </a:rPr>
                <a:t>σ</a:t>
              </a:r>
              <a:r>
                <a:rPr lang="de-DE" dirty="0">
                  <a:solidFill>
                    <a:srgbClr val="FF0000"/>
                  </a:solidFill>
                </a:rPr>
                <a:t>(</a:t>
              </a:r>
              <a:r>
                <a:rPr lang="de-DE" dirty="0"/>
                <a:t>y</a:t>
              </a:r>
              <a:r>
                <a:rPr lang="de-DE" baseline="-25000" dirty="0"/>
                <a:t>1</a:t>
              </a:r>
              <a:r>
                <a:rPr lang="de-DE" dirty="0">
                  <a:solidFill>
                    <a:srgbClr val="FF0000"/>
                  </a:solidFill>
                </a:rPr>
                <a:t>) </a:t>
              </a:r>
              <a:r>
                <a:rPr lang="de-DE" dirty="0"/>
                <a:t>+ c</a:t>
              </a:r>
              <a:r>
                <a:rPr lang="de-DE" baseline="-25000" dirty="0"/>
                <a:t>2</a:t>
              </a:r>
              <a:r>
                <a:rPr lang="el-GR" dirty="0">
                  <a:solidFill>
                    <a:srgbClr val="FF0000"/>
                  </a:solidFill>
                </a:rPr>
                <a:t>σ</a:t>
              </a:r>
              <a:r>
                <a:rPr lang="de-DE" dirty="0">
                  <a:solidFill>
                    <a:srgbClr val="FF0000"/>
                  </a:solidFill>
                </a:rPr>
                <a:t>(</a:t>
              </a:r>
              <a:r>
                <a:rPr lang="de-DE" dirty="0"/>
                <a:t>y</a:t>
              </a:r>
              <a:r>
                <a:rPr lang="de-DE" baseline="-25000" dirty="0"/>
                <a:t>2</a:t>
              </a:r>
              <a:r>
                <a:rPr lang="de-DE" dirty="0">
                  <a:solidFill>
                    <a:srgbClr val="FF0000"/>
                  </a:solidFill>
                </a:rPr>
                <a:t>)</a:t>
              </a:r>
              <a:r>
                <a:rPr lang="de-DE" dirty="0"/>
                <a:t>+d</a:t>
              </a:r>
              <a:endParaRPr lang="de-DE" baseline="-25000" dirty="0"/>
            </a:p>
          </p:txBody>
        </p:sp>
        <p:cxnSp>
          <p:nvCxnSpPr>
            <p:cNvPr id="35" name="Gerade Verbindung mit Pfeil 34">
              <a:extLst>
                <a:ext uri="{FF2B5EF4-FFF2-40B4-BE49-F238E27FC236}">
                  <a16:creationId xmlns:a16="http://schemas.microsoft.com/office/drawing/2014/main" id="{65D58B52-8E60-4CAB-9BC4-C0F39C14CE06}"/>
                </a:ext>
              </a:extLst>
            </p:cNvPr>
            <p:cNvCxnSpPr>
              <a:cxnSpLocks/>
              <a:endCxn id="13" idx="2"/>
            </p:cNvCxnSpPr>
            <p:nvPr/>
          </p:nvCxnSpPr>
          <p:spPr>
            <a:xfrm>
              <a:off x="5515345" y="3011317"/>
              <a:ext cx="1793422" cy="55558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7" name="Gerade Verbindung mit Pfeil 36">
              <a:extLst>
                <a:ext uri="{FF2B5EF4-FFF2-40B4-BE49-F238E27FC236}">
                  <a16:creationId xmlns:a16="http://schemas.microsoft.com/office/drawing/2014/main" id="{AD12A7B3-665C-4804-A7FD-6FA2CE49976E}"/>
                </a:ext>
              </a:extLst>
            </p:cNvPr>
            <p:cNvCxnSpPr>
              <a:cxnSpLocks/>
              <a:stCxn id="12" idx="6"/>
              <a:endCxn id="13" idx="2"/>
            </p:cNvCxnSpPr>
            <p:nvPr/>
          </p:nvCxnSpPr>
          <p:spPr>
            <a:xfrm flipV="1">
              <a:off x="5550724" y="3566900"/>
              <a:ext cx="1758043" cy="9144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1" name="Textfeld 40">
              <a:extLst>
                <a:ext uri="{FF2B5EF4-FFF2-40B4-BE49-F238E27FC236}">
                  <a16:creationId xmlns:a16="http://schemas.microsoft.com/office/drawing/2014/main" id="{239957A4-701D-4C15-BE3B-A3DA6BB8D4B4}"/>
                </a:ext>
              </a:extLst>
            </p:cNvPr>
            <p:cNvSpPr txBox="1"/>
            <p:nvPr/>
          </p:nvSpPr>
          <p:spPr>
            <a:xfrm>
              <a:off x="6307281" y="2911709"/>
              <a:ext cx="400216" cy="369332"/>
            </a:xfrm>
            <a:prstGeom prst="rect">
              <a:avLst/>
            </a:prstGeom>
            <a:noFill/>
          </p:spPr>
          <p:txBody>
            <a:bodyPr wrap="square">
              <a:spAutoFit/>
            </a:bodyPr>
            <a:lstStyle/>
            <a:p>
              <a:r>
                <a:rPr lang="de-DE" dirty="0"/>
                <a:t>c</a:t>
              </a:r>
              <a:r>
                <a:rPr lang="de-DE" baseline="-25000" dirty="0"/>
                <a:t>1</a:t>
              </a:r>
              <a:endParaRPr lang="de-DE" dirty="0"/>
            </a:p>
          </p:txBody>
        </p:sp>
        <p:sp>
          <p:nvSpPr>
            <p:cNvPr id="42" name="Textfeld 41">
              <a:extLst>
                <a:ext uri="{FF2B5EF4-FFF2-40B4-BE49-F238E27FC236}">
                  <a16:creationId xmlns:a16="http://schemas.microsoft.com/office/drawing/2014/main" id="{4D809627-3C02-4C17-AA5C-2833D20923B7}"/>
                </a:ext>
              </a:extLst>
            </p:cNvPr>
            <p:cNvSpPr txBox="1"/>
            <p:nvPr/>
          </p:nvSpPr>
          <p:spPr>
            <a:xfrm>
              <a:off x="6386203" y="3964979"/>
              <a:ext cx="400216" cy="369332"/>
            </a:xfrm>
            <a:prstGeom prst="rect">
              <a:avLst/>
            </a:prstGeom>
            <a:noFill/>
          </p:spPr>
          <p:txBody>
            <a:bodyPr wrap="square">
              <a:spAutoFit/>
            </a:bodyPr>
            <a:lstStyle/>
            <a:p>
              <a:r>
                <a:rPr lang="de-DE" dirty="0"/>
                <a:t>c</a:t>
              </a:r>
              <a:r>
                <a:rPr lang="de-DE" baseline="-25000" dirty="0"/>
                <a:t>2</a:t>
              </a:r>
              <a:endParaRPr lang="de-DE" dirty="0"/>
            </a:p>
          </p:txBody>
        </p:sp>
      </p:grpSp>
      <p:sp>
        <p:nvSpPr>
          <p:cNvPr id="3" name="Textfeld 2">
            <a:extLst>
              <a:ext uri="{FF2B5EF4-FFF2-40B4-BE49-F238E27FC236}">
                <a16:creationId xmlns:a16="http://schemas.microsoft.com/office/drawing/2014/main" id="{BE17E1F2-7CFF-481D-822F-5C9574FD253F}"/>
              </a:ext>
            </a:extLst>
          </p:cNvPr>
          <p:cNvSpPr txBox="1"/>
          <p:nvPr/>
        </p:nvSpPr>
        <p:spPr>
          <a:xfrm>
            <a:off x="2103253" y="1390203"/>
            <a:ext cx="934871" cy="461665"/>
          </a:xfrm>
          <a:prstGeom prst="rect">
            <a:avLst/>
          </a:prstGeom>
          <a:noFill/>
        </p:spPr>
        <p:txBody>
          <a:bodyPr wrap="none" rtlCol="0">
            <a:spAutoFit/>
          </a:bodyPr>
          <a:lstStyle/>
          <a:p>
            <a:r>
              <a:rPr lang="de-DE" sz="2400" b="1" dirty="0" err="1">
                <a:solidFill>
                  <a:srgbClr val="FFC000"/>
                </a:solidFill>
              </a:rPr>
              <a:t>input</a:t>
            </a:r>
            <a:endParaRPr lang="de-DE" sz="2400" b="1" dirty="0">
              <a:solidFill>
                <a:srgbClr val="FFC000"/>
              </a:solidFill>
            </a:endParaRPr>
          </a:p>
        </p:txBody>
      </p:sp>
      <p:sp>
        <p:nvSpPr>
          <p:cNvPr id="36" name="Textfeld 35">
            <a:extLst>
              <a:ext uri="{FF2B5EF4-FFF2-40B4-BE49-F238E27FC236}">
                <a16:creationId xmlns:a16="http://schemas.microsoft.com/office/drawing/2014/main" id="{1AB7667B-0AA9-4EC1-A8AE-D4054E4BF6A7}"/>
              </a:ext>
            </a:extLst>
          </p:cNvPr>
          <p:cNvSpPr txBox="1"/>
          <p:nvPr/>
        </p:nvSpPr>
        <p:spPr>
          <a:xfrm>
            <a:off x="4374900" y="1432820"/>
            <a:ext cx="1996059" cy="461665"/>
          </a:xfrm>
          <a:prstGeom prst="rect">
            <a:avLst/>
          </a:prstGeom>
          <a:noFill/>
        </p:spPr>
        <p:txBody>
          <a:bodyPr wrap="none" rtlCol="0">
            <a:spAutoFit/>
          </a:bodyPr>
          <a:lstStyle/>
          <a:p>
            <a:r>
              <a:rPr lang="de-DE" sz="2400" b="1" dirty="0" err="1">
                <a:solidFill>
                  <a:srgbClr val="FFC000"/>
                </a:solidFill>
              </a:rPr>
              <a:t>hidden</a:t>
            </a:r>
            <a:r>
              <a:rPr lang="de-DE" sz="2400" b="1" dirty="0">
                <a:solidFill>
                  <a:srgbClr val="FFC000"/>
                </a:solidFill>
              </a:rPr>
              <a:t> </a:t>
            </a:r>
            <a:r>
              <a:rPr lang="de-DE" sz="2400" b="1" dirty="0" err="1">
                <a:solidFill>
                  <a:srgbClr val="FFC000"/>
                </a:solidFill>
              </a:rPr>
              <a:t>layer</a:t>
            </a:r>
            <a:endParaRPr lang="de-DE" sz="2400" b="1" dirty="0">
              <a:solidFill>
                <a:srgbClr val="FFC000"/>
              </a:solidFill>
            </a:endParaRPr>
          </a:p>
        </p:txBody>
      </p:sp>
      <p:sp>
        <p:nvSpPr>
          <p:cNvPr id="38" name="Textfeld 37">
            <a:extLst>
              <a:ext uri="{FF2B5EF4-FFF2-40B4-BE49-F238E27FC236}">
                <a16:creationId xmlns:a16="http://schemas.microsoft.com/office/drawing/2014/main" id="{92CF6459-A482-4A04-A84C-23DE5D506476}"/>
              </a:ext>
            </a:extLst>
          </p:cNvPr>
          <p:cNvSpPr txBox="1"/>
          <p:nvPr/>
        </p:nvSpPr>
        <p:spPr>
          <a:xfrm>
            <a:off x="7464456" y="1423152"/>
            <a:ext cx="1140056" cy="461665"/>
          </a:xfrm>
          <a:prstGeom prst="rect">
            <a:avLst/>
          </a:prstGeom>
          <a:noFill/>
        </p:spPr>
        <p:txBody>
          <a:bodyPr wrap="none" rtlCol="0">
            <a:spAutoFit/>
          </a:bodyPr>
          <a:lstStyle/>
          <a:p>
            <a:r>
              <a:rPr lang="de-DE" sz="2400" b="1" dirty="0" err="1">
                <a:solidFill>
                  <a:srgbClr val="FFC000"/>
                </a:solidFill>
              </a:rPr>
              <a:t>output</a:t>
            </a:r>
            <a:endParaRPr lang="de-DE" sz="2400" b="1" dirty="0">
              <a:solidFill>
                <a:srgbClr val="FFC000"/>
              </a:solidFill>
            </a:endParaRPr>
          </a:p>
        </p:txBody>
      </p:sp>
      <p:pic>
        <p:nvPicPr>
          <p:cNvPr id="39" name="Grafik 38">
            <a:extLst>
              <a:ext uri="{FF2B5EF4-FFF2-40B4-BE49-F238E27FC236}">
                <a16:creationId xmlns:a16="http://schemas.microsoft.com/office/drawing/2014/main" id="{874F6755-9DE4-43C7-8948-9F1F0464260C}"/>
              </a:ext>
            </a:extLst>
          </p:cNvPr>
          <p:cNvPicPr>
            <a:picLocks noChangeAspect="1"/>
          </p:cNvPicPr>
          <p:nvPr/>
        </p:nvPicPr>
        <p:blipFill>
          <a:blip r:embed="rId3"/>
          <a:stretch>
            <a:fillRect/>
          </a:stretch>
        </p:blipFill>
        <p:spPr>
          <a:xfrm>
            <a:off x="9425369" y="6408000"/>
            <a:ext cx="725199" cy="400110"/>
          </a:xfrm>
          <a:prstGeom prst="rect">
            <a:avLst/>
          </a:prstGeom>
        </p:spPr>
      </p:pic>
    </p:spTree>
    <p:extLst>
      <p:ext uri="{BB962C8B-B14F-4D97-AF65-F5344CB8AC3E}">
        <p14:creationId xmlns:p14="http://schemas.microsoft.com/office/powerpoint/2010/main" val="287139636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a:extLst>
              <a:ext uri="{FF2B5EF4-FFF2-40B4-BE49-F238E27FC236}">
                <a16:creationId xmlns:a16="http://schemas.microsoft.com/office/drawing/2014/main" id="{226205AB-940C-4A5D-B4FA-527AA9CD5095}"/>
              </a:ext>
            </a:extLst>
          </p:cNvPr>
          <p:cNvSpPr>
            <a:spLocks noGrp="1"/>
          </p:cNvSpPr>
          <p:nvPr>
            <p:ph type="title"/>
          </p:nvPr>
        </p:nvSpPr>
        <p:spPr/>
        <p:txBody>
          <a:bodyPr/>
          <a:lstStyle/>
          <a:p>
            <a:r>
              <a:rPr lang="de-DE" dirty="0"/>
              <a:t>Loss </a:t>
            </a:r>
            <a:r>
              <a:rPr lang="de-DE" dirty="0" err="1"/>
              <a:t>function</a:t>
            </a:r>
            <a:endParaRPr lang="de-DE" dirty="0"/>
          </a:p>
        </p:txBody>
      </p:sp>
      <p:sp>
        <p:nvSpPr>
          <p:cNvPr id="6" name="Foliennummernplatzhalter 5">
            <a:extLst>
              <a:ext uri="{FF2B5EF4-FFF2-40B4-BE49-F238E27FC236}">
                <a16:creationId xmlns:a16="http://schemas.microsoft.com/office/drawing/2014/main" id="{EA066C14-B4D1-4B85-8816-3599722F8AD4}"/>
              </a:ext>
            </a:extLst>
          </p:cNvPr>
          <p:cNvSpPr>
            <a:spLocks noGrp="1"/>
          </p:cNvSpPr>
          <p:nvPr>
            <p:ph type="sldNum" sz="quarter" idx="12"/>
          </p:nvPr>
        </p:nvSpPr>
        <p:spPr/>
        <p:txBody>
          <a:bodyPr/>
          <a:lstStyle/>
          <a:p>
            <a:fld id="{54297B9A-DF33-440A-9F4F-B0668825F3DE}" type="slidenum">
              <a:rPr lang="de-DE" smtClean="0"/>
              <a:t>32</a:t>
            </a:fld>
            <a:endParaRPr lang="de-DE"/>
          </a:p>
        </p:txBody>
      </p:sp>
      <p:sp>
        <p:nvSpPr>
          <p:cNvPr id="2" name="Textfeld 1">
            <a:extLst>
              <a:ext uri="{FF2B5EF4-FFF2-40B4-BE49-F238E27FC236}">
                <a16:creationId xmlns:a16="http://schemas.microsoft.com/office/drawing/2014/main" id="{1F0E96C4-93D4-46E5-B49D-A653AA767188}"/>
              </a:ext>
            </a:extLst>
          </p:cNvPr>
          <p:cNvSpPr txBox="1"/>
          <p:nvPr/>
        </p:nvSpPr>
        <p:spPr>
          <a:xfrm>
            <a:off x="3953474" y="1446424"/>
            <a:ext cx="4668266" cy="707886"/>
          </a:xfrm>
          <a:prstGeom prst="rect">
            <a:avLst/>
          </a:prstGeom>
          <a:noFill/>
        </p:spPr>
        <p:txBody>
          <a:bodyPr wrap="none" rtlCol="0">
            <a:spAutoFit/>
          </a:bodyPr>
          <a:lstStyle/>
          <a:p>
            <a:r>
              <a:rPr lang="de-DE" sz="2000" b="1" dirty="0" err="1"/>
              <a:t>the</a:t>
            </a:r>
            <a:r>
              <a:rPr lang="de-DE" sz="2000" b="1" dirty="0"/>
              <a:t> </a:t>
            </a:r>
            <a:r>
              <a:rPr lang="de-DE" sz="2000" b="1" dirty="0" err="1"/>
              <a:t>heart</a:t>
            </a:r>
            <a:r>
              <a:rPr lang="de-DE" sz="2000" b="1" dirty="0"/>
              <a:t> </a:t>
            </a:r>
            <a:r>
              <a:rPr lang="de-DE" sz="2000" b="1" dirty="0" err="1"/>
              <a:t>of</a:t>
            </a:r>
            <a:r>
              <a:rPr lang="de-DE" sz="2000" b="1" dirty="0"/>
              <a:t> </a:t>
            </a:r>
            <a:r>
              <a:rPr lang="de-DE" sz="2000" b="1" dirty="0" err="1"/>
              <a:t>the</a:t>
            </a:r>
            <a:r>
              <a:rPr lang="de-DE" sz="2000" b="1" dirty="0"/>
              <a:t> </a:t>
            </a:r>
            <a:r>
              <a:rPr lang="de-DE" sz="2000" b="1" dirty="0" err="1"/>
              <a:t>optimization</a:t>
            </a:r>
            <a:r>
              <a:rPr lang="de-DE" sz="2000" b="1" dirty="0"/>
              <a:t> </a:t>
            </a:r>
            <a:r>
              <a:rPr lang="de-DE" sz="2000" b="1" dirty="0" err="1"/>
              <a:t>process</a:t>
            </a:r>
            <a:endParaRPr lang="de-DE" sz="2000" b="1" dirty="0"/>
          </a:p>
          <a:p>
            <a:endParaRPr lang="de-DE" sz="2000" b="1" dirty="0"/>
          </a:p>
        </p:txBody>
      </p:sp>
      <p:sp>
        <p:nvSpPr>
          <p:cNvPr id="13" name="Textfeld 12">
            <a:extLst>
              <a:ext uri="{FF2B5EF4-FFF2-40B4-BE49-F238E27FC236}">
                <a16:creationId xmlns:a16="http://schemas.microsoft.com/office/drawing/2014/main" id="{850952B9-110B-4216-BC95-5A79B11D40E2}"/>
              </a:ext>
            </a:extLst>
          </p:cNvPr>
          <p:cNvSpPr txBox="1"/>
          <p:nvPr/>
        </p:nvSpPr>
        <p:spPr>
          <a:xfrm>
            <a:off x="9422511" y="1338702"/>
            <a:ext cx="2307042" cy="923330"/>
          </a:xfrm>
          <a:prstGeom prst="rect">
            <a:avLst/>
          </a:prstGeom>
          <a:noFill/>
          <a:ln>
            <a:solidFill>
              <a:srgbClr val="0070C0"/>
            </a:solidFill>
          </a:ln>
        </p:spPr>
        <p:txBody>
          <a:bodyPr wrap="none" rtlCol="0">
            <a:spAutoFit/>
          </a:bodyPr>
          <a:lstStyle/>
          <a:p>
            <a:r>
              <a:rPr lang="de-DE" dirty="0">
                <a:ln w="0">
                  <a:solidFill>
                    <a:srgbClr val="0070C0"/>
                  </a:solidFill>
                </a:ln>
                <a:solidFill>
                  <a:schemeClr val="accent1"/>
                </a:solidFill>
                <a:effectLst>
                  <a:outerShdw blurRad="38100" dist="25400" dir="5400000" algn="ctr" rotWithShape="0">
                    <a:srgbClr val="6E747A">
                      <a:alpha val="43000"/>
                    </a:srgbClr>
                  </a:outerShdw>
                </a:effectLst>
              </a:rPr>
              <a:t>Other </a:t>
            </a:r>
            <a:r>
              <a:rPr lang="de-DE" dirty="0" err="1">
                <a:ln w="0">
                  <a:solidFill>
                    <a:srgbClr val="0070C0"/>
                  </a:solidFill>
                </a:ln>
                <a:solidFill>
                  <a:schemeClr val="accent1"/>
                </a:solidFill>
                <a:effectLst>
                  <a:outerShdw blurRad="38100" dist="25400" dir="5400000" algn="ctr" rotWithShape="0">
                    <a:srgbClr val="6E747A">
                      <a:alpha val="43000"/>
                    </a:srgbClr>
                  </a:outerShdw>
                </a:effectLst>
              </a:rPr>
              <a:t>names</a:t>
            </a:r>
            <a:r>
              <a:rPr lang="de-DE" dirty="0">
                <a:ln w="0">
                  <a:solidFill>
                    <a:srgbClr val="0070C0"/>
                  </a:solidFill>
                </a:ln>
                <a:solidFill>
                  <a:schemeClr val="accent1"/>
                </a:solidFill>
                <a:effectLst>
                  <a:outerShdw blurRad="38100" dist="25400" dir="5400000" algn="ctr" rotWithShape="0">
                    <a:srgbClr val="6E747A">
                      <a:alpha val="43000"/>
                    </a:srgbClr>
                  </a:outerShdw>
                </a:effectLst>
              </a:rPr>
              <a:t>: </a:t>
            </a:r>
          </a:p>
          <a:p>
            <a:pPr marL="285750" indent="-285750">
              <a:buFont typeface="Arial" panose="020B0604020202020204" pitchFamily="34" charset="0"/>
              <a:buChar char="•"/>
            </a:pPr>
            <a:r>
              <a:rPr lang="de-DE" dirty="0" err="1">
                <a:ln w="0">
                  <a:solidFill>
                    <a:srgbClr val="0070C0"/>
                  </a:solidFill>
                </a:ln>
                <a:solidFill>
                  <a:schemeClr val="accent1"/>
                </a:solidFill>
                <a:effectLst>
                  <a:outerShdw blurRad="38100" dist="25400" dir="5400000" algn="ctr" rotWithShape="0">
                    <a:srgbClr val="6E747A">
                      <a:alpha val="43000"/>
                    </a:srgbClr>
                  </a:outerShdw>
                </a:effectLst>
              </a:rPr>
              <a:t>Objective</a:t>
            </a:r>
            <a:r>
              <a:rPr lang="de-DE" dirty="0">
                <a:ln w="0">
                  <a:solidFill>
                    <a:srgbClr val="0070C0"/>
                  </a:solidFill>
                </a:ln>
                <a:solidFill>
                  <a:schemeClr val="accent1"/>
                </a:solidFill>
                <a:effectLst>
                  <a:outerShdw blurRad="38100" dist="25400" dir="5400000" algn="ctr" rotWithShape="0">
                    <a:srgbClr val="6E747A">
                      <a:alpha val="43000"/>
                    </a:srgbClr>
                  </a:outerShdw>
                </a:effectLst>
              </a:rPr>
              <a:t> </a:t>
            </a:r>
            <a:r>
              <a:rPr lang="de-DE" dirty="0" err="1">
                <a:ln w="0">
                  <a:solidFill>
                    <a:srgbClr val="0070C0"/>
                  </a:solidFill>
                </a:ln>
                <a:solidFill>
                  <a:schemeClr val="accent1"/>
                </a:solidFill>
                <a:effectLst>
                  <a:outerShdw blurRad="38100" dist="25400" dir="5400000" algn="ctr" rotWithShape="0">
                    <a:srgbClr val="6E747A">
                      <a:alpha val="43000"/>
                    </a:srgbClr>
                  </a:outerShdw>
                </a:effectLst>
              </a:rPr>
              <a:t>function</a:t>
            </a:r>
            <a:endParaRPr lang="de-DE" dirty="0">
              <a:ln w="0">
                <a:solidFill>
                  <a:srgbClr val="0070C0"/>
                </a:solidFill>
              </a:ln>
              <a:solidFill>
                <a:schemeClr val="accent1"/>
              </a:solidFill>
              <a:effectLst>
                <a:outerShdw blurRad="38100" dist="25400" dir="5400000" algn="ctr" rotWithShape="0">
                  <a:srgbClr val="6E747A">
                    <a:alpha val="43000"/>
                  </a:srgbClr>
                </a:outerShdw>
              </a:effectLst>
            </a:endParaRPr>
          </a:p>
          <a:p>
            <a:pPr marL="285750" indent="-285750">
              <a:buFont typeface="Arial" panose="020B0604020202020204" pitchFamily="34" charset="0"/>
              <a:buChar char="•"/>
            </a:pPr>
            <a:r>
              <a:rPr lang="de-DE" dirty="0" err="1">
                <a:ln w="0">
                  <a:solidFill>
                    <a:srgbClr val="0070C0"/>
                  </a:solidFill>
                </a:ln>
                <a:solidFill>
                  <a:schemeClr val="accent1"/>
                </a:solidFill>
                <a:effectLst>
                  <a:outerShdw blurRad="38100" dist="25400" dir="5400000" algn="ctr" rotWithShape="0">
                    <a:srgbClr val="6E747A">
                      <a:alpha val="43000"/>
                    </a:srgbClr>
                  </a:outerShdw>
                </a:effectLst>
              </a:rPr>
              <a:t>Cost</a:t>
            </a:r>
            <a:r>
              <a:rPr lang="de-DE" dirty="0">
                <a:ln w="0">
                  <a:solidFill>
                    <a:srgbClr val="0070C0"/>
                  </a:solidFill>
                </a:ln>
                <a:solidFill>
                  <a:schemeClr val="accent1"/>
                </a:solidFill>
                <a:effectLst>
                  <a:outerShdw blurRad="38100" dist="25400" dir="5400000" algn="ctr" rotWithShape="0">
                    <a:srgbClr val="6E747A">
                      <a:alpha val="43000"/>
                    </a:srgbClr>
                  </a:outerShdw>
                </a:effectLst>
              </a:rPr>
              <a:t> </a:t>
            </a:r>
            <a:r>
              <a:rPr lang="de-DE" dirty="0" err="1">
                <a:ln w="0">
                  <a:solidFill>
                    <a:srgbClr val="0070C0"/>
                  </a:solidFill>
                </a:ln>
                <a:solidFill>
                  <a:schemeClr val="accent1"/>
                </a:solidFill>
                <a:effectLst>
                  <a:outerShdw blurRad="38100" dist="25400" dir="5400000" algn="ctr" rotWithShape="0">
                    <a:srgbClr val="6E747A">
                      <a:alpha val="43000"/>
                    </a:srgbClr>
                  </a:outerShdw>
                </a:effectLst>
              </a:rPr>
              <a:t>function</a:t>
            </a:r>
            <a:endParaRPr lang="de-DE" dirty="0">
              <a:ln w="0">
                <a:solidFill>
                  <a:srgbClr val="0070C0"/>
                </a:solidFill>
              </a:ln>
              <a:solidFill>
                <a:schemeClr val="accent1"/>
              </a:solidFill>
              <a:effectLst>
                <a:outerShdw blurRad="38100" dist="25400" dir="5400000" algn="ctr" rotWithShape="0">
                  <a:srgbClr val="6E747A">
                    <a:alpha val="43000"/>
                  </a:srgbClr>
                </a:outerShdw>
              </a:effectLst>
            </a:endParaRPr>
          </a:p>
        </p:txBody>
      </p:sp>
      <p:sp>
        <p:nvSpPr>
          <p:cNvPr id="14" name="Textfeld 13">
            <a:extLst>
              <a:ext uri="{FF2B5EF4-FFF2-40B4-BE49-F238E27FC236}">
                <a16:creationId xmlns:a16="http://schemas.microsoft.com/office/drawing/2014/main" id="{F8D2ED95-90E0-45DC-8EB3-4BB1283DD336}"/>
              </a:ext>
            </a:extLst>
          </p:cNvPr>
          <p:cNvSpPr txBox="1"/>
          <p:nvPr/>
        </p:nvSpPr>
        <p:spPr>
          <a:xfrm>
            <a:off x="480000" y="2905467"/>
            <a:ext cx="2332690" cy="923330"/>
          </a:xfrm>
          <a:prstGeom prst="rect">
            <a:avLst/>
          </a:prstGeom>
          <a:noFill/>
        </p:spPr>
        <p:txBody>
          <a:bodyPr wrap="none" rtlCol="0">
            <a:spAutoFit/>
          </a:bodyPr>
          <a:lstStyle/>
          <a:p>
            <a:pPr marL="285750" indent="-285750">
              <a:buFont typeface="Arial" panose="020B0604020202020204" pitchFamily="34" charset="0"/>
              <a:buChar char="•"/>
            </a:pPr>
            <a:r>
              <a:rPr lang="de-DE" dirty="0"/>
              <a:t>Regression: MSE </a:t>
            </a:r>
          </a:p>
          <a:p>
            <a:endParaRPr lang="de-DE" dirty="0"/>
          </a:p>
          <a:p>
            <a:endParaRPr lang="de-DE" dirty="0"/>
          </a:p>
        </p:txBody>
      </p:sp>
      <p:pic>
        <p:nvPicPr>
          <p:cNvPr id="16" name="Grafik 15">
            <a:extLst>
              <a:ext uri="{FF2B5EF4-FFF2-40B4-BE49-F238E27FC236}">
                <a16:creationId xmlns:a16="http://schemas.microsoft.com/office/drawing/2014/main" id="{F538936F-CF1D-482B-BB53-52FD914E0A94}"/>
              </a:ext>
            </a:extLst>
          </p:cNvPr>
          <p:cNvPicPr>
            <a:picLocks noChangeAspect="1"/>
          </p:cNvPicPr>
          <p:nvPr/>
        </p:nvPicPr>
        <p:blipFill>
          <a:blip r:embed="rId2"/>
          <a:stretch>
            <a:fillRect/>
          </a:stretch>
        </p:blipFill>
        <p:spPr>
          <a:xfrm>
            <a:off x="4144183" y="4115187"/>
            <a:ext cx="4286848" cy="695422"/>
          </a:xfrm>
          <a:prstGeom prst="rect">
            <a:avLst/>
          </a:prstGeom>
        </p:spPr>
      </p:pic>
      <p:pic>
        <p:nvPicPr>
          <p:cNvPr id="18" name="Grafik 17">
            <a:extLst>
              <a:ext uri="{FF2B5EF4-FFF2-40B4-BE49-F238E27FC236}">
                <a16:creationId xmlns:a16="http://schemas.microsoft.com/office/drawing/2014/main" id="{65B79268-1295-456C-99EC-3B453E49F891}"/>
              </a:ext>
            </a:extLst>
          </p:cNvPr>
          <p:cNvPicPr>
            <a:picLocks noChangeAspect="1"/>
          </p:cNvPicPr>
          <p:nvPr/>
        </p:nvPicPr>
        <p:blipFill>
          <a:blip r:embed="rId3"/>
          <a:stretch>
            <a:fillRect/>
          </a:stretch>
        </p:blipFill>
        <p:spPr>
          <a:xfrm>
            <a:off x="3448195" y="2784098"/>
            <a:ext cx="5058241" cy="646331"/>
          </a:xfrm>
          <a:prstGeom prst="rect">
            <a:avLst/>
          </a:prstGeom>
        </p:spPr>
      </p:pic>
      <p:sp>
        <p:nvSpPr>
          <p:cNvPr id="20" name="Textfeld 19">
            <a:extLst>
              <a:ext uri="{FF2B5EF4-FFF2-40B4-BE49-F238E27FC236}">
                <a16:creationId xmlns:a16="http://schemas.microsoft.com/office/drawing/2014/main" id="{9DEE9043-70AF-40D0-B63D-0073EFC95B89}"/>
              </a:ext>
            </a:extLst>
          </p:cNvPr>
          <p:cNvSpPr txBox="1"/>
          <p:nvPr/>
        </p:nvSpPr>
        <p:spPr>
          <a:xfrm>
            <a:off x="480000" y="4350698"/>
            <a:ext cx="6146358" cy="369332"/>
          </a:xfrm>
          <a:prstGeom prst="rect">
            <a:avLst/>
          </a:prstGeom>
          <a:noFill/>
        </p:spPr>
        <p:txBody>
          <a:bodyPr wrap="square">
            <a:spAutoFit/>
          </a:bodyPr>
          <a:lstStyle/>
          <a:p>
            <a:pPr marL="285750" indent="-285750">
              <a:buFont typeface="Arial" panose="020B0604020202020204" pitchFamily="34" charset="0"/>
              <a:buChar char="•"/>
            </a:pPr>
            <a:r>
              <a:rPr lang="de-DE" dirty="0"/>
              <a:t>Classification: </a:t>
            </a:r>
            <a:r>
              <a:rPr lang="de-DE" dirty="0" err="1"/>
              <a:t>cross-entropy</a:t>
            </a:r>
            <a:endParaRPr lang="de-DE" dirty="0"/>
          </a:p>
        </p:txBody>
      </p:sp>
      <p:sp>
        <p:nvSpPr>
          <p:cNvPr id="49" name="Textfeld 48">
            <a:extLst>
              <a:ext uri="{FF2B5EF4-FFF2-40B4-BE49-F238E27FC236}">
                <a16:creationId xmlns:a16="http://schemas.microsoft.com/office/drawing/2014/main" id="{05C737C0-27A5-4C43-9D81-C9715BA12BFC}"/>
              </a:ext>
            </a:extLst>
          </p:cNvPr>
          <p:cNvSpPr txBox="1"/>
          <p:nvPr/>
        </p:nvSpPr>
        <p:spPr>
          <a:xfrm>
            <a:off x="7799367" y="3642245"/>
            <a:ext cx="2307042" cy="584775"/>
          </a:xfrm>
          <a:prstGeom prst="rect">
            <a:avLst/>
          </a:prstGeom>
          <a:noFill/>
        </p:spPr>
        <p:txBody>
          <a:bodyPr wrap="square" rtlCol="0">
            <a:spAutoFit/>
          </a:bodyPr>
          <a:lstStyle/>
          <a:p>
            <a:pPr algn="ctr"/>
            <a:r>
              <a:rPr lang="de-DE" sz="1600" dirty="0">
                <a:solidFill>
                  <a:srgbClr val="0070C0"/>
                </a:solidFill>
              </a:rPr>
              <a:t>network </a:t>
            </a:r>
            <a:r>
              <a:rPr lang="de-DE" sz="1600" dirty="0" err="1">
                <a:solidFill>
                  <a:srgbClr val="0070C0"/>
                </a:solidFill>
              </a:rPr>
              <a:t>prediction</a:t>
            </a:r>
            <a:r>
              <a:rPr lang="de-DE" sz="1600" dirty="0">
                <a:solidFill>
                  <a:srgbClr val="0070C0"/>
                </a:solidFill>
              </a:rPr>
              <a:t> </a:t>
            </a:r>
            <a:r>
              <a:rPr lang="de-DE" sz="1600" dirty="0" err="1">
                <a:solidFill>
                  <a:srgbClr val="0070C0"/>
                </a:solidFill>
              </a:rPr>
              <a:t>with</a:t>
            </a:r>
            <a:r>
              <a:rPr lang="de-DE" sz="1600" dirty="0">
                <a:solidFill>
                  <a:srgbClr val="0070C0"/>
                </a:solidFill>
              </a:rPr>
              <a:t> </a:t>
            </a:r>
            <a:r>
              <a:rPr lang="de-DE" sz="1600" dirty="0" err="1">
                <a:solidFill>
                  <a:srgbClr val="0070C0"/>
                </a:solidFill>
              </a:rPr>
              <a:t>input</a:t>
            </a:r>
            <a:r>
              <a:rPr lang="de-DE" sz="1600" dirty="0">
                <a:solidFill>
                  <a:srgbClr val="0070C0"/>
                </a:solidFill>
              </a:rPr>
              <a:t> x</a:t>
            </a:r>
          </a:p>
        </p:txBody>
      </p:sp>
      <p:grpSp>
        <p:nvGrpSpPr>
          <p:cNvPr id="68" name="Gruppieren 67">
            <a:extLst>
              <a:ext uri="{FF2B5EF4-FFF2-40B4-BE49-F238E27FC236}">
                <a16:creationId xmlns:a16="http://schemas.microsoft.com/office/drawing/2014/main" id="{10FE0695-C663-4FDD-BAA5-AC1CC739BBEB}"/>
              </a:ext>
            </a:extLst>
          </p:cNvPr>
          <p:cNvGrpSpPr/>
          <p:nvPr/>
        </p:nvGrpSpPr>
        <p:grpSpPr>
          <a:xfrm>
            <a:off x="6595402" y="3350463"/>
            <a:ext cx="1224623" cy="430962"/>
            <a:chOff x="6595402" y="3350463"/>
            <a:chExt cx="1224623" cy="430962"/>
          </a:xfrm>
        </p:grpSpPr>
        <p:cxnSp>
          <p:nvCxnSpPr>
            <p:cNvPr id="58" name="Gerader Verbinder 57">
              <a:extLst>
                <a:ext uri="{FF2B5EF4-FFF2-40B4-BE49-F238E27FC236}">
                  <a16:creationId xmlns:a16="http://schemas.microsoft.com/office/drawing/2014/main" id="{0193C8EB-6E10-49EA-AD34-52AB08559872}"/>
                </a:ext>
              </a:extLst>
            </p:cNvPr>
            <p:cNvCxnSpPr>
              <a:cxnSpLocks/>
            </p:cNvCxnSpPr>
            <p:nvPr/>
          </p:nvCxnSpPr>
          <p:spPr>
            <a:xfrm flipV="1">
              <a:off x="6606582" y="3350463"/>
              <a:ext cx="0" cy="430962"/>
            </a:xfrm>
            <a:prstGeom prst="line">
              <a:avLst/>
            </a:prstGeom>
            <a:ln>
              <a:headEnd type="none" w="med" len="med"/>
              <a:tailEnd type="triangle" w="lg" len="lg"/>
            </a:ln>
          </p:spPr>
          <p:style>
            <a:lnRef idx="2">
              <a:schemeClr val="accent1"/>
            </a:lnRef>
            <a:fillRef idx="0">
              <a:schemeClr val="accent1"/>
            </a:fillRef>
            <a:effectRef idx="1">
              <a:schemeClr val="accent1"/>
            </a:effectRef>
            <a:fontRef idx="minor">
              <a:schemeClr val="tx1"/>
            </a:fontRef>
          </p:style>
        </p:cxnSp>
        <p:cxnSp>
          <p:nvCxnSpPr>
            <p:cNvPr id="59" name="Gerader Verbinder 58">
              <a:extLst>
                <a:ext uri="{FF2B5EF4-FFF2-40B4-BE49-F238E27FC236}">
                  <a16:creationId xmlns:a16="http://schemas.microsoft.com/office/drawing/2014/main" id="{CD8F1588-4438-4F7B-99AA-B4B36D4B451E}"/>
                </a:ext>
              </a:extLst>
            </p:cNvPr>
            <p:cNvCxnSpPr>
              <a:cxnSpLocks/>
            </p:cNvCxnSpPr>
            <p:nvPr/>
          </p:nvCxnSpPr>
          <p:spPr>
            <a:xfrm flipH="1">
              <a:off x="6595402" y="3781425"/>
              <a:ext cx="1224623" cy="0"/>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69" name="Gruppieren 68">
            <a:extLst>
              <a:ext uri="{FF2B5EF4-FFF2-40B4-BE49-F238E27FC236}">
                <a16:creationId xmlns:a16="http://schemas.microsoft.com/office/drawing/2014/main" id="{E898C562-55CE-4EA0-8B88-60DD76C353A0}"/>
              </a:ext>
            </a:extLst>
          </p:cNvPr>
          <p:cNvGrpSpPr/>
          <p:nvPr/>
        </p:nvGrpSpPr>
        <p:grpSpPr>
          <a:xfrm>
            <a:off x="7693163" y="3305628"/>
            <a:ext cx="2662896" cy="241289"/>
            <a:chOff x="6595402" y="3350463"/>
            <a:chExt cx="1224623" cy="430962"/>
          </a:xfrm>
        </p:grpSpPr>
        <p:cxnSp>
          <p:nvCxnSpPr>
            <p:cNvPr id="70" name="Gerader Verbinder 69">
              <a:extLst>
                <a:ext uri="{FF2B5EF4-FFF2-40B4-BE49-F238E27FC236}">
                  <a16:creationId xmlns:a16="http://schemas.microsoft.com/office/drawing/2014/main" id="{F093D30A-69F2-4CCC-A084-06B8441EAA2A}"/>
                </a:ext>
              </a:extLst>
            </p:cNvPr>
            <p:cNvCxnSpPr>
              <a:cxnSpLocks/>
            </p:cNvCxnSpPr>
            <p:nvPr/>
          </p:nvCxnSpPr>
          <p:spPr>
            <a:xfrm flipV="1">
              <a:off x="6601107" y="3350463"/>
              <a:ext cx="0" cy="430962"/>
            </a:xfrm>
            <a:prstGeom prst="line">
              <a:avLst/>
            </a:prstGeom>
            <a:ln>
              <a:headEnd type="none" w="med" len="med"/>
              <a:tailEnd type="triangle" w="lg" len="lg"/>
            </a:ln>
          </p:spPr>
          <p:style>
            <a:lnRef idx="2">
              <a:schemeClr val="accent1"/>
            </a:lnRef>
            <a:fillRef idx="0">
              <a:schemeClr val="accent1"/>
            </a:fillRef>
            <a:effectRef idx="1">
              <a:schemeClr val="accent1"/>
            </a:effectRef>
            <a:fontRef idx="minor">
              <a:schemeClr val="tx1"/>
            </a:fontRef>
          </p:style>
        </p:cxnSp>
        <p:cxnSp>
          <p:nvCxnSpPr>
            <p:cNvPr id="71" name="Gerader Verbinder 70">
              <a:extLst>
                <a:ext uri="{FF2B5EF4-FFF2-40B4-BE49-F238E27FC236}">
                  <a16:creationId xmlns:a16="http://schemas.microsoft.com/office/drawing/2014/main" id="{EAB763DD-5AAA-4AAE-9004-79C5BAE09105}"/>
                </a:ext>
              </a:extLst>
            </p:cNvPr>
            <p:cNvCxnSpPr>
              <a:cxnSpLocks/>
            </p:cNvCxnSpPr>
            <p:nvPr/>
          </p:nvCxnSpPr>
          <p:spPr>
            <a:xfrm flipH="1">
              <a:off x="6595402" y="3781425"/>
              <a:ext cx="1224623" cy="0"/>
            </a:xfrm>
            <a:prstGeom prst="line">
              <a:avLst/>
            </a:prstGeom>
          </p:spPr>
          <p:style>
            <a:lnRef idx="2">
              <a:schemeClr val="accent1"/>
            </a:lnRef>
            <a:fillRef idx="0">
              <a:schemeClr val="accent1"/>
            </a:fillRef>
            <a:effectRef idx="1">
              <a:schemeClr val="accent1"/>
            </a:effectRef>
            <a:fontRef idx="minor">
              <a:schemeClr val="tx1"/>
            </a:fontRef>
          </p:style>
        </p:cxnSp>
      </p:grpSp>
      <p:sp>
        <p:nvSpPr>
          <p:cNvPr id="72" name="Textfeld 71">
            <a:extLst>
              <a:ext uri="{FF2B5EF4-FFF2-40B4-BE49-F238E27FC236}">
                <a16:creationId xmlns:a16="http://schemas.microsoft.com/office/drawing/2014/main" id="{260D6A39-EFBE-4E02-8160-2F64EBEF46A2}"/>
              </a:ext>
            </a:extLst>
          </p:cNvPr>
          <p:cNvSpPr txBox="1"/>
          <p:nvPr/>
        </p:nvSpPr>
        <p:spPr>
          <a:xfrm>
            <a:off x="10248900" y="3196650"/>
            <a:ext cx="1639679" cy="584775"/>
          </a:xfrm>
          <a:prstGeom prst="rect">
            <a:avLst/>
          </a:prstGeom>
          <a:noFill/>
        </p:spPr>
        <p:txBody>
          <a:bodyPr wrap="square" rtlCol="0">
            <a:spAutoFit/>
          </a:bodyPr>
          <a:lstStyle/>
          <a:p>
            <a:pPr algn="ctr"/>
            <a:r>
              <a:rPr lang="de-DE" sz="1600" dirty="0" err="1">
                <a:solidFill>
                  <a:srgbClr val="0070C0"/>
                </a:solidFill>
              </a:rPr>
              <a:t>expected</a:t>
            </a:r>
            <a:r>
              <a:rPr lang="de-DE" sz="1600" dirty="0">
                <a:solidFill>
                  <a:srgbClr val="0070C0"/>
                </a:solidFill>
              </a:rPr>
              <a:t> </a:t>
            </a:r>
            <a:r>
              <a:rPr lang="de-DE" sz="1600" dirty="0" err="1">
                <a:solidFill>
                  <a:srgbClr val="0070C0"/>
                </a:solidFill>
              </a:rPr>
              <a:t>target</a:t>
            </a:r>
            <a:r>
              <a:rPr lang="de-DE" sz="1600" dirty="0">
                <a:solidFill>
                  <a:srgbClr val="0070C0"/>
                </a:solidFill>
              </a:rPr>
              <a:t> </a:t>
            </a:r>
            <a:r>
              <a:rPr lang="de-DE" sz="1600" dirty="0" err="1">
                <a:solidFill>
                  <a:srgbClr val="0070C0"/>
                </a:solidFill>
              </a:rPr>
              <a:t>value</a:t>
            </a:r>
            <a:endParaRPr lang="de-DE" sz="1600" dirty="0">
              <a:solidFill>
                <a:srgbClr val="0070C0"/>
              </a:solidFill>
            </a:endParaRPr>
          </a:p>
        </p:txBody>
      </p:sp>
      <p:sp>
        <p:nvSpPr>
          <p:cNvPr id="73" name="Pfeil: nach rechts 72">
            <a:extLst>
              <a:ext uri="{FF2B5EF4-FFF2-40B4-BE49-F238E27FC236}">
                <a16:creationId xmlns:a16="http://schemas.microsoft.com/office/drawing/2014/main" id="{57A48770-CF16-4E50-8806-AA48471EA295}"/>
              </a:ext>
            </a:extLst>
          </p:cNvPr>
          <p:cNvSpPr/>
          <p:nvPr/>
        </p:nvSpPr>
        <p:spPr>
          <a:xfrm>
            <a:off x="3204376" y="5438692"/>
            <a:ext cx="978408" cy="4846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74" name="Textfeld 73">
            <a:extLst>
              <a:ext uri="{FF2B5EF4-FFF2-40B4-BE49-F238E27FC236}">
                <a16:creationId xmlns:a16="http://schemas.microsoft.com/office/drawing/2014/main" id="{EC12EEB8-3A03-494A-A2D8-7C80D891362E}"/>
              </a:ext>
            </a:extLst>
          </p:cNvPr>
          <p:cNvSpPr txBox="1"/>
          <p:nvPr/>
        </p:nvSpPr>
        <p:spPr>
          <a:xfrm>
            <a:off x="4559361" y="5480953"/>
            <a:ext cx="3073277" cy="400110"/>
          </a:xfrm>
          <a:prstGeom prst="rect">
            <a:avLst/>
          </a:prstGeom>
          <a:noFill/>
        </p:spPr>
        <p:txBody>
          <a:bodyPr wrap="none" rtlCol="0">
            <a:spAutoFit/>
          </a:bodyPr>
          <a:lstStyle/>
          <a:p>
            <a:r>
              <a:rPr lang="de-DE" sz="2000" b="1" dirty="0">
                <a:solidFill>
                  <a:srgbClr val="0070C0"/>
                </a:solidFill>
              </a:rPr>
              <a:t>GOAL: </a:t>
            </a:r>
            <a:r>
              <a:rPr lang="de-DE" sz="2000" b="1" dirty="0" err="1">
                <a:solidFill>
                  <a:srgbClr val="0070C0"/>
                </a:solidFill>
              </a:rPr>
              <a:t>Minimizing</a:t>
            </a:r>
            <a:r>
              <a:rPr lang="de-DE" sz="2000" b="1" dirty="0">
                <a:solidFill>
                  <a:srgbClr val="0070C0"/>
                </a:solidFill>
              </a:rPr>
              <a:t> Loss</a:t>
            </a:r>
          </a:p>
        </p:txBody>
      </p:sp>
      <p:sp>
        <p:nvSpPr>
          <p:cNvPr id="76" name="Rechteck 75">
            <a:extLst>
              <a:ext uri="{FF2B5EF4-FFF2-40B4-BE49-F238E27FC236}">
                <a16:creationId xmlns:a16="http://schemas.microsoft.com/office/drawing/2014/main" id="{3189BFC6-2ABC-40F4-A7EB-B17ED9178E2C}"/>
              </a:ext>
            </a:extLst>
          </p:cNvPr>
          <p:cNvSpPr/>
          <p:nvPr/>
        </p:nvSpPr>
        <p:spPr>
          <a:xfrm>
            <a:off x="533400" y="4199312"/>
            <a:ext cx="8139545" cy="648979"/>
          </a:xfrm>
          <a:prstGeom prst="rect">
            <a:avLst/>
          </a:prstGeom>
          <a:solidFill>
            <a:srgbClr val="FFFFFF">
              <a:alpha val="67843"/>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pic>
        <p:nvPicPr>
          <p:cNvPr id="23" name="Grafik 22">
            <a:extLst>
              <a:ext uri="{FF2B5EF4-FFF2-40B4-BE49-F238E27FC236}">
                <a16:creationId xmlns:a16="http://schemas.microsoft.com/office/drawing/2014/main" id="{E76E50C4-AF49-4986-BB23-EA282AE197C5}"/>
              </a:ext>
            </a:extLst>
          </p:cNvPr>
          <p:cNvPicPr>
            <a:picLocks noChangeAspect="1"/>
          </p:cNvPicPr>
          <p:nvPr/>
        </p:nvPicPr>
        <p:blipFill>
          <a:blip r:embed="rId4"/>
          <a:stretch>
            <a:fillRect/>
          </a:stretch>
        </p:blipFill>
        <p:spPr>
          <a:xfrm>
            <a:off x="9425369" y="6408000"/>
            <a:ext cx="725199" cy="400110"/>
          </a:xfrm>
          <a:prstGeom prst="rect">
            <a:avLst/>
          </a:prstGeom>
        </p:spPr>
      </p:pic>
    </p:spTree>
    <p:extLst>
      <p:ext uri="{BB962C8B-B14F-4D97-AF65-F5344CB8AC3E}">
        <p14:creationId xmlns:p14="http://schemas.microsoft.com/office/powerpoint/2010/main" val="1123252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a:extLst>
              <a:ext uri="{FF2B5EF4-FFF2-40B4-BE49-F238E27FC236}">
                <a16:creationId xmlns:a16="http://schemas.microsoft.com/office/drawing/2014/main" id="{8A9FDF5C-5839-41B4-926A-7E299F65555E}"/>
              </a:ext>
            </a:extLst>
          </p:cNvPr>
          <p:cNvSpPr>
            <a:spLocks noGrp="1"/>
          </p:cNvSpPr>
          <p:nvPr>
            <p:ph type="title"/>
          </p:nvPr>
        </p:nvSpPr>
        <p:spPr/>
        <p:txBody>
          <a:bodyPr/>
          <a:lstStyle/>
          <a:p>
            <a:r>
              <a:rPr lang="de-DE" dirty="0"/>
              <a:t>Backpropagation: Gradient </a:t>
            </a:r>
            <a:r>
              <a:rPr lang="de-DE" dirty="0" err="1"/>
              <a:t>descent</a:t>
            </a:r>
            <a:endParaRPr lang="de-DE" dirty="0"/>
          </a:p>
        </p:txBody>
      </p:sp>
      <p:sp>
        <p:nvSpPr>
          <p:cNvPr id="6" name="Foliennummernplatzhalter 5">
            <a:extLst>
              <a:ext uri="{FF2B5EF4-FFF2-40B4-BE49-F238E27FC236}">
                <a16:creationId xmlns:a16="http://schemas.microsoft.com/office/drawing/2014/main" id="{463697B0-BDD0-457B-852B-E05534823DB8}"/>
              </a:ext>
            </a:extLst>
          </p:cNvPr>
          <p:cNvSpPr>
            <a:spLocks noGrp="1"/>
          </p:cNvSpPr>
          <p:nvPr>
            <p:ph type="sldNum" sz="quarter" idx="12"/>
          </p:nvPr>
        </p:nvSpPr>
        <p:spPr/>
        <p:txBody>
          <a:bodyPr/>
          <a:lstStyle/>
          <a:p>
            <a:fld id="{54297B9A-DF33-440A-9F4F-B0668825F3DE}" type="slidenum">
              <a:rPr lang="de-DE" smtClean="0"/>
              <a:t>33</a:t>
            </a:fld>
            <a:endParaRPr lang="de-DE"/>
          </a:p>
        </p:txBody>
      </p:sp>
      <p:grpSp>
        <p:nvGrpSpPr>
          <p:cNvPr id="9" name="Gruppieren 8">
            <a:extLst>
              <a:ext uri="{FF2B5EF4-FFF2-40B4-BE49-F238E27FC236}">
                <a16:creationId xmlns:a16="http://schemas.microsoft.com/office/drawing/2014/main" id="{133A44A7-6F3F-44BF-892F-57F4AA038D5B}"/>
              </a:ext>
            </a:extLst>
          </p:cNvPr>
          <p:cNvGrpSpPr/>
          <p:nvPr/>
        </p:nvGrpSpPr>
        <p:grpSpPr>
          <a:xfrm>
            <a:off x="3474720" y="1429116"/>
            <a:ext cx="4943842" cy="419158"/>
            <a:chOff x="4285753" y="1500678"/>
            <a:chExt cx="4943842" cy="419158"/>
          </a:xfrm>
        </p:grpSpPr>
        <p:sp>
          <p:nvSpPr>
            <p:cNvPr id="2" name="Textfeld 1">
              <a:extLst>
                <a:ext uri="{FF2B5EF4-FFF2-40B4-BE49-F238E27FC236}">
                  <a16:creationId xmlns:a16="http://schemas.microsoft.com/office/drawing/2014/main" id="{56BA243C-32AD-439F-94C0-5ED76E5DA268}"/>
                </a:ext>
              </a:extLst>
            </p:cNvPr>
            <p:cNvSpPr txBox="1"/>
            <p:nvPr/>
          </p:nvSpPr>
          <p:spPr>
            <a:xfrm>
              <a:off x="4285753" y="1550504"/>
              <a:ext cx="4762842" cy="369332"/>
            </a:xfrm>
            <a:prstGeom prst="rect">
              <a:avLst/>
            </a:prstGeom>
            <a:noFill/>
          </p:spPr>
          <p:txBody>
            <a:bodyPr wrap="none" rtlCol="0">
              <a:spAutoFit/>
            </a:bodyPr>
            <a:lstStyle/>
            <a:p>
              <a:r>
                <a:rPr lang="de-DE" dirty="0" err="1"/>
                <a:t>achieve</a:t>
              </a:r>
              <a:r>
                <a:rPr lang="de-DE" dirty="0"/>
                <a:t> </a:t>
              </a:r>
              <a:r>
                <a:rPr lang="de-DE" dirty="0" err="1"/>
                <a:t>the</a:t>
              </a:r>
              <a:r>
                <a:rPr lang="de-DE" dirty="0"/>
                <a:t> </a:t>
              </a:r>
              <a:r>
                <a:rPr lang="de-DE" dirty="0" err="1"/>
                <a:t>minimization</a:t>
              </a:r>
              <a:r>
                <a:rPr lang="de-DE" dirty="0"/>
                <a:t> </a:t>
              </a:r>
              <a:r>
                <a:rPr lang="de-DE" dirty="0" err="1"/>
                <a:t>of</a:t>
              </a:r>
              <a:r>
                <a:rPr lang="de-DE" dirty="0"/>
                <a:t> </a:t>
              </a:r>
              <a:r>
                <a:rPr lang="de-DE" dirty="0" err="1"/>
                <a:t>the</a:t>
              </a:r>
              <a:r>
                <a:rPr lang="de-DE" dirty="0"/>
                <a:t> </a:t>
              </a:r>
              <a:r>
                <a:rPr lang="de-DE" dirty="0" err="1"/>
                <a:t>loss</a:t>
              </a:r>
              <a:r>
                <a:rPr lang="de-DE" dirty="0"/>
                <a:t> </a:t>
              </a:r>
              <a:r>
                <a:rPr lang="de-DE" dirty="0" err="1"/>
                <a:t>function</a:t>
              </a:r>
              <a:r>
                <a:rPr lang="de-DE" dirty="0"/>
                <a:t> </a:t>
              </a:r>
            </a:p>
          </p:txBody>
        </p:sp>
        <p:pic>
          <p:nvPicPr>
            <p:cNvPr id="5" name="Grafik 4">
              <a:extLst>
                <a:ext uri="{FF2B5EF4-FFF2-40B4-BE49-F238E27FC236}">
                  <a16:creationId xmlns:a16="http://schemas.microsoft.com/office/drawing/2014/main" id="{4501EE6F-6BCD-4F7E-BCBD-E6A47BAB23FD}"/>
                </a:ext>
              </a:extLst>
            </p:cNvPr>
            <p:cNvPicPr>
              <a:picLocks noChangeAspect="1"/>
            </p:cNvPicPr>
            <p:nvPr/>
          </p:nvPicPr>
          <p:blipFill>
            <a:blip r:embed="rId3"/>
            <a:stretch>
              <a:fillRect/>
            </a:stretch>
          </p:blipFill>
          <p:spPr>
            <a:xfrm>
              <a:off x="8867594" y="1500678"/>
              <a:ext cx="362001" cy="419158"/>
            </a:xfrm>
            <a:prstGeom prst="rect">
              <a:avLst/>
            </a:prstGeom>
          </p:spPr>
        </p:pic>
      </p:grpSp>
      <p:sp>
        <p:nvSpPr>
          <p:cNvPr id="10" name="Pfeil: nach rechts 9">
            <a:extLst>
              <a:ext uri="{FF2B5EF4-FFF2-40B4-BE49-F238E27FC236}">
                <a16:creationId xmlns:a16="http://schemas.microsoft.com/office/drawing/2014/main" id="{5E601304-1416-4A13-A2B2-6BF45502670D}"/>
              </a:ext>
            </a:extLst>
          </p:cNvPr>
          <p:cNvSpPr/>
          <p:nvPr/>
        </p:nvSpPr>
        <p:spPr>
          <a:xfrm>
            <a:off x="1224792" y="2008390"/>
            <a:ext cx="978408" cy="484632"/>
          </a:xfrm>
          <a:prstGeom prst="rightArrow">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grpSp>
        <p:nvGrpSpPr>
          <p:cNvPr id="18" name="Gruppieren 17">
            <a:extLst>
              <a:ext uri="{FF2B5EF4-FFF2-40B4-BE49-F238E27FC236}">
                <a16:creationId xmlns:a16="http://schemas.microsoft.com/office/drawing/2014/main" id="{6519DDEF-DF14-4208-9449-2629D2535AAB}"/>
              </a:ext>
            </a:extLst>
          </p:cNvPr>
          <p:cNvGrpSpPr/>
          <p:nvPr/>
        </p:nvGrpSpPr>
        <p:grpSpPr>
          <a:xfrm>
            <a:off x="2528356" y="2008390"/>
            <a:ext cx="8242751" cy="420811"/>
            <a:chOff x="2528356" y="2008390"/>
            <a:chExt cx="8242751" cy="420811"/>
          </a:xfrm>
        </p:grpSpPr>
        <p:grpSp>
          <p:nvGrpSpPr>
            <p:cNvPr id="13" name="Gruppieren 12">
              <a:extLst>
                <a:ext uri="{FF2B5EF4-FFF2-40B4-BE49-F238E27FC236}">
                  <a16:creationId xmlns:a16="http://schemas.microsoft.com/office/drawing/2014/main" id="{9714CFFF-A2E4-4829-824A-DD89BA92EB25}"/>
                </a:ext>
              </a:extLst>
            </p:cNvPr>
            <p:cNvGrpSpPr/>
            <p:nvPr/>
          </p:nvGrpSpPr>
          <p:grpSpPr>
            <a:xfrm>
              <a:off x="2528356" y="2010043"/>
              <a:ext cx="8225329" cy="419158"/>
              <a:chOff x="3975652" y="1979748"/>
              <a:chExt cx="8225329" cy="419158"/>
            </a:xfrm>
          </p:grpSpPr>
          <p:sp>
            <p:nvSpPr>
              <p:cNvPr id="11" name="Textfeld 10">
                <a:extLst>
                  <a:ext uri="{FF2B5EF4-FFF2-40B4-BE49-F238E27FC236}">
                    <a16:creationId xmlns:a16="http://schemas.microsoft.com/office/drawing/2014/main" id="{3D2CDA88-E475-4359-B2FE-5A5DE0685B13}"/>
                  </a:ext>
                </a:extLst>
              </p:cNvPr>
              <p:cNvSpPr txBox="1"/>
              <p:nvPr/>
            </p:nvSpPr>
            <p:spPr>
              <a:xfrm>
                <a:off x="3975652" y="2029574"/>
                <a:ext cx="8225329" cy="369332"/>
              </a:xfrm>
              <a:prstGeom prst="rect">
                <a:avLst/>
              </a:prstGeom>
              <a:noFill/>
            </p:spPr>
            <p:txBody>
              <a:bodyPr wrap="none" rtlCol="0">
                <a:spAutoFit/>
              </a:bodyPr>
              <a:lstStyle/>
              <a:p>
                <a:r>
                  <a:rPr lang="de-DE" dirty="0" err="1"/>
                  <a:t>Calculate</a:t>
                </a:r>
                <a:r>
                  <a:rPr lang="de-DE" dirty="0"/>
                  <a:t> partial </a:t>
                </a:r>
                <a:r>
                  <a:rPr lang="de-DE" dirty="0" err="1"/>
                  <a:t>derivates</a:t>
                </a:r>
                <a:r>
                  <a:rPr lang="de-DE" dirty="0"/>
                  <a:t> </a:t>
                </a:r>
                <a:r>
                  <a:rPr lang="de-DE" dirty="0" err="1"/>
                  <a:t>of</a:t>
                </a:r>
                <a:r>
                  <a:rPr lang="de-DE" dirty="0"/>
                  <a:t>      </a:t>
                </a:r>
                <a:r>
                  <a:rPr lang="de-DE" dirty="0" err="1"/>
                  <a:t>with</a:t>
                </a:r>
                <a:r>
                  <a:rPr lang="de-DE" dirty="0"/>
                  <a:t> </a:t>
                </a:r>
                <a:r>
                  <a:rPr lang="de-DE" dirty="0" err="1"/>
                  <a:t>respect</a:t>
                </a:r>
                <a:r>
                  <a:rPr lang="de-DE" dirty="0"/>
                  <a:t> </a:t>
                </a:r>
                <a:r>
                  <a:rPr lang="de-DE" dirty="0" err="1"/>
                  <a:t>to</a:t>
                </a:r>
                <a:r>
                  <a:rPr lang="de-DE" dirty="0"/>
                  <a:t> network </a:t>
                </a:r>
                <a:r>
                  <a:rPr lang="de-DE" dirty="0" err="1"/>
                  <a:t>parameters</a:t>
                </a:r>
                <a:r>
                  <a:rPr lang="de-DE" dirty="0"/>
                  <a:t>          and   </a:t>
                </a:r>
              </a:p>
            </p:txBody>
          </p:sp>
          <p:pic>
            <p:nvPicPr>
              <p:cNvPr id="12" name="Grafik 11">
                <a:extLst>
                  <a:ext uri="{FF2B5EF4-FFF2-40B4-BE49-F238E27FC236}">
                    <a16:creationId xmlns:a16="http://schemas.microsoft.com/office/drawing/2014/main" id="{FF2D5BDE-DAFB-42F9-856B-33BD339B82F0}"/>
                  </a:ext>
                </a:extLst>
              </p:cNvPr>
              <p:cNvPicPr>
                <a:picLocks noChangeAspect="1"/>
              </p:cNvPicPr>
              <p:nvPr/>
            </p:nvPicPr>
            <p:blipFill>
              <a:blip r:embed="rId3"/>
              <a:stretch>
                <a:fillRect/>
              </a:stretch>
            </p:blipFill>
            <p:spPr>
              <a:xfrm>
                <a:off x="6954490" y="1979748"/>
                <a:ext cx="362001" cy="419158"/>
              </a:xfrm>
              <a:prstGeom prst="rect">
                <a:avLst/>
              </a:prstGeom>
            </p:spPr>
          </p:pic>
        </p:grpSp>
        <p:pic>
          <p:nvPicPr>
            <p:cNvPr id="15" name="Grafik 14">
              <a:extLst>
                <a:ext uri="{FF2B5EF4-FFF2-40B4-BE49-F238E27FC236}">
                  <a16:creationId xmlns:a16="http://schemas.microsoft.com/office/drawing/2014/main" id="{4F458F00-BC93-452F-94BF-00D098B0E40F}"/>
                </a:ext>
              </a:extLst>
            </p:cNvPr>
            <p:cNvPicPr>
              <a:picLocks noChangeAspect="1"/>
            </p:cNvPicPr>
            <p:nvPr/>
          </p:nvPicPr>
          <p:blipFill>
            <a:blip r:embed="rId4"/>
            <a:stretch>
              <a:fillRect/>
            </a:stretch>
          </p:blipFill>
          <p:spPr>
            <a:xfrm>
              <a:off x="9505317" y="2071682"/>
              <a:ext cx="435075" cy="355488"/>
            </a:xfrm>
            <a:prstGeom prst="rect">
              <a:avLst/>
            </a:prstGeom>
          </p:spPr>
        </p:pic>
        <p:pic>
          <p:nvPicPr>
            <p:cNvPr id="17" name="Grafik 16">
              <a:extLst>
                <a:ext uri="{FF2B5EF4-FFF2-40B4-BE49-F238E27FC236}">
                  <a16:creationId xmlns:a16="http://schemas.microsoft.com/office/drawing/2014/main" id="{5907025E-5FDE-4F0C-9C3D-307186720068}"/>
                </a:ext>
              </a:extLst>
            </p:cNvPr>
            <p:cNvPicPr>
              <a:picLocks noChangeAspect="1"/>
            </p:cNvPicPr>
            <p:nvPr/>
          </p:nvPicPr>
          <p:blipFill>
            <a:blip r:embed="rId5"/>
            <a:stretch>
              <a:fillRect/>
            </a:stretch>
          </p:blipFill>
          <p:spPr>
            <a:xfrm>
              <a:off x="10532346" y="2008390"/>
              <a:ext cx="238761" cy="419158"/>
            </a:xfrm>
            <a:prstGeom prst="rect">
              <a:avLst/>
            </a:prstGeom>
          </p:spPr>
        </p:pic>
      </p:grpSp>
      <p:grpSp>
        <p:nvGrpSpPr>
          <p:cNvPr id="32" name="Gruppieren 31">
            <a:extLst>
              <a:ext uri="{FF2B5EF4-FFF2-40B4-BE49-F238E27FC236}">
                <a16:creationId xmlns:a16="http://schemas.microsoft.com/office/drawing/2014/main" id="{BFCC79FE-9264-4DC7-9E5D-FB1A7A0087B4}"/>
              </a:ext>
            </a:extLst>
          </p:cNvPr>
          <p:cNvGrpSpPr/>
          <p:nvPr/>
        </p:nvGrpSpPr>
        <p:grpSpPr>
          <a:xfrm>
            <a:off x="855002" y="3129367"/>
            <a:ext cx="5371379" cy="2461067"/>
            <a:chOff x="855002" y="3129367"/>
            <a:chExt cx="5371379" cy="2461067"/>
          </a:xfrm>
        </p:grpSpPr>
        <p:sp>
          <p:nvSpPr>
            <p:cNvPr id="21" name="Textfeld 20">
              <a:extLst>
                <a:ext uri="{FF2B5EF4-FFF2-40B4-BE49-F238E27FC236}">
                  <a16:creationId xmlns:a16="http://schemas.microsoft.com/office/drawing/2014/main" id="{5A9F2E6D-504D-4F9F-813E-933A3F252515}"/>
                </a:ext>
              </a:extLst>
            </p:cNvPr>
            <p:cNvSpPr txBox="1"/>
            <p:nvPr/>
          </p:nvSpPr>
          <p:spPr>
            <a:xfrm>
              <a:off x="855002" y="3480681"/>
              <a:ext cx="300081" cy="369332"/>
            </a:xfrm>
            <a:prstGeom prst="rect">
              <a:avLst/>
            </a:prstGeom>
            <a:noFill/>
            <a:ln>
              <a:solidFill>
                <a:srgbClr val="0070C0"/>
              </a:solidFill>
            </a:ln>
          </p:spPr>
          <p:txBody>
            <a:bodyPr wrap="none" rtlCol="0">
              <a:spAutoFit/>
            </a:bodyPr>
            <a:lstStyle/>
            <a:p>
              <a:pPr algn="ctr"/>
              <a:r>
                <a:rPr lang="de-DE" dirty="0">
                  <a:solidFill>
                    <a:srgbClr val="0070C0"/>
                  </a:solidFill>
                </a:rPr>
                <a:t>x</a:t>
              </a:r>
            </a:p>
          </p:txBody>
        </p:sp>
        <p:sp>
          <p:nvSpPr>
            <p:cNvPr id="22" name="Textfeld 21">
              <a:extLst>
                <a:ext uri="{FF2B5EF4-FFF2-40B4-BE49-F238E27FC236}">
                  <a16:creationId xmlns:a16="http://schemas.microsoft.com/office/drawing/2014/main" id="{3AC99796-4F31-4D23-BFC2-3A8CFDBB25AC}"/>
                </a:ext>
              </a:extLst>
            </p:cNvPr>
            <p:cNvSpPr txBox="1"/>
            <p:nvPr/>
          </p:nvSpPr>
          <p:spPr>
            <a:xfrm>
              <a:off x="855002" y="5221102"/>
              <a:ext cx="300081" cy="369332"/>
            </a:xfrm>
            <a:prstGeom prst="rect">
              <a:avLst/>
            </a:prstGeom>
            <a:noFill/>
            <a:ln>
              <a:solidFill>
                <a:srgbClr val="0070C0"/>
              </a:solidFill>
            </a:ln>
          </p:spPr>
          <p:txBody>
            <a:bodyPr wrap="none" rtlCol="0">
              <a:spAutoFit/>
            </a:bodyPr>
            <a:lstStyle/>
            <a:p>
              <a:pPr algn="ctr"/>
              <a:r>
                <a:rPr lang="de-DE" dirty="0">
                  <a:solidFill>
                    <a:srgbClr val="0070C0"/>
                  </a:solidFill>
                </a:rPr>
                <a:t>y</a:t>
              </a:r>
            </a:p>
          </p:txBody>
        </p:sp>
        <p:sp>
          <p:nvSpPr>
            <p:cNvPr id="23" name="Textfeld 22">
              <a:extLst>
                <a:ext uri="{FF2B5EF4-FFF2-40B4-BE49-F238E27FC236}">
                  <a16:creationId xmlns:a16="http://schemas.microsoft.com/office/drawing/2014/main" id="{B8F179DE-0C60-4DB0-82CF-4C133856B75B}"/>
                </a:ext>
              </a:extLst>
            </p:cNvPr>
            <p:cNvSpPr txBox="1"/>
            <p:nvPr/>
          </p:nvSpPr>
          <p:spPr>
            <a:xfrm>
              <a:off x="1797373" y="4325035"/>
              <a:ext cx="402674" cy="369332"/>
            </a:xfrm>
            <a:prstGeom prst="rect">
              <a:avLst/>
            </a:prstGeom>
            <a:noFill/>
            <a:ln>
              <a:solidFill>
                <a:srgbClr val="0070C0"/>
              </a:solidFill>
            </a:ln>
          </p:spPr>
          <p:txBody>
            <a:bodyPr wrap="none" rtlCol="0">
              <a:spAutoFit/>
            </a:bodyPr>
            <a:lstStyle/>
            <a:p>
              <a:pPr algn="ctr"/>
              <a:r>
                <a:rPr lang="de-DE" dirty="0">
                  <a:solidFill>
                    <a:srgbClr val="0070C0"/>
                  </a:solidFill>
                </a:rPr>
                <a:t>W</a:t>
              </a:r>
            </a:p>
          </p:txBody>
        </p:sp>
        <p:sp>
          <p:nvSpPr>
            <p:cNvPr id="24" name="Textfeld 23">
              <a:extLst>
                <a:ext uri="{FF2B5EF4-FFF2-40B4-BE49-F238E27FC236}">
                  <a16:creationId xmlns:a16="http://schemas.microsoft.com/office/drawing/2014/main" id="{F75F245B-A893-4866-901A-23B692FE7662}"/>
                </a:ext>
              </a:extLst>
            </p:cNvPr>
            <p:cNvSpPr txBox="1"/>
            <p:nvPr/>
          </p:nvSpPr>
          <p:spPr>
            <a:xfrm>
              <a:off x="3104138" y="4325035"/>
              <a:ext cx="312905" cy="369332"/>
            </a:xfrm>
            <a:prstGeom prst="rect">
              <a:avLst/>
            </a:prstGeom>
            <a:noFill/>
            <a:ln>
              <a:solidFill>
                <a:srgbClr val="0070C0"/>
              </a:solidFill>
            </a:ln>
          </p:spPr>
          <p:txBody>
            <a:bodyPr wrap="none" rtlCol="0">
              <a:spAutoFit/>
            </a:bodyPr>
            <a:lstStyle/>
            <a:p>
              <a:pPr algn="ctr"/>
              <a:r>
                <a:rPr lang="de-DE" dirty="0">
                  <a:solidFill>
                    <a:srgbClr val="0070C0"/>
                  </a:solidFill>
                </a:rPr>
                <a:t>b</a:t>
              </a:r>
            </a:p>
          </p:txBody>
        </p:sp>
        <p:sp>
          <p:nvSpPr>
            <p:cNvPr id="25" name="Ellipse 24">
              <a:extLst>
                <a:ext uri="{FF2B5EF4-FFF2-40B4-BE49-F238E27FC236}">
                  <a16:creationId xmlns:a16="http://schemas.microsoft.com/office/drawing/2014/main" id="{D86A9415-8083-48C8-8660-F82B26C96740}"/>
                </a:ext>
              </a:extLst>
            </p:cNvPr>
            <p:cNvSpPr/>
            <p:nvPr/>
          </p:nvSpPr>
          <p:spPr>
            <a:xfrm>
              <a:off x="1745494" y="3413307"/>
              <a:ext cx="519870" cy="495606"/>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de-DE" sz="1200" dirty="0">
                  <a:solidFill>
                    <a:srgbClr val="0070C0"/>
                  </a:solidFill>
                </a:rPr>
                <a:t>*</a:t>
              </a:r>
            </a:p>
          </p:txBody>
        </p:sp>
        <p:sp>
          <p:nvSpPr>
            <p:cNvPr id="26" name="Ellipse 25">
              <a:extLst>
                <a:ext uri="{FF2B5EF4-FFF2-40B4-BE49-F238E27FC236}">
                  <a16:creationId xmlns:a16="http://schemas.microsoft.com/office/drawing/2014/main" id="{216075BA-C2E9-498F-B1C1-E8B633605AA7}"/>
                </a:ext>
              </a:extLst>
            </p:cNvPr>
            <p:cNvSpPr/>
            <p:nvPr/>
          </p:nvSpPr>
          <p:spPr>
            <a:xfrm>
              <a:off x="3021230" y="3413307"/>
              <a:ext cx="519870" cy="495606"/>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de-DE" sz="1200" dirty="0">
                  <a:solidFill>
                    <a:srgbClr val="0070C0"/>
                  </a:solidFill>
                </a:rPr>
                <a:t>+</a:t>
              </a:r>
            </a:p>
          </p:txBody>
        </p:sp>
        <p:sp>
          <p:nvSpPr>
            <p:cNvPr id="27" name="Ellipse 26">
              <a:extLst>
                <a:ext uri="{FF2B5EF4-FFF2-40B4-BE49-F238E27FC236}">
                  <a16:creationId xmlns:a16="http://schemas.microsoft.com/office/drawing/2014/main" id="{036769E9-A3C1-4311-B12F-82B9FE193B4A}"/>
                </a:ext>
              </a:extLst>
            </p:cNvPr>
            <p:cNvSpPr/>
            <p:nvPr/>
          </p:nvSpPr>
          <p:spPr>
            <a:xfrm>
              <a:off x="4257365" y="3413307"/>
              <a:ext cx="519870" cy="495606"/>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l-GR" dirty="0">
                  <a:solidFill>
                    <a:srgbClr val="0070C0"/>
                  </a:solidFill>
                </a:rPr>
                <a:t>σ</a:t>
              </a:r>
              <a:endParaRPr lang="de-DE" sz="1200" dirty="0">
                <a:solidFill>
                  <a:srgbClr val="0070C0"/>
                </a:solidFill>
              </a:endParaRPr>
            </a:p>
          </p:txBody>
        </p:sp>
        <p:sp>
          <p:nvSpPr>
            <p:cNvPr id="28" name="Ellipse 27">
              <a:extLst>
                <a:ext uri="{FF2B5EF4-FFF2-40B4-BE49-F238E27FC236}">
                  <a16:creationId xmlns:a16="http://schemas.microsoft.com/office/drawing/2014/main" id="{069EE281-CC7E-416F-BA5F-2652231DD242}"/>
                </a:ext>
              </a:extLst>
            </p:cNvPr>
            <p:cNvSpPr/>
            <p:nvPr/>
          </p:nvSpPr>
          <p:spPr>
            <a:xfrm>
              <a:off x="5706511" y="4325035"/>
              <a:ext cx="519870" cy="495606"/>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de-DE" dirty="0">
                  <a:solidFill>
                    <a:srgbClr val="0070C0"/>
                  </a:solidFill>
                  <a:latin typeface="Brush Script MT" panose="03060802040406070304" pitchFamily="66" charset="0"/>
                </a:rPr>
                <a:t>L</a:t>
              </a:r>
              <a:endParaRPr lang="de-DE" sz="1200" dirty="0">
                <a:solidFill>
                  <a:srgbClr val="0070C0"/>
                </a:solidFill>
                <a:latin typeface="Brush Script MT" panose="03060802040406070304" pitchFamily="66" charset="0"/>
              </a:endParaRPr>
            </a:p>
          </p:txBody>
        </p:sp>
        <p:cxnSp>
          <p:nvCxnSpPr>
            <p:cNvPr id="30" name="Gerade Verbindung mit Pfeil 29">
              <a:extLst>
                <a:ext uri="{FF2B5EF4-FFF2-40B4-BE49-F238E27FC236}">
                  <a16:creationId xmlns:a16="http://schemas.microsoft.com/office/drawing/2014/main" id="{4A2A2083-383A-4CB9-8E25-8B14A7E3425B}"/>
                </a:ext>
              </a:extLst>
            </p:cNvPr>
            <p:cNvCxnSpPr>
              <a:stCxn id="21" idx="3"/>
              <a:endCxn id="25" idx="2"/>
            </p:cNvCxnSpPr>
            <p:nvPr/>
          </p:nvCxnSpPr>
          <p:spPr>
            <a:xfrm flipV="1">
              <a:off x="1155083" y="3661110"/>
              <a:ext cx="590410" cy="423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1" name="Gerade Verbindung mit Pfeil 30">
              <a:extLst>
                <a:ext uri="{FF2B5EF4-FFF2-40B4-BE49-F238E27FC236}">
                  <a16:creationId xmlns:a16="http://schemas.microsoft.com/office/drawing/2014/main" id="{12A61913-3E23-4169-BC9B-50DEC2916AE9}"/>
                </a:ext>
              </a:extLst>
            </p:cNvPr>
            <p:cNvCxnSpPr>
              <a:cxnSpLocks/>
              <a:stCxn id="25" idx="6"/>
              <a:endCxn id="26" idx="2"/>
            </p:cNvCxnSpPr>
            <p:nvPr/>
          </p:nvCxnSpPr>
          <p:spPr>
            <a:xfrm>
              <a:off x="2265364" y="3661110"/>
              <a:ext cx="755866"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4" name="Gerade Verbindung mit Pfeil 33">
              <a:extLst>
                <a:ext uri="{FF2B5EF4-FFF2-40B4-BE49-F238E27FC236}">
                  <a16:creationId xmlns:a16="http://schemas.microsoft.com/office/drawing/2014/main" id="{79305FD6-D827-4939-BD0E-CFA20305FCDA}"/>
                </a:ext>
              </a:extLst>
            </p:cNvPr>
            <p:cNvCxnSpPr>
              <a:cxnSpLocks/>
              <a:stCxn id="26" idx="6"/>
              <a:endCxn id="27" idx="2"/>
            </p:cNvCxnSpPr>
            <p:nvPr/>
          </p:nvCxnSpPr>
          <p:spPr>
            <a:xfrm>
              <a:off x="3541100" y="3661110"/>
              <a:ext cx="71626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8" name="Verbinder: gekrümmt 37">
              <a:extLst>
                <a:ext uri="{FF2B5EF4-FFF2-40B4-BE49-F238E27FC236}">
                  <a16:creationId xmlns:a16="http://schemas.microsoft.com/office/drawing/2014/main" id="{7F410B3F-55C2-48C5-864F-1EC0BB5AA28E}"/>
                </a:ext>
              </a:extLst>
            </p:cNvPr>
            <p:cNvCxnSpPr>
              <a:stCxn id="27" idx="6"/>
              <a:endCxn id="28" idx="0"/>
            </p:cNvCxnSpPr>
            <p:nvPr/>
          </p:nvCxnSpPr>
          <p:spPr>
            <a:xfrm>
              <a:off x="4777236" y="3661110"/>
              <a:ext cx="1189210" cy="663925"/>
            </a:xfrm>
            <a:prstGeom prst="curvedConnector2">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9" name="Verbinder: gekrümmt 38">
              <a:extLst>
                <a:ext uri="{FF2B5EF4-FFF2-40B4-BE49-F238E27FC236}">
                  <a16:creationId xmlns:a16="http://schemas.microsoft.com/office/drawing/2014/main" id="{379F1B39-27E7-4B7C-AD30-26A5A2ACEC9E}"/>
                </a:ext>
              </a:extLst>
            </p:cNvPr>
            <p:cNvCxnSpPr>
              <a:cxnSpLocks/>
              <a:endCxn id="28" idx="4"/>
            </p:cNvCxnSpPr>
            <p:nvPr/>
          </p:nvCxnSpPr>
          <p:spPr>
            <a:xfrm flipV="1">
              <a:off x="4820016" y="4820641"/>
              <a:ext cx="1146430" cy="562175"/>
            </a:xfrm>
            <a:prstGeom prst="curvedConnector2">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5" name="Gerader Verbinder 44">
              <a:extLst>
                <a:ext uri="{FF2B5EF4-FFF2-40B4-BE49-F238E27FC236}">
                  <a16:creationId xmlns:a16="http://schemas.microsoft.com/office/drawing/2014/main" id="{2DC27875-3F38-41BB-A78D-03BB6DC9737C}"/>
                </a:ext>
              </a:extLst>
            </p:cNvPr>
            <p:cNvCxnSpPr>
              <a:cxnSpLocks/>
            </p:cNvCxnSpPr>
            <p:nvPr/>
          </p:nvCxnSpPr>
          <p:spPr>
            <a:xfrm flipH="1">
              <a:off x="1155084" y="5382816"/>
              <a:ext cx="3715366" cy="18401"/>
            </a:xfrm>
            <a:prstGeom prst="line">
              <a:avLst/>
            </a:prstGeom>
          </p:spPr>
          <p:style>
            <a:lnRef idx="2">
              <a:schemeClr val="accent1"/>
            </a:lnRef>
            <a:fillRef idx="0">
              <a:schemeClr val="accent1"/>
            </a:fillRef>
            <a:effectRef idx="1">
              <a:schemeClr val="accent1"/>
            </a:effectRef>
            <a:fontRef idx="minor">
              <a:schemeClr val="tx1"/>
            </a:fontRef>
          </p:style>
        </p:cxnSp>
        <p:cxnSp>
          <p:nvCxnSpPr>
            <p:cNvPr id="47" name="Gerade Verbindung mit Pfeil 46">
              <a:extLst>
                <a:ext uri="{FF2B5EF4-FFF2-40B4-BE49-F238E27FC236}">
                  <a16:creationId xmlns:a16="http://schemas.microsoft.com/office/drawing/2014/main" id="{AF520270-63A7-4C66-B7CD-A808C9DF25DC}"/>
                </a:ext>
              </a:extLst>
            </p:cNvPr>
            <p:cNvCxnSpPr>
              <a:stCxn id="23" idx="0"/>
              <a:endCxn id="25" idx="4"/>
            </p:cNvCxnSpPr>
            <p:nvPr/>
          </p:nvCxnSpPr>
          <p:spPr>
            <a:xfrm flipV="1">
              <a:off x="1998710" y="3908912"/>
              <a:ext cx="6719" cy="41612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9" name="Gerade Verbindung mit Pfeil 48">
              <a:extLst>
                <a:ext uri="{FF2B5EF4-FFF2-40B4-BE49-F238E27FC236}">
                  <a16:creationId xmlns:a16="http://schemas.microsoft.com/office/drawing/2014/main" id="{99575DA1-AF43-43CF-A5DA-8F3F9B0825BA}"/>
                </a:ext>
              </a:extLst>
            </p:cNvPr>
            <p:cNvCxnSpPr/>
            <p:nvPr/>
          </p:nvCxnSpPr>
          <p:spPr>
            <a:xfrm flipV="1">
              <a:off x="3277806" y="3897780"/>
              <a:ext cx="6719" cy="41612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0" name="Textfeld 49">
              <a:extLst>
                <a:ext uri="{FF2B5EF4-FFF2-40B4-BE49-F238E27FC236}">
                  <a16:creationId xmlns:a16="http://schemas.microsoft.com/office/drawing/2014/main" id="{04E9F631-70FE-4CAD-92DC-3E62B6259E1F}"/>
                </a:ext>
              </a:extLst>
            </p:cNvPr>
            <p:cNvSpPr txBox="1"/>
            <p:nvPr/>
          </p:nvSpPr>
          <p:spPr>
            <a:xfrm>
              <a:off x="2375967" y="3129367"/>
              <a:ext cx="385043" cy="369332"/>
            </a:xfrm>
            <a:prstGeom prst="rect">
              <a:avLst/>
            </a:prstGeom>
            <a:noFill/>
          </p:spPr>
          <p:txBody>
            <a:bodyPr wrap="none" rtlCol="0">
              <a:spAutoFit/>
            </a:bodyPr>
            <a:lstStyle/>
            <a:p>
              <a:pPr algn="ctr"/>
              <a:r>
                <a:rPr lang="de-DE" dirty="0">
                  <a:solidFill>
                    <a:srgbClr val="0070C0"/>
                  </a:solidFill>
                </a:rPr>
                <a:t>z</a:t>
              </a:r>
              <a:r>
                <a:rPr lang="de-DE" baseline="-25000" dirty="0">
                  <a:solidFill>
                    <a:srgbClr val="0070C0"/>
                  </a:solidFill>
                </a:rPr>
                <a:t>1</a:t>
              </a:r>
            </a:p>
          </p:txBody>
        </p:sp>
        <p:sp>
          <p:nvSpPr>
            <p:cNvPr id="51" name="Textfeld 50">
              <a:extLst>
                <a:ext uri="{FF2B5EF4-FFF2-40B4-BE49-F238E27FC236}">
                  <a16:creationId xmlns:a16="http://schemas.microsoft.com/office/drawing/2014/main" id="{38CD239C-0368-46D3-842C-CD2A00F329FE}"/>
                </a:ext>
              </a:extLst>
            </p:cNvPr>
            <p:cNvSpPr txBox="1"/>
            <p:nvPr/>
          </p:nvSpPr>
          <p:spPr>
            <a:xfrm>
              <a:off x="3680237" y="3129367"/>
              <a:ext cx="385043" cy="369332"/>
            </a:xfrm>
            <a:prstGeom prst="rect">
              <a:avLst/>
            </a:prstGeom>
            <a:noFill/>
          </p:spPr>
          <p:txBody>
            <a:bodyPr wrap="none" rtlCol="0">
              <a:spAutoFit/>
            </a:bodyPr>
            <a:lstStyle/>
            <a:p>
              <a:pPr algn="ctr"/>
              <a:r>
                <a:rPr lang="de-DE" dirty="0">
                  <a:solidFill>
                    <a:srgbClr val="0070C0"/>
                  </a:solidFill>
                </a:rPr>
                <a:t>z</a:t>
              </a:r>
              <a:r>
                <a:rPr lang="de-DE" baseline="-25000" dirty="0">
                  <a:solidFill>
                    <a:srgbClr val="0070C0"/>
                  </a:solidFill>
                </a:rPr>
                <a:t>2</a:t>
              </a:r>
            </a:p>
          </p:txBody>
        </p:sp>
        <p:sp>
          <p:nvSpPr>
            <p:cNvPr id="52" name="Textfeld 51">
              <a:extLst>
                <a:ext uri="{FF2B5EF4-FFF2-40B4-BE49-F238E27FC236}">
                  <a16:creationId xmlns:a16="http://schemas.microsoft.com/office/drawing/2014/main" id="{2C5DE639-8342-43CB-A357-F3FD31DAF894}"/>
                </a:ext>
              </a:extLst>
            </p:cNvPr>
            <p:cNvSpPr txBox="1"/>
            <p:nvPr/>
          </p:nvSpPr>
          <p:spPr>
            <a:xfrm>
              <a:off x="4896324" y="3159360"/>
              <a:ext cx="385043" cy="369332"/>
            </a:xfrm>
            <a:prstGeom prst="rect">
              <a:avLst/>
            </a:prstGeom>
            <a:noFill/>
          </p:spPr>
          <p:txBody>
            <a:bodyPr wrap="none" rtlCol="0">
              <a:spAutoFit/>
            </a:bodyPr>
            <a:lstStyle/>
            <a:p>
              <a:pPr algn="ctr"/>
              <a:r>
                <a:rPr lang="de-DE" dirty="0">
                  <a:solidFill>
                    <a:srgbClr val="0070C0"/>
                  </a:solidFill>
                </a:rPr>
                <a:t>z</a:t>
              </a:r>
              <a:r>
                <a:rPr lang="de-DE" baseline="-25000" dirty="0">
                  <a:solidFill>
                    <a:srgbClr val="0070C0"/>
                  </a:solidFill>
                </a:rPr>
                <a:t>3</a:t>
              </a:r>
            </a:p>
          </p:txBody>
        </p:sp>
      </p:grpSp>
      <p:pic>
        <p:nvPicPr>
          <p:cNvPr id="54" name="Grafik 53">
            <a:extLst>
              <a:ext uri="{FF2B5EF4-FFF2-40B4-BE49-F238E27FC236}">
                <a16:creationId xmlns:a16="http://schemas.microsoft.com/office/drawing/2014/main" id="{A53FE852-66E4-4F6B-99D7-7E9BAD93D3EB}"/>
              </a:ext>
            </a:extLst>
          </p:cNvPr>
          <p:cNvPicPr>
            <a:picLocks noChangeAspect="1"/>
          </p:cNvPicPr>
          <p:nvPr/>
        </p:nvPicPr>
        <p:blipFill>
          <a:blip r:embed="rId6"/>
          <a:stretch>
            <a:fillRect/>
          </a:stretch>
        </p:blipFill>
        <p:spPr>
          <a:xfrm>
            <a:off x="8844340" y="2585959"/>
            <a:ext cx="1909345" cy="1785496"/>
          </a:xfrm>
          <a:prstGeom prst="rect">
            <a:avLst/>
          </a:prstGeom>
        </p:spPr>
      </p:pic>
      <p:pic>
        <p:nvPicPr>
          <p:cNvPr id="56" name="Grafik 55">
            <a:extLst>
              <a:ext uri="{FF2B5EF4-FFF2-40B4-BE49-F238E27FC236}">
                <a16:creationId xmlns:a16="http://schemas.microsoft.com/office/drawing/2014/main" id="{19B45B45-A265-41A5-9AB3-F1B99DDE1F00}"/>
              </a:ext>
            </a:extLst>
          </p:cNvPr>
          <p:cNvPicPr>
            <a:picLocks noChangeAspect="1"/>
          </p:cNvPicPr>
          <p:nvPr/>
        </p:nvPicPr>
        <p:blipFill>
          <a:blip r:embed="rId7"/>
          <a:stretch>
            <a:fillRect/>
          </a:stretch>
        </p:blipFill>
        <p:spPr>
          <a:xfrm>
            <a:off x="7537874" y="4531519"/>
            <a:ext cx="4260526" cy="1648055"/>
          </a:xfrm>
          <a:prstGeom prst="rect">
            <a:avLst/>
          </a:prstGeom>
        </p:spPr>
      </p:pic>
      <p:pic>
        <p:nvPicPr>
          <p:cNvPr id="37" name="Grafik 36">
            <a:extLst>
              <a:ext uri="{FF2B5EF4-FFF2-40B4-BE49-F238E27FC236}">
                <a16:creationId xmlns:a16="http://schemas.microsoft.com/office/drawing/2014/main" id="{AB6C54EA-2A5A-4611-AA93-53383F4ED2D5}"/>
              </a:ext>
            </a:extLst>
          </p:cNvPr>
          <p:cNvPicPr>
            <a:picLocks noChangeAspect="1"/>
          </p:cNvPicPr>
          <p:nvPr/>
        </p:nvPicPr>
        <p:blipFill>
          <a:blip r:embed="rId8"/>
          <a:stretch>
            <a:fillRect/>
          </a:stretch>
        </p:blipFill>
        <p:spPr>
          <a:xfrm>
            <a:off x="9425369" y="6408000"/>
            <a:ext cx="725199" cy="400110"/>
          </a:xfrm>
          <a:prstGeom prst="rect">
            <a:avLst/>
          </a:prstGeom>
        </p:spPr>
      </p:pic>
      <p:sp>
        <p:nvSpPr>
          <p:cNvPr id="3" name="Textfeld 2">
            <a:extLst>
              <a:ext uri="{FF2B5EF4-FFF2-40B4-BE49-F238E27FC236}">
                <a16:creationId xmlns:a16="http://schemas.microsoft.com/office/drawing/2014/main" id="{313351CE-66F8-43C3-8023-7D3140208052}"/>
              </a:ext>
            </a:extLst>
          </p:cNvPr>
          <p:cNvSpPr txBox="1"/>
          <p:nvPr/>
        </p:nvSpPr>
        <p:spPr>
          <a:xfrm>
            <a:off x="3611986" y="6452314"/>
            <a:ext cx="4968027" cy="369332"/>
          </a:xfrm>
          <a:prstGeom prst="rect">
            <a:avLst/>
          </a:prstGeom>
          <a:noFill/>
        </p:spPr>
        <p:txBody>
          <a:bodyPr wrap="none" rtlCol="0">
            <a:spAutoFit/>
          </a:bodyPr>
          <a:lstStyle/>
          <a:p>
            <a:r>
              <a:rPr lang="de-DE" dirty="0">
                <a:solidFill>
                  <a:schemeClr val="bg1">
                    <a:lumMod val="50000"/>
                  </a:schemeClr>
                </a:solidFill>
              </a:rPr>
              <a:t>Erdmann et al., Deep </a:t>
            </a:r>
            <a:r>
              <a:rPr lang="de-DE" dirty="0" err="1">
                <a:solidFill>
                  <a:schemeClr val="bg1">
                    <a:lumMod val="50000"/>
                  </a:schemeClr>
                </a:solidFill>
              </a:rPr>
              <a:t>learning</a:t>
            </a:r>
            <a:r>
              <a:rPr lang="de-DE" dirty="0">
                <a:solidFill>
                  <a:schemeClr val="bg1">
                    <a:lumMod val="50000"/>
                  </a:schemeClr>
                </a:solidFill>
              </a:rPr>
              <a:t> in </a:t>
            </a:r>
            <a:r>
              <a:rPr lang="de-DE" dirty="0" err="1">
                <a:solidFill>
                  <a:schemeClr val="bg1">
                    <a:lumMod val="50000"/>
                  </a:schemeClr>
                </a:solidFill>
              </a:rPr>
              <a:t>physics</a:t>
            </a:r>
            <a:r>
              <a:rPr lang="de-DE" dirty="0">
                <a:solidFill>
                  <a:schemeClr val="bg1">
                    <a:lumMod val="50000"/>
                  </a:schemeClr>
                </a:solidFill>
              </a:rPr>
              <a:t>, 2021</a:t>
            </a:r>
          </a:p>
        </p:txBody>
      </p:sp>
    </p:spTree>
    <p:extLst>
      <p:ext uri="{BB962C8B-B14F-4D97-AF65-F5344CB8AC3E}">
        <p14:creationId xmlns:p14="http://schemas.microsoft.com/office/powerpoint/2010/main" val="120512012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B068F9D-5A05-4A63-B26E-9725E901DF40}"/>
              </a:ext>
            </a:extLst>
          </p:cNvPr>
          <p:cNvSpPr>
            <a:spLocks noGrp="1"/>
          </p:cNvSpPr>
          <p:nvPr>
            <p:ph type="ctrTitle"/>
          </p:nvPr>
        </p:nvSpPr>
        <p:spPr>
          <a:xfrm>
            <a:off x="914400" y="2166503"/>
            <a:ext cx="10363200" cy="1343460"/>
          </a:xfrm>
        </p:spPr>
        <p:txBody>
          <a:bodyPr/>
          <a:lstStyle/>
          <a:p>
            <a:r>
              <a:rPr lang="de-DE" dirty="0"/>
              <a:t>Mastering </a:t>
            </a:r>
            <a:r>
              <a:rPr lang="de-DE" dirty="0" err="1"/>
              <a:t>model</a:t>
            </a:r>
            <a:r>
              <a:rPr lang="de-DE" dirty="0"/>
              <a:t> </a:t>
            </a:r>
            <a:r>
              <a:rPr lang="de-DE" dirty="0" err="1"/>
              <a:t>building</a:t>
            </a:r>
            <a:endParaRPr lang="de-DE" dirty="0"/>
          </a:p>
        </p:txBody>
      </p:sp>
      <p:sp>
        <p:nvSpPr>
          <p:cNvPr id="6" name="Foliennummernplatzhalter 5">
            <a:extLst>
              <a:ext uri="{FF2B5EF4-FFF2-40B4-BE49-F238E27FC236}">
                <a16:creationId xmlns:a16="http://schemas.microsoft.com/office/drawing/2014/main" id="{9C7BF89A-AD24-4E38-8981-C1D9B75E6A35}"/>
              </a:ext>
            </a:extLst>
          </p:cNvPr>
          <p:cNvSpPr>
            <a:spLocks noGrp="1"/>
          </p:cNvSpPr>
          <p:nvPr>
            <p:ph type="sldNum" sz="quarter" idx="12"/>
          </p:nvPr>
        </p:nvSpPr>
        <p:spPr/>
        <p:txBody>
          <a:bodyPr/>
          <a:lstStyle/>
          <a:p>
            <a:fld id="{54297B9A-DF33-440A-9F4F-B0668825F3DE}" type="slidenum">
              <a:rPr lang="de-DE" smtClean="0"/>
              <a:t>34</a:t>
            </a:fld>
            <a:endParaRPr lang="de-DE"/>
          </a:p>
        </p:txBody>
      </p:sp>
      <p:pic>
        <p:nvPicPr>
          <p:cNvPr id="7" name="Grafik 6">
            <a:extLst>
              <a:ext uri="{FF2B5EF4-FFF2-40B4-BE49-F238E27FC236}">
                <a16:creationId xmlns:a16="http://schemas.microsoft.com/office/drawing/2014/main" id="{75DD4D3D-5691-46F6-94E3-DDAD5B608BDA}"/>
              </a:ext>
            </a:extLst>
          </p:cNvPr>
          <p:cNvPicPr>
            <a:picLocks noChangeAspect="1"/>
          </p:cNvPicPr>
          <p:nvPr/>
        </p:nvPicPr>
        <p:blipFill>
          <a:blip r:embed="rId3"/>
          <a:stretch>
            <a:fillRect/>
          </a:stretch>
        </p:blipFill>
        <p:spPr>
          <a:xfrm>
            <a:off x="9425369" y="6408000"/>
            <a:ext cx="725199" cy="400110"/>
          </a:xfrm>
          <a:prstGeom prst="rect">
            <a:avLst/>
          </a:prstGeom>
        </p:spPr>
      </p:pic>
    </p:spTree>
    <p:extLst>
      <p:ext uri="{BB962C8B-B14F-4D97-AF65-F5344CB8AC3E}">
        <p14:creationId xmlns:p14="http://schemas.microsoft.com/office/powerpoint/2010/main" val="102207158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a:extLst>
              <a:ext uri="{FF2B5EF4-FFF2-40B4-BE49-F238E27FC236}">
                <a16:creationId xmlns:a16="http://schemas.microsoft.com/office/drawing/2014/main" id="{4EEDB564-B531-4F3D-A90A-5D5F284E68A0}"/>
              </a:ext>
            </a:extLst>
          </p:cNvPr>
          <p:cNvSpPr>
            <a:spLocks noGrp="1"/>
          </p:cNvSpPr>
          <p:nvPr>
            <p:ph type="title"/>
          </p:nvPr>
        </p:nvSpPr>
        <p:spPr/>
        <p:txBody>
          <a:bodyPr/>
          <a:lstStyle/>
          <a:p>
            <a:r>
              <a:rPr lang="de-DE" dirty="0"/>
              <a:t>Monitoring: Validation </a:t>
            </a:r>
            <a:r>
              <a:rPr lang="de-DE" dirty="0" err="1"/>
              <a:t>Curves</a:t>
            </a:r>
            <a:endParaRPr lang="de-DE" dirty="0"/>
          </a:p>
        </p:txBody>
      </p:sp>
      <p:sp>
        <p:nvSpPr>
          <p:cNvPr id="5" name="Fußzeilenplatzhalter 4">
            <a:extLst>
              <a:ext uri="{FF2B5EF4-FFF2-40B4-BE49-F238E27FC236}">
                <a16:creationId xmlns:a16="http://schemas.microsoft.com/office/drawing/2014/main" id="{94DE5D7A-8F5F-4D04-9A22-2DC3C6657087}"/>
              </a:ext>
            </a:extLst>
          </p:cNvPr>
          <p:cNvSpPr>
            <a:spLocks noGrp="1"/>
          </p:cNvSpPr>
          <p:nvPr>
            <p:ph type="ftr" sz="quarter" idx="11"/>
          </p:nvPr>
        </p:nvSpPr>
        <p:spPr>
          <a:xfrm>
            <a:off x="1862236" y="5890475"/>
            <a:ext cx="8553928" cy="365125"/>
          </a:xfrm>
        </p:spPr>
        <p:txBody>
          <a:bodyPr/>
          <a:lstStyle/>
          <a:p>
            <a:r>
              <a:rPr lang="de-DE" sz="1600" dirty="0"/>
              <a:t>https://towardsdatascience.com/useful-plots-to-diagnose-your-neural-network-521907fa2f45</a:t>
            </a:r>
          </a:p>
        </p:txBody>
      </p:sp>
      <p:sp>
        <p:nvSpPr>
          <p:cNvPr id="6" name="Foliennummernplatzhalter 5">
            <a:extLst>
              <a:ext uri="{FF2B5EF4-FFF2-40B4-BE49-F238E27FC236}">
                <a16:creationId xmlns:a16="http://schemas.microsoft.com/office/drawing/2014/main" id="{1CBE8263-5489-4FB9-BAB6-DEB15ED0B255}"/>
              </a:ext>
            </a:extLst>
          </p:cNvPr>
          <p:cNvSpPr>
            <a:spLocks noGrp="1"/>
          </p:cNvSpPr>
          <p:nvPr>
            <p:ph type="sldNum" sz="quarter" idx="12"/>
          </p:nvPr>
        </p:nvSpPr>
        <p:spPr/>
        <p:txBody>
          <a:bodyPr/>
          <a:lstStyle/>
          <a:p>
            <a:fld id="{54297B9A-DF33-440A-9F4F-B0668825F3DE}" type="slidenum">
              <a:rPr lang="de-DE" smtClean="0"/>
              <a:t>35</a:t>
            </a:fld>
            <a:endParaRPr lang="de-DE"/>
          </a:p>
        </p:txBody>
      </p:sp>
      <p:pic>
        <p:nvPicPr>
          <p:cNvPr id="14" name="Grafik 13">
            <a:extLst>
              <a:ext uri="{FF2B5EF4-FFF2-40B4-BE49-F238E27FC236}">
                <a16:creationId xmlns:a16="http://schemas.microsoft.com/office/drawing/2014/main" id="{56B209F4-230E-4277-A39A-AF1AA5E737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48100" y="1970773"/>
            <a:ext cx="4495800" cy="3733800"/>
          </a:xfrm>
          <a:prstGeom prst="rect">
            <a:avLst/>
          </a:prstGeom>
        </p:spPr>
      </p:pic>
      <p:pic>
        <p:nvPicPr>
          <p:cNvPr id="8" name="Grafik 7">
            <a:extLst>
              <a:ext uri="{FF2B5EF4-FFF2-40B4-BE49-F238E27FC236}">
                <a16:creationId xmlns:a16="http://schemas.microsoft.com/office/drawing/2014/main" id="{E43932D8-9930-4824-8F50-202C0B3DDD4A}"/>
              </a:ext>
            </a:extLst>
          </p:cNvPr>
          <p:cNvPicPr>
            <a:picLocks noChangeAspect="1"/>
          </p:cNvPicPr>
          <p:nvPr/>
        </p:nvPicPr>
        <p:blipFill>
          <a:blip r:embed="rId3"/>
          <a:stretch>
            <a:fillRect/>
          </a:stretch>
        </p:blipFill>
        <p:spPr>
          <a:xfrm>
            <a:off x="9425369" y="6408000"/>
            <a:ext cx="725199" cy="400110"/>
          </a:xfrm>
          <a:prstGeom prst="rect">
            <a:avLst/>
          </a:prstGeom>
        </p:spPr>
      </p:pic>
    </p:spTree>
    <p:extLst>
      <p:ext uri="{BB962C8B-B14F-4D97-AF65-F5344CB8AC3E}">
        <p14:creationId xmlns:p14="http://schemas.microsoft.com/office/powerpoint/2010/main" val="174076834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a:extLst>
              <a:ext uri="{FF2B5EF4-FFF2-40B4-BE49-F238E27FC236}">
                <a16:creationId xmlns:a16="http://schemas.microsoft.com/office/drawing/2014/main" id="{5A84E2EF-F6A3-47F6-9508-4DDADC2B87E4}"/>
              </a:ext>
            </a:extLst>
          </p:cNvPr>
          <p:cNvSpPr>
            <a:spLocks noGrp="1"/>
          </p:cNvSpPr>
          <p:nvPr>
            <p:ph type="title"/>
          </p:nvPr>
        </p:nvSpPr>
        <p:spPr/>
        <p:txBody>
          <a:bodyPr/>
          <a:lstStyle/>
          <a:p>
            <a:r>
              <a:rPr lang="de-DE" dirty="0" err="1"/>
              <a:t>Underfitting</a:t>
            </a:r>
            <a:r>
              <a:rPr lang="de-DE" dirty="0"/>
              <a:t>/</a:t>
            </a:r>
            <a:r>
              <a:rPr lang="de-DE" dirty="0" err="1"/>
              <a:t>Overfitting</a:t>
            </a:r>
            <a:endParaRPr lang="de-DE" dirty="0"/>
          </a:p>
        </p:txBody>
      </p:sp>
      <p:sp>
        <p:nvSpPr>
          <p:cNvPr id="5" name="Fußzeilenplatzhalter 4">
            <a:extLst>
              <a:ext uri="{FF2B5EF4-FFF2-40B4-BE49-F238E27FC236}">
                <a16:creationId xmlns:a16="http://schemas.microsoft.com/office/drawing/2014/main" id="{D1807CB1-B443-4BB0-BC89-C36E7B2A0814}"/>
              </a:ext>
            </a:extLst>
          </p:cNvPr>
          <p:cNvSpPr>
            <a:spLocks noGrp="1"/>
          </p:cNvSpPr>
          <p:nvPr>
            <p:ph type="ftr" sz="quarter" idx="11"/>
          </p:nvPr>
        </p:nvSpPr>
        <p:spPr>
          <a:xfrm>
            <a:off x="2535532" y="5951266"/>
            <a:ext cx="7705747" cy="339059"/>
          </a:xfrm>
        </p:spPr>
        <p:txBody>
          <a:bodyPr/>
          <a:lstStyle/>
          <a:p>
            <a:r>
              <a:rPr lang="de-DE" dirty="0" err="1">
                <a:hlinkClick r:id="rId3"/>
              </a:rPr>
              <a:t>Scikit-learn</a:t>
            </a:r>
            <a:r>
              <a:rPr lang="de-DE" dirty="0">
                <a:hlinkClick r:id="rId3"/>
              </a:rPr>
              <a:t>: </a:t>
            </a:r>
            <a:r>
              <a:rPr lang="de-DE" dirty="0" err="1">
                <a:hlinkClick r:id="rId3"/>
              </a:rPr>
              <a:t>Machine</a:t>
            </a:r>
            <a:r>
              <a:rPr lang="de-DE" dirty="0">
                <a:hlinkClick r:id="rId3"/>
              </a:rPr>
              <a:t> Learning in Python</a:t>
            </a:r>
            <a:r>
              <a:rPr lang="de-DE" dirty="0"/>
              <a:t>, </a:t>
            </a:r>
            <a:r>
              <a:rPr lang="de-DE" dirty="0" err="1"/>
              <a:t>Pedregosa</a:t>
            </a:r>
            <a:r>
              <a:rPr lang="de-DE" dirty="0"/>
              <a:t> </a:t>
            </a:r>
            <a:r>
              <a:rPr lang="de-DE" i="1" dirty="0"/>
              <a:t>et al.</a:t>
            </a:r>
            <a:r>
              <a:rPr lang="de-DE" dirty="0"/>
              <a:t>, JMLR 12, pp. 2825-2830, 2011</a:t>
            </a:r>
          </a:p>
        </p:txBody>
      </p:sp>
      <p:sp>
        <p:nvSpPr>
          <p:cNvPr id="6" name="Foliennummernplatzhalter 5">
            <a:extLst>
              <a:ext uri="{FF2B5EF4-FFF2-40B4-BE49-F238E27FC236}">
                <a16:creationId xmlns:a16="http://schemas.microsoft.com/office/drawing/2014/main" id="{2623FF77-B2F6-4DD2-9F37-660E865AAEA7}"/>
              </a:ext>
            </a:extLst>
          </p:cNvPr>
          <p:cNvSpPr>
            <a:spLocks noGrp="1"/>
          </p:cNvSpPr>
          <p:nvPr>
            <p:ph type="sldNum" sz="quarter" idx="12"/>
          </p:nvPr>
        </p:nvSpPr>
        <p:spPr/>
        <p:txBody>
          <a:bodyPr/>
          <a:lstStyle/>
          <a:p>
            <a:fld id="{54297B9A-DF33-440A-9F4F-B0668825F3DE}" type="slidenum">
              <a:rPr lang="de-DE" smtClean="0"/>
              <a:t>36</a:t>
            </a:fld>
            <a:endParaRPr lang="de-DE"/>
          </a:p>
        </p:txBody>
      </p:sp>
      <p:pic>
        <p:nvPicPr>
          <p:cNvPr id="9" name="Grafik 8">
            <a:extLst>
              <a:ext uri="{FF2B5EF4-FFF2-40B4-BE49-F238E27FC236}">
                <a16:creationId xmlns:a16="http://schemas.microsoft.com/office/drawing/2014/main" id="{5DBEC161-E32D-4B7D-B9E9-5706944A0AEB}"/>
              </a:ext>
            </a:extLst>
          </p:cNvPr>
          <p:cNvPicPr>
            <a:picLocks noChangeAspect="1"/>
          </p:cNvPicPr>
          <p:nvPr/>
        </p:nvPicPr>
        <p:blipFill rotWithShape="1">
          <a:blip r:embed="rId4"/>
          <a:srcRect t="15060"/>
          <a:stretch/>
        </p:blipFill>
        <p:spPr>
          <a:xfrm>
            <a:off x="480000" y="1854200"/>
            <a:ext cx="10914556" cy="4011213"/>
          </a:xfrm>
          <a:prstGeom prst="rect">
            <a:avLst/>
          </a:prstGeom>
        </p:spPr>
      </p:pic>
      <p:pic>
        <p:nvPicPr>
          <p:cNvPr id="8" name="Grafik 7">
            <a:extLst>
              <a:ext uri="{FF2B5EF4-FFF2-40B4-BE49-F238E27FC236}">
                <a16:creationId xmlns:a16="http://schemas.microsoft.com/office/drawing/2014/main" id="{C10AFE32-5DF0-490F-A808-D716AA7A7552}"/>
              </a:ext>
            </a:extLst>
          </p:cNvPr>
          <p:cNvPicPr>
            <a:picLocks noChangeAspect="1"/>
          </p:cNvPicPr>
          <p:nvPr/>
        </p:nvPicPr>
        <p:blipFill>
          <a:blip r:embed="rId5"/>
          <a:stretch>
            <a:fillRect/>
          </a:stretch>
        </p:blipFill>
        <p:spPr>
          <a:xfrm>
            <a:off x="9425369" y="6408000"/>
            <a:ext cx="725199" cy="400110"/>
          </a:xfrm>
          <a:prstGeom prst="rect">
            <a:avLst/>
          </a:prstGeom>
        </p:spPr>
      </p:pic>
    </p:spTree>
    <p:extLst>
      <p:ext uri="{BB962C8B-B14F-4D97-AF65-F5344CB8AC3E}">
        <p14:creationId xmlns:p14="http://schemas.microsoft.com/office/powerpoint/2010/main" val="27042230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1AB29A9-8427-4D0C-8E28-760F6377FAAE}"/>
              </a:ext>
            </a:extLst>
          </p:cNvPr>
          <p:cNvSpPr>
            <a:spLocks noGrp="1"/>
          </p:cNvSpPr>
          <p:nvPr>
            <p:ph type="title"/>
          </p:nvPr>
        </p:nvSpPr>
        <p:spPr/>
        <p:txBody>
          <a:bodyPr/>
          <a:lstStyle/>
          <a:p>
            <a:r>
              <a:rPr lang="de-DE" dirty="0" err="1"/>
              <a:t>Reducing</a:t>
            </a:r>
            <a:r>
              <a:rPr lang="de-DE" dirty="0"/>
              <a:t> </a:t>
            </a:r>
            <a:r>
              <a:rPr lang="de-DE" dirty="0" err="1"/>
              <a:t>Overfitting</a:t>
            </a:r>
            <a:r>
              <a:rPr lang="de-DE" dirty="0"/>
              <a:t>: </a:t>
            </a:r>
            <a:r>
              <a:rPr lang="de-DE" dirty="0" err="1"/>
              <a:t>Regularization</a:t>
            </a:r>
            <a:endParaRPr lang="de-DE" dirty="0"/>
          </a:p>
        </p:txBody>
      </p:sp>
      <p:sp>
        <p:nvSpPr>
          <p:cNvPr id="3" name="Foliennummernplatzhalter 2">
            <a:extLst>
              <a:ext uri="{FF2B5EF4-FFF2-40B4-BE49-F238E27FC236}">
                <a16:creationId xmlns:a16="http://schemas.microsoft.com/office/drawing/2014/main" id="{56CE2100-9383-4FB6-BB58-0ADCC98CF4FB}"/>
              </a:ext>
            </a:extLst>
          </p:cNvPr>
          <p:cNvSpPr>
            <a:spLocks noGrp="1"/>
          </p:cNvSpPr>
          <p:nvPr>
            <p:ph type="sldNum" sz="quarter" idx="12"/>
          </p:nvPr>
        </p:nvSpPr>
        <p:spPr/>
        <p:txBody>
          <a:bodyPr/>
          <a:lstStyle/>
          <a:p>
            <a:pPr defTabSz="609585"/>
            <a:fld id="{0EC98677-B2D0-CE4F-80A5-D755685D849F}" type="slidenum">
              <a:rPr lang="de-DE" smtClean="0">
                <a:solidFill>
                  <a:srgbClr val="000000">
                    <a:lumMod val="50000"/>
                    <a:lumOff val="50000"/>
                  </a:srgbClr>
                </a:solidFill>
              </a:rPr>
              <a:pPr defTabSz="609585"/>
              <a:t>37</a:t>
            </a:fld>
            <a:endParaRPr lang="de-DE" dirty="0">
              <a:solidFill>
                <a:srgbClr val="000000">
                  <a:lumMod val="50000"/>
                  <a:lumOff val="50000"/>
                </a:srgbClr>
              </a:solidFill>
            </a:endParaRPr>
          </a:p>
        </p:txBody>
      </p:sp>
      <p:sp>
        <p:nvSpPr>
          <p:cNvPr id="4" name="Textfeld 3">
            <a:extLst>
              <a:ext uri="{FF2B5EF4-FFF2-40B4-BE49-F238E27FC236}">
                <a16:creationId xmlns:a16="http://schemas.microsoft.com/office/drawing/2014/main" id="{CC22F279-2579-4EC0-9FA1-0BCB74085C3A}"/>
              </a:ext>
            </a:extLst>
          </p:cNvPr>
          <p:cNvSpPr txBox="1"/>
          <p:nvPr/>
        </p:nvSpPr>
        <p:spPr>
          <a:xfrm>
            <a:off x="2653002" y="6465348"/>
            <a:ext cx="6322565" cy="307777"/>
          </a:xfrm>
          <a:prstGeom prst="rect">
            <a:avLst/>
          </a:prstGeom>
          <a:noFill/>
        </p:spPr>
        <p:txBody>
          <a:bodyPr wrap="none" rtlCol="0">
            <a:spAutoFit/>
          </a:bodyPr>
          <a:lstStyle/>
          <a:p>
            <a:r>
              <a:rPr lang="de-DE" sz="1400" i="1" dirty="0"/>
              <a:t>*</a:t>
            </a:r>
            <a:r>
              <a:rPr lang="de-DE" sz="1400" i="1" dirty="0" err="1"/>
              <a:t>citation</a:t>
            </a:r>
            <a:r>
              <a:rPr lang="de-DE" sz="1400" i="1" dirty="0"/>
              <a:t> </a:t>
            </a:r>
            <a:r>
              <a:rPr lang="de-DE" sz="1400" i="1" dirty="0" err="1"/>
              <a:t>of</a:t>
            </a:r>
            <a:r>
              <a:rPr lang="de-DE" sz="1400" i="1" dirty="0"/>
              <a:t> Ian </a:t>
            </a:r>
            <a:r>
              <a:rPr lang="de-DE" sz="1400" i="1" dirty="0" err="1"/>
              <a:t>Goodfellow</a:t>
            </a:r>
            <a:r>
              <a:rPr lang="de-DE" sz="1400" i="1" dirty="0"/>
              <a:t> et al. in „Deep </a:t>
            </a:r>
            <a:r>
              <a:rPr lang="de-DE" sz="1400" i="1" dirty="0" err="1"/>
              <a:t>learning</a:t>
            </a:r>
            <a:r>
              <a:rPr lang="de-DE" sz="1400" i="1" dirty="0"/>
              <a:t> </a:t>
            </a:r>
            <a:r>
              <a:rPr lang="de-DE" sz="1400" i="1" dirty="0" err="1"/>
              <a:t>for</a:t>
            </a:r>
            <a:r>
              <a:rPr lang="de-DE" sz="1400" i="1" dirty="0"/>
              <a:t> </a:t>
            </a:r>
            <a:r>
              <a:rPr lang="de-DE" sz="1400" i="1" dirty="0" err="1"/>
              <a:t>physics</a:t>
            </a:r>
            <a:r>
              <a:rPr lang="de-DE" sz="1400" i="1" dirty="0"/>
              <a:t> </a:t>
            </a:r>
            <a:r>
              <a:rPr lang="de-DE" sz="1400" i="1" dirty="0" err="1"/>
              <a:t>research</a:t>
            </a:r>
            <a:r>
              <a:rPr lang="de-DE" sz="1400" i="1" dirty="0"/>
              <a:t>“, p. 58</a:t>
            </a:r>
          </a:p>
        </p:txBody>
      </p:sp>
      <p:sp>
        <p:nvSpPr>
          <p:cNvPr id="7" name="Textfeld 6">
            <a:extLst>
              <a:ext uri="{FF2B5EF4-FFF2-40B4-BE49-F238E27FC236}">
                <a16:creationId xmlns:a16="http://schemas.microsoft.com/office/drawing/2014/main" id="{715B9327-CA4A-48AC-A513-ACE6BE2CC267}"/>
              </a:ext>
            </a:extLst>
          </p:cNvPr>
          <p:cNvSpPr txBox="1"/>
          <p:nvPr/>
        </p:nvSpPr>
        <p:spPr>
          <a:xfrm>
            <a:off x="2203200" y="1356419"/>
            <a:ext cx="8039100" cy="646331"/>
          </a:xfrm>
          <a:prstGeom prst="rect">
            <a:avLst/>
          </a:prstGeom>
          <a:noFill/>
        </p:spPr>
        <p:txBody>
          <a:bodyPr wrap="square" rtlCol="0">
            <a:spAutoFit/>
          </a:bodyPr>
          <a:lstStyle/>
          <a:p>
            <a:pPr algn="ctr"/>
            <a:r>
              <a:rPr lang="de-DE" i="1" dirty="0"/>
              <a:t>„</a:t>
            </a:r>
            <a:r>
              <a:rPr lang="de-DE" i="1" dirty="0" err="1"/>
              <a:t>Regularization</a:t>
            </a:r>
            <a:r>
              <a:rPr lang="de-DE" i="1" dirty="0"/>
              <a:t> </a:t>
            </a:r>
            <a:r>
              <a:rPr lang="de-DE" i="1" dirty="0" err="1"/>
              <a:t>is</a:t>
            </a:r>
            <a:r>
              <a:rPr lang="de-DE" i="1" dirty="0"/>
              <a:t> </a:t>
            </a:r>
            <a:r>
              <a:rPr lang="de-DE" i="1" dirty="0" err="1"/>
              <a:t>any</a:t>
            </a:r>
            <a:r>
              <a:rPr lang="de-DE" i="1" dirty="0"/>
              <a:t> </a:t>
            </a:r>
            <a:r>
              <a:rPr lang="de-DE" i="1" dirty="0" err="1"/>
              <a:t>modification</a:t>
            </a:r>
            <a:r>
              <a:rPr lang="de-DE" i="1" dirty="0"/>
              <a:t> </a:t>
            </a:r>
            <a:r>
              <a:rPr lang="de-DE" i="1" dirty="0" err="1"/>
              <a:t>we</a:t>
            </a:r>
            <a:r>
              <a:rPr lang="de-DE" i="1" dirty="0"/>
              <a:t> </a:t>
            </a:r>
            <a:r>
              <a:rPr lang="de-DE" i="1" dirty="0" err="1"/>
              <a:t>make</a:t>
            </a:r>
            <a:r>
              <a:rPr lang="de-DE" i="1" dirty="0"/>
              <a:t> </a:t>
            </a:r>
            <a:r>
              <a:rPr lang="de-DE" i="1" dirty="0" err="1"/>
              <a:t>to</a:t>
            </a:r>
            <a:r>
              <a:rPr lang="de-DE" i="1" dirty="0"/>
              <a:t> a </a:t>
            </a:r>
            <a:r>
              <a:rPr lang="de-DE" i="1" dirty="0" err="1"/>
              <a:t>learning</a:t>
            </a:r>
            <a:r>
              <a:rPr lang="de-DE" i="1" dirty="0"/>
              <a:t> </a:t>
            </a:r>
            <a:r>
              <a:rPr lang="de-DE" i="1" dirty="0" err="1"/>
              <a:t>algorithm</a:t>
            </a:r>
            <a:r>
              <a:rPr lang="de-DE" i="1" dirty="0"/>
              <a:t> </a:t>
            </a:r>
            <a:r>
              <a:rPr lang="de-DE" i="1" dirty="0" err="1"/>
              <a:t>that</a:t>
            </a:r>
            <a:r>
              <a:rPr lang="de-DE" i="1" dirty="0"/>
              <a:t> </a:t>
            </a:r>
            <a:r>
              <a:rPr lang="de-DE" i="1" dirty="0" err="1"/>
              <a:t>is</a:t>
            </a:r>
            <a:r>
              <a:rPr lang="de-DE" i="1" dirty="0"/>
              <a:t> </a:t>
            </a:r>
            <a:r>
              <a:rPr lang="de-DE" i="1" dirty="0" err="1"/>
              <a:t>intended</a:t>
            </a:r>
            <a:r>
              <a:rPr lang="de-DE" i="1" dirty="0"/>
              <a:t> </a:t>
            </a:r>
            <a:r>
              <a:rPr lang="de-DE" i="1" dirty="0" err="1"/>
              <a:t>to</a:t>
            </a:r>
            <a:r>
              <a:rPr lang="de-DE" i="1" dirty="0"/>
              <a:t> </a:t>
            </a:r>
            <a:r>
              <a:rPr lang="de-DE" i="1" dirty="0" err="1"/>
              <a:t>reduce</a:t>
            </a:r>
            <a:r>
              <a:rPr lang="de-DE" i="1" dirty="0"/>
              <a:t> </a:t>
            </a:r>
            <a:r>
              <a:rPr lang="de-DE" i="1" dirty="0" err="1"/>
              <a:t>its</a:t>
            </a:r>
            <a:r>
              <a:rPr lang="de-DE" i="1" dirty="0"/>
              <a:t> </a:t>
            </a:r>
            <a:r>
              <a:rPr lang="de-DE" i="1" dirty="0" err="1"/>
              <a:t>generalization</a:t>
            </a:r>
            <a:r>
              <a:rPr lang="de-DE" i="1" dirty="0"/>
              <a:t> </a:t>
            </a:r>
            <a:r>
              <a:rPr lang="de-DE" i="1" dirty="0" err="1"/>
              <a:t>error</a:t>
            </a:r>
            <a:r>
              <a:rPr lang="de-DE" i="1" dirty="0"/>
              <a:t> but not </a:t>
            </a:r>
            <a:r>
              <a:rPr lang="de-DE" i="1" dirty="0" err="1"/>
              <a:t>the</a:t>
            </a:r>
            <a:r>
              <a:rPr lang="de-DE" i="1" dirty="0"/>
              <a:t> </a:t>
            </a:r>
            <a:r>
              <a:rPr lang="de-DE" i="1" dirty="0" err="1"/>
              <a:t>training</a:t>
            </a:r>
            <a:r>
              <a:rPr lang="de-DE" i="1" dirty="0"/>
              <a:t> </a:t>
            </a:r>
            <a:r>
              <a:rPr lang="de-DE" i="1" dirty="0" err="1"/>
              <a:t>error</a:t>
            </a:r>
            <a:r>
              <a:rPr lang="de-DE" i="1" dirty="0"/>
              <a:t>.“ </a:t>
            </a:r>
            <a:r>
              <a:rPr lang="de-DE" dirty="0"/>
              <a:t>*</a:t>
            </a:r>
          </a:p>
        </p:txBody>
      </p:sp>
      <p:sp>
        <p:nvSpPr>
          <p:cNvPr id="8" name="Textfeld 7">
            <a:extLst>
              <a:ext uri="{FF2B5EF4-FFF2-40B4-BE49-F238E27FC236}">
                <a16:creationId xmlns:a16="http://schemas.microsoft.com/office/drawing/2014/main" id="{26CB7478-0D3F-4590-8DC2-6A6D3A12543C}"/>
              </a:ext>
            </a:extLst>
          </p:cNvPr>
          <p:cNvSpPr txBox="1"/>
          <p:nvPr/>
        </p:nvSpPr>
        <p:spPr>
          <a:xfrm>
            <a:off x="1515720" y="2932938"/>
            <a:ext cx="5410860" cy="1841530"/>
          </a:xfrm>
          <a:prstGeom prst="rect">
            <a:avLst/>
          </a:prstGeom>
          <a:noFill/>
        </p:spPr>
        <p:txBody>
          <a:bodyPr wrap="square" rtlCol="0">
            <a:spAutoFit/>
          </a:bodyPr>
          <a:lstStyle/>
          <a:p>
            <a:r>
              <a:rPr lang="de-DE" b="1" dirty="0">
                <a:solidFill>
                  <a:srgbClr val="0070C0"/>
                </a:solidFill>
              </a:rPr>
              <a:t>Methods e.g.: </a:t>
            </a:r>
          </a:p>
          <a:p>
            <a:pPr marL="285750" indent="-285750">
              <a:buFont typeface="Arial" panose="020B0604020202020204" pitchFamily="34" charset="0"/>
              <a:buChar char="•"/>
            </a:pPr>
            <a:endParaRPr lang="de-DE" dirty="0">
              <a:solidFill>
                <a:srgbClr val="0070C0"/>
              </a:solidFill>
            </a:endParaRPr>
          </a:p>
          <a:p>
            <a:pPr marL="285750" indent="-285750">
              <a:lnSpc>
                <a:spcPct val="150000"/>
              </a:lnSpc>
              <a:buFont typeface="Arial" panose="020B0604020202020204" pitchFamily="34" charset="0"/>
              <a:buChar char="•"/>
            </a:pPr>
            <a:r>
              <a:rPr lang="de-DE" dirty="0">
                <a:solidFill>
                  <a:srgbClr val="0070C0"/>
                </a:solidFill>
              </a:rPr>
              <a:t>Early </a:t>
            </a:r>
            <a:r>
              <a:rPr lang="de-DE" dirty="0" err="1">
                <a:solidFill>
                  <a:srgbClr val="0070C0"/>
                </a:solidFill>
              </a:rPr>
              <a:t>stopping</a:t>
            </a:r>
            <a:endParaRPr lang="de-DE" dirty="0">
              <a:solidFill>
                <a:srgbClr val="0070C0"/>
              </a:solidFill>
            </a:endParaRPr>
          </a:p>
          <a:p>
            <a:pPr marL="285750" indent="-285750">
              <a:lnSpc>
                <a:spcPct val="150000"/>
              </a:lnSpc>
              <a:buFont typeface="Arial" panose="020B0604020202020204" pitchFamily="34" charset="0"/>
              <a:buChar char="•"/>
            </a:pPr>
            <a:r>
              <a:rPr lang="de-DE" dirty="0">
                <a:solidFill>
                  <a:srgbClr val="0070C0"/>
                </a:solidFill>
              </a:rPr>
              <a:t>Dropout</a:t>
            </a:r>
          </a:p>
          <a:p>
            <a:pPr marL="285750" indent="-285750">
              <a:lnSpc>
                <a:spcPct val="150000"/>
              </a:lnSpc>
              <a:buFont typeface="Arial" panose="020B0604020202020204" pitchFamily="34" charset="0"/>
              <a:buChar char="•"/>
            </a:pPr>
            <a:r>
              <a:rPr lang="de-DE" dirty="0">
                <a:solidFill>
                  <a:srgbClr val="0070C0"/>
                </a:solidFill>
              </a:rPr>
              <a:t>Parameter norm </a:t>
            </a:r>
            <a:r>
              <a:rPr lang="de-DE" dirty="0" err="1">
                <a:solidFill>
                  <a:srgbClr val="0070C0"/>
                </a:solidFill>
              </a:rPr>
              <a:t>penalties</a:t>
            </a:r>
            <a:endParaRPr lang="de-DE" dirty="0">
              <a:solidFill>
                <a:srgbClr val="0070C0"/>
              </a:solidFill>
            </a:endParaRPr>
          </a:p>
        </p:txBody>
      </p:sp>
      <p:sp>
        <p:nvSpPr>
          <p:cNvPr id="12" name="Textfeld 11">
            <a:extLst>
              <a:ext uri="{FF2B5EF4-FFF2-40B4-BE49-F238E27FC236}">
                <a16:creationId xmlns:a16="http://schemas.microsoft.com/office/drawing/2014/main" id="{48BE9CF1-7094-40FA-85F3-0527117B6E64}"/>
              </a:ext>
            </a:extLst>
          </p:cNvPr>
          <p:cNvSpPr txBox="1"/>
          <p:nvPr/>
        </p:nvSpPr>
        <p:spPr>
          <a:xfrm rot="16200000">
            <a:off x="8862615" y="3092500"/>
            <a:ext cx="6145530" cy="261610"/>
          </a:xfrm>
          <a:prstGeom prst="rect">
            <a:avLst/>
          </a:prstGeom>
          <a:noFill/>
        </p:spPr>
        <p:txBody>
          <a:bodyPr wrap="square">
            <a:spAutoFit/>
          </a:bodyPr>
          <a:lstStyle/>
          <a:p>
            <a:r>
              <a:rPr lang="de-DE" sz="1100" i="1" dirty="0"/>
              <a:t>https://www.researchgate.net/publication/355020694_Deep_learning_models/figures?lo=1</a:t>
            </a:r>
          </a:p>
        </p:txBody>
      </p:sp>
      <p:cxnSp>
        <p:nvCxnSpPr>
          <p:cNvPr id="14" name="Gerade Verbindung mit Pfeil 13">
            <a:extLst>
              <a:ext uri="{FF2B5EF4-FFF2-40B4-BE49-F238E27FC236}">
                <a16:creationId xmlns:a16="http://schemas.microsoft.com/office/drawing/2014/main" id="{C5F4D74B-0CA8-4242-99F3-BA32C285F49C}"/>
              </a:ext>
            </a:extLst>
          </p:cNvPr>
          <p:cNvCxnSpPr>
            <a:cxnSpLocks/>
          </p:cNvCxnSpPr>
          <p:nvPr/>
        </p:nvCxnSpPr>
        <p:spPr>
          <a:xfrm flipV="1">
            <a:off x="3779520" y="3254491"/>
            <a:ext cx="2758440" cy="51740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15" name="Grafik 14">
            <a:extLst>
              <a:ext uri="{FF2B5EF4-FFF2-40B4-BE49-F238E27FC236}">
                <a16:creationId xmlns:a16="http://schemas.microsoft.com/office/drawing/2014/main" id="{FDD8D3FC-7DE2-4320-A520-529E6BB556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34513" y="2168483"/>
            <a:ext cx="3861362" cy="2172016"/>
          </a:xfrm>
          <a:prstGeom prst="rect">
            <a:avLst/>
          </a:prstGeom>
        </p:spPr>
      </p:pic>
      <p:cxnSp>
        <p:nvCxnSpPr>
          <p:cNvPr id="16" name="Gerade Verbindung mit Pfeil 15">
            <a:extLst>
              <a:ext uri="{FF2B5EF4-FFF2-40B4-BE49-F238E27FC236}">
                <a16:creationId xmlns:a16="http://schemas.microsoft.com/office/drawing/2014/main" id="{6353AB9A-03A1-45D8-B226-83EBEA43E078}"/>
              </a:ext>
            </a:extLst>
          </p:cNvPr>
          <p:cNvCxnSpPr>
            <a:cxnSpLocks/>
          </p:cNvCxnSpPr>
          <p:nvPr/>
        </p:nvCxnSpPr>
        <p:spPr>
          <a:xfrm>
            <a:off x="3776601" y="4193243"/>
            <a:ext cx="2822319" cy="39789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1" name="Verbinder: gewinkelt 20">
            <a:extLst>
              <a:ext uri="{FF2B5EF4-FFF2-40B4-BE49-F238E27FC236}">
                <a16:creationId xmlns:a16="http://schemas.microsoft.com/office/drawing/2014/main" id="{0E51A08B-9661-498A-A53C-8BCB8BDCB515}"/>
              </a:ext>
            </a:extLst>
          </p:cNvPr>
          <p:cNvCxnSpPr>
            <a:cxnSpLocks/>
            <a:stCxn id="8" idx="2"/>
            <a:endCxn id="22" idx="1"/>
          </p:cNvCxnSpPr>
          <p:nvPr/>
        </p:nvCxnSpPr>
        <p:spPr>
          <a:xfrm rot="16200000" flipH="1">
            <a:off x="4104151" y="4891467"/>
            <a:ext cx="922627" cy="688628"/>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sp>
        <p:nvSpPr>
          <p:cNvPr id="22" name="Textfeld 21">
            <a:extLst>
              <a:ext uri="{FF2B5EF4-FFF2-40B4-BE49-F238E27FC236}">
                <a16:creationId xmlns:a16="http://schemas.microsoft.com/office/drawing/2014/main" id="{BE1F3291-0CC0-42DC-B8B5-384189D1EFE0}"/>
              </a:ext>
            </a:extLst>
          </p:cNvPr>
          <p:cNvSpPr txBox="1"/>
          <p:nvPr/>
        </p:nvSpPr>
        <p:spPr>
          <a:xfrm>
            <a:off x="4909778" y="5512429"/>
            <a:ext cx="1492716" cy="369332"/>
          </a:xfrm>
          <a:prstGeom prst="rect">
            <a:avLst/>
          </a:prstGeom>
          <a:noFill/>
        </p:spPr>
        <p:txBody>
          <a:bodyPr wrap="none" rtlCol="0">
            <a:spAutoFit/>
          </a:bodyPr>
          <a:lstStyle/>
          <a:p>
            <a:r>
              <a:rPr lang="de-DE" i="1" dirty="0">
                <a:solidFill>
                  <a:srgbClr val="0070C0"/>
                </a:solidFill>
              </a:rPr>
              <a:t>Next </a:t>
            </a:r>
            <a:r>
              <a:rPr lang="de-DE" i="1" dirty="0" err="1">
                <a:solidFill>
                  <a:srgbClr val="0070C0"/>
                </a:solidFill>
              </a:rPr>
              <a:t>slide</a:t>
            </a:r>
            <a:r>
              <a:rPr lang="de-DE" i="1" dirty="0">
                <a:solidFill>
                  <a:srgbClr val="0070C0"/>
                </a:solidFill>
              </a:rPr>
              <a:t>….</a:t>
            </a:r>
          </a:p>
        </p:txBody>
      </p:sp>
      <p:pic>
        <p:nvPicPr>
          <p:cNvPr id="38" name="Grafik 37">
            <a:extLst>
              <a:ext uri="{FF2B5EF4-FFF2-40B4-BE49-F238E27FC236}">
                <a16:creationId xmlns:a16="http://schemas.microsoft.com/office/drawing/2014/main" id="{E1DFBAA3-B382-4C85-BCDF-FE6A2F9153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72438" y="4210242"/>
            <a:ext cx="4392397" cy="2105767"/>
          </a:xfrm>
          <a:prstGeom prst="rect">
            <a:avLst/>
          </a:prstGeom>
        </p:spPr>
      </p:pic>
      <p:sp>
        <p:nvSpPr>
          <p:cNvPr id="40" name="Textfeld 39">
            <a:extLst>
              <a:ext uri="{FF2B5EF4-FFF2-40B4-BE49-F238E27FC236}">
                <a16:creationId xmlns:a16="http://schemas.microsoft.com/office/drawing/2014/main" id="{17D4D13C-58FC-4BA0-B9EC-DA0CD846126D}"/>
              </a:ext>
            </a:extLst>
          </p:cNvPr>
          <p:cNvSpPr txBox="1"/>
          <p:nvPr/>
        </p:nvSpPr>
        <p:spPr>
          <a:xfrm rot="16200000">
            <a:off x="8622295" y="3096310"/>
            <a:ext cx="6153150" cy="261610"/>
          </a:xfrm>
          <a:prstGeom prst="rect">
            <a:avLst/>
          </a:prstGeom>
          <a:noFill/>
        </p:spPr>
        <p:txBody>
          <a:bodyPr wrap="square">
            <a:spAutoFit/>
          </a:bodyPr>
          <a:lstStyle/>
          <a:p>
            <a:r>
              <a:rPr lang="de-DE" sz="1100" i="1" dirty="0"/>
              <a:t>https://www.mql5.com/de/articles/9112</a:t>
            </a:r>
          </a:p>
        </p:txBody>
      </p:sp>
      <p:pic>
        <p:nvPicPr>
          <p:cNvPr id="17" name="Grafik 16">
            <a:extLst>
              <a:ext uri="{FF2B5EF4-FFF2-40B4-BE49-F238E27FC236}">
                <a16:creationId xmlns:a16="http://schemas.microsoft.com/office/drawing/2014/main" id="{D024F0F5-48B6-4EB3-A809-552E64BE035F}"/>
              </a:ext>
            </a:extLst>
          </p:cNvPr>
          <p:cNvPicPr>
            <a:picLocks noChangeAspect="1"/>
          </p:cNvPicPr>
          <p:nvPr/>
        </p:nvPicPr>
        <p:blipFill>
          <a:blip r:embed="rId4"/>
          <a:stretch>
            <a:fillRect/>
          </a:stretch>
        </p:blipFill>
        <p:spPr>
          <a:xfrm>
            <a:off x="9425369" y="6408000"/>
            <a:ext cx="725199" cy="400110"/>
          </a:xfrm>
          <a:prstGeom prst="rect">
            <a:avLst/>
          </a:prstGeom>
        </p:spPr>
      </p:pic>
    </p:spTree>
    <p:extLst>
      <p:ext uri="{BB962C8B-B14F-4D97-AF65-F5344CB8AC3E}">
        <p14:creationId xmlns:p14="http://schemas.microsoft.com/office/powerpoint/2010/main" val="115341323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a:extLst>
              <a:ext uri="{FF2B5EF4-FFF2-40B4-BE49-F238E27FC236}">
                <a16:creationId xmlns:a16="http://schemas.microsoft.com/office/drawing/2014/main" id="{CD0D0312-E439-40AB-8259-C31039E96D31}"/>
              </a:ext>
            </a:extLst>
          </p:cNvPr>
          <p:cNvSpPr>
            <a:spLocks noGrp="1"/>
          </p:cNvSpPr>
          <p:nvPr>
            <p:ph type="title"/>
          </p:nvPr>
        </p:nvSpPr>
        <p:spPr/>
        <p:txBody>
          <a:bodyPr/>
          <a:lstStyle/>
          <a:p>
            <a:r>
              <a:rPr lang="de-DE" dirty="0" err="1"/>
              <a:t>Regularization</a:t>
            </a:r>
            <a:r>
              <a:rPr lang="de-DE" dirty="0"/>
              <a:t> </a:t>
            </a:r>
            <a:r>
              <a:rPr lang="de-DE" dirty="0" err="1"/>
              <a:t>with</a:t>
            </a:r>
            <a:r>
              <a:rPr lang="de-DE" dirty="0"/>
              <a:t> </a:t>
            </a:r>
            <a:r>
              <a:rPr lang="de-DE" dirty="0" err="1"/>
              <a:t>parameter</a:t>
            </a:r>
            <a:r>
              <a:rPr lang="de-DE" dirty="0"/>
              <a:t> norm </a:t>
            </a:r>
            <a:r>
              <a:rPr lang="de-DE" dirty="0" err="1"/>
              <a:t>penelties</a:t>
            </a:r>
            <a:endParaRPr lang="de-DE" dirty="0"/>
          </a:p>
        </p:txBody>
      </p:sp>
      <p:sp>
        <p:nvSpPr>
          <p:cNvPr id="6" name="Foliennummernplatzhalter 5">
            <a:extLst>
              <a:ext uri="{FF2B5EF4-FFF2-40B4-BE49-F238E27FC236}">
                <a16:creationId xmlns:a16="http://schemas.microsoft.com/office/drawing/2014/main" id="{4514BB70-42DE-4180-9AE3-CD67A3EB27C3}"/>
              </a:ext>
            </a:extLst>
          </p:cNvPr>
          <p:cNvSpPr>
            <a:spLocks noGrp="1"/>
          </p:cNvSpPr>
          <p:nvPr>
            <p:ph type="sldNum" sz="quarter" idx="12"/>
          </p:nvPr>
        </p:nvSpPr>
        <p:spPr/>
        <p:txBody>
          <a:bodyPr/>
          <a:lstStyle/>
          <a:p>
            <a:fld id="{54297B9A-DF33-440A-9F4F-B0668825F3DE}" type="slidenum">
              <a:rPr lang="de-DE" smtClean="0"/>
              <a:t>38</a:t>
            </a:fld>
            <a:endParaRPr lang="de-DE"/>
          </a:p>
        </p:txBody>
      </p:sp>
      <p:pic>
        <p:nvPicPr>
          <p:cNvPr id="9" name="Grafik 8">
            <a:extLst>
              <a:ext uri="{FF2B5EF4-FFF2-40B4-BE49-F238E27FC236}">
                <a16:creationId xmlns:a16="http://schemas.microsoft.com/office/drawing/2014/main" id="{DBF24221-C149-425C-BF03-731A42BC3077}"/>
              </a:ext>
            </a:extLst>
          </p:cNvPr>
          <p:cNvPicPr>
            <a:picLocks noChangeAspect="1"/>
          </p:cNvPicPr>
          <p:nvPr/>
        </p:nvPicPr>
        <p:blipFill rotWithShape="1">
          <a:blip r:embed="rId3">
            <a:extLst>
              <a:ext uri="{28A0092B-C50C-407E-A947-70E740481C1C}">
                <a14:useLocalDpi xmlns:a14="http://schemas.microsoft.com/office/drawing/2010/main" val="0"/>
              </a:ext>
            </a:extLst>
          </a:blip>
          <a:srcRect l="49622"/>
          <a:stretch/>
        </p:blipFill>
        <p:spPr>
          <a:xfrm>
            <a:off x="1343039" y="2988058"/>
            <a:ext cx="3244846" cy="2576403"/>
          </a:xfrm>
          <a:prstGeom prst="rect">
            <a:avLst/>
          </a:prstGeom>
        </p:spPr>
      </p:pic>
      <p:pic>
        <p:nvPicPr>
          <p:cNvPr id="13" name="Grafik 12">
            <a:extLst>
              <a:ext uri="{FF2B5EF4-FFF2-40B4-BE49-F238E27FC236}">
                <a16:creationId xmlns:a16="http://schemas.microsoft.com/office/drawing/2014/main" id="{05FE025D-9A08-45D2-91FB-43906E9D52A8}"/>
              </a:ext>
            </a:extLst>
          </p:cNvPr>
          <p:cNvPicPr>
            <a:picLocks noChangeAspect="1"/>
          </p:cNvPicPr>
          <p:nvPr/>
        </p:nvPicPr>
        <p:blipFill>
          <a:blip r:embed="rId4"/>
          <a:stretch>
            <a:fillRect/>
          </a:stretch>
        </p:blipFill>
        <p:spPr>
          <a:xfrm>
            <a:off x="6841699" y="2100991"/>
            <a:ext cx="5195429" cy="668325"/>
          </a:xfrm>
          <a:prstGeom prst="rect">
            <a:avLst/>
          </a:prstGeom>
        </p:spPr>
      </p:pic>
      <p:pic>
        <p:nvPicPr>
          <p:cNvPr id="15" name="Grafik 14">
            <a:extLst>
              <a:ext uri="{FF2B5EF4-FFF2-40B4-BE49-F238E27FC236}">
                <a16:creationId xmlns:a16="http://schemas.microsoft.com/office/drawing/2014/main" id="{2959E130-99DB-4D42-BAF7-D21F97CF6677}"/>
              </a:ext>
            </a:extLst>
          </p:cNvPr>
          <p:cNvPicPr>
            <a:picLocks noChangeAspect="1"/>
          </p:cNvPicPr>
          <p:nvPr/>
        </p:nvPicPr>
        <p:blipFill>
          <a:blip r:embed="rId5"/>
          <a:stretch>
            <a:fillRect/>
          </a:stretch>
        </p:blipFill>
        <p:spPr>
          <a:xfrm>
            <a:off x="955200" y="2036917"/>
            <a:ext cx="5059682" cy="788423"/>
          </a:xfrm>
          <a:prstGeom prst="rect">
            <a:avLst/>
          </a:prstGeom>
        </p:spPr>
      </p:pic>
      <p:pic>
        <p:nvPicPr>
          <p:cNvPr id="16" name="Grafik 15">
            <a:extLst>
              <a:ext uri="{FF2B5EF4-FFF2-40B4-BE49-F238E27FC236}">
                <a16:creationId xmlns:a16="http://schemas.microsoft.com/office/drawing/2014/main" id="{429314C4-39D5-44DC-8ACB-70C84A917B20}"/>
              </a:ext>
            </a:extLst>
          </p:cNvPr>
          <p:cNvPicPr>
            <a:picLocks noChangeAspect="1"/>
          </p:cNvPicPr>
          <p:nvPr/>
        </p:nvPicPr>
        <p:blipFill rotWithShape="1">
          <a:blip r:embed="rId3">
            <a:extLst>
              <a:ext uri="{28A0092B-C50C-407E-A947-70E740481C1C}">
                <a14:useLocalDpi xmlns:a14="http://schemas.microsoft.com/office/drawing/2010/main" val="0"/>
              </a:ext>
            </a:extLst>
          </a:blip>
          <a:srcRect r="49622"/>
          <a:stretch/>
        </p:blipFill>
        <p:spPr>
          <a:xfrm>
            <a:off x="7488569" y="2970714"/>
            <a:ext cx="3244846" cy="2576403"/>
          </a:xfrm>
          <a:prstGeom prst="rect">
            <a:avLst/>
          </a:prstGeom>
        </p:spPr>
      </p:pic>
      <p:sp>
        <p:nvSpPr>
          <p:cNvPr id="18" name="Textfeld 17">
            <a:extLst>
              <a:ext uri="{FF2B5EF4-FFF2-40B4-BE49-F238E27FC236}">
                <a16:creationId xmlns:a16="http://schemas.microsoft.com/office/drawing/2014/main" id="{7DA11F06-6865-4766-8BF4-5DF50CFB53F6}"/>
              </a:ext>
            </a:extLst>
          </p:cNvPr>
          <p:cNvSpPr txBox="1"/>
          <p:nvPr/>
        </p:nvSpPr>
        <p:spPr>
          <a:xfrm>
            <a:off x="2041432" y="6432498"/>
            <a:ext cx="7254353" cy="307777"/>
          </a:xfrm>
          <a:prstGeom prst="rect">
            <a:avLst/>
          </a:prstGeom>
          <a:noFill/>
        </p:spPr>
        <p:txBody>
          <a:bodyPr wrap="square">
            <a:spAutoFit/>
          </a:bodyPr>
          <a:lstStyle/>
          <a:p>
            <a:r>
              <a:rPr lang="de-DE" sz="1400" i="1" dirty="0"/>
              <a:t>https://www.researchgate.net/publication/355020694_Deep_learning_models/figures?lo=1</a:t>
            </a:r>
          </a:p>
        </p:txBody>
      </p:sp>
      <p:sp>
        <p:nvSpPr>
          <p:cNvPr id="19" name="Textfeld 18">
            <a:extLst>
              <a:ext uri="{FF2B5EF4-FFF2-40B4-BE49-F238E27FC236}">
                <a16:creationId xmlns:a16="http://schemas.microsoft.com/office/drawing/2014/main" id="{AF264327-870D-46EE-AF96-C6E25B5A1C93}"/>
              </a:ext>
            </a:extLst>
          </p:cNvPr>
          <p:cNvSpPr txBox="1"/>
          <p:nvPr/>
        </p:nvSpPr>
        <p:spPr>
          <a:xfrm>
            <a:off x="2346960" y="1549998"/>
            <a:ext cx="2178802" cy="400110"/>
          </a:xfrm>
          <a:prstGeom prst="rect">
            <a:avLst/>
          </a:prstGeom>
          <a:noFill/>
        </p:spPr>
        <p:txBody>
          <a:bodyPr wrap="none" rtlCol="0">
            <a:spAutoFit/>
          </a:bodyPr>
          <a:lstStyle/>
          <a:p>
            <a:r>
              <a:rPr lang="de-DE" sz="2000" b="1" dirty="0"/>
              <a:t>L1-norm </a:t>
            </a:r>
            <a:r>
              <a:rPr lang="de-DE" sz="2000" b="1" dirty="0" err="1"/>
              <a:t>penelty</a:t>
            </a:r>
            <a:endParaRPr lang="de-DE" sz="2000" b="1" dirty="0"/>
          </a:p>
        </p:txBody>
      </p:sp>
      <p:sp>
        <p:nvSpPr>
          <p:cNvPr id="20" name="Textfeld 19">
            <a:extLst>
              <a:ext uri="{FF2B5EF4-FFF2-40B4-BE49-F238E27FC236}">
                <a16:creationId xmlns:a16="http://schemas.microsoft.com/office/drawing/2014/main" id="{2142522C-5724-453C-ABDD-A167F71B200A}"/>
              </a:ext>
            </a:extLst>
          </p:cNvPr>
          <p:cNvSpPr txBox="1"/>
          <p:nvPr/>
        </p:nvSpPr>
        <p:spPr>
          <a:xfrm>
            <a:off x="8449398" y="1574146"/>
            <a:ext cx="2178802" cy="400110"/>
          </a:xfrm>
          <a:prstGeom prst="rect">
            <a:avLst/>
          </a:prstGeom>
          <a:noFill/>
        </p:spPr>
        <p:txBody>
          <a:bodyPr wrap="none" rtlCol="0">
            <a:spAutoFit/>
          </a:bodyPr>
          <a:lstStyle/>
          <a:p>
            <a:r>
              <a:rPr lang="de-DE" sz="2000" b="1" dirty="0"/>
              <a:t>L2-norm </a:t>
            </a:r>
            <a:r>
              <a:rPr lang="de-DE" sz="2000" b="1" dirty="0" err="1"/>
              <a:t>penelty</a:t>
            </a:r>
            <a:endParaRPr lang="de-DE" sz="2000" b="1" dirty="0"/>
          </a:p>
        </p:txBody>
      </p:sp>
      <p:sp>
        <p:nvSpPr>
          <p:cNvPr id="21" name="Textfeld 20">
            <a:extLst>
              <a:ext uri="{FF2B5EF4-FFF2-40B4-BE49-F238E27FC236}">
                <a16:creationId xmlns:a16="http://schemas.microsoft.com/office/drawing/2014/main" id="{A68CD917-FA32-4736-8CC6-04291DD264C4}"/>
              </a:ext>
            </a:extLst>
          </p:cNvPr>
          <p:cNvSpPr txBox="1"/>
          <p:nvPr/>
        </p:nvSpPr>
        <p:spPr>
          <a:xfrm>
            <a:off x="7401062" y="5572997"/>
            <a:ext cx="4076700" cy="584775"/>
          </a:xfrm>
          <a:prstGeom prst="rect">
            <a:avLst/>
          </a:prstGeom>
          <a:noFill/>
        </p:spPr>
        <p:txBody>
          <a:bodyPr wrap="square" rtlCol="0">
            <a:spAutoFit/>
          </a:bodyPr>
          <a:lstStyle/>
          <a:p>
            <a:pPr algn="ctr"/>
            <a:r>
              <a:rPr lang="de-DE" sz="1600" dirty="0"/>
              <a:t>L2 </a:t>
            </a:r>
            <a:r>
              <a:rPr lang="de-DE" sz="1600" dirty="0" err="1"/>
              <a:t>term</a:t>
            </a:r>
            <a:r>
              <a:rPr lang="de-DE" sz="1600" dirty="0"/>
              <a:t> </a:t>
            </a:r>
            <a:r>
              <a:rPr lang="de-DE" sz="1600" dirty="0" err="1"/>
              <a:t>motivates</a:t>
            </a:r>
            <a:r>
              <a:rPr lang="de-DE" sz="1600" dirty="0"/>
              <a:t> </a:t>
            </a:r>
            <a:r>
              <a:rPr lang="de-DE" sz="1600" dirty="0" err="1"/>
              <a:t>the</a:t>
            </a:r>
            <a:r>
              <a:rPr lang="de-DE" sz="1600" dirty="0"/>
              <a:t> </a:t>
            </a:r>
            <a:r>
              <a:rPr lang="de-DE" sz="1600" dirty="0" err="1"/>
              <a:t>reduction</a:t>
            </a:r>
            <a:r>
              <a:rPr lang="de-DE" sz="1600" dirty="0"/>
              <a:t> </a:t>
            </a:r>
            <a:r>
              <a:rPr lang="de-DE" sz="1600" dirty="0" err="1"/>
              <a:t>of</a:t>
            </a:r>
            <a:r>
              <a:rPr lang="de-DE" sz="1600" dirty="0"/>
              <a:t> </a:t>
            </a:r>
            <a:r>
              <a:rPr lang="de-DE" sz="1600" dirty="0" err="1"/>
              <a:t>weights</a:t>
            </a:r>
            <a:r>
              <a:rPr lang="de-DE" sz="1600" dirty="0"/>
              <a:t>, </a:t>
            </a:r>
            <a:r>
              <a:rPr lang="de-DE" sz="1600" dirty="0" err="1"/>
              <a:t>especially</a:t>
            </a:r>
            <a:r>
              <a:rPr lang="de-DE" sz="1600" dirty="0"/>
              <a:t> </a:t>
            </a:r>
            <a:r>
              <a:rPr lang="de-DE" sz="1600" dirty="0" err="1"/>
              <a:t>the</a:t>
            </a:r>
            <a:r>
              <a:rPr lang="de-DE" sz="1600" dirty="0"/>
              <a:t> large W1 </a:t>
            </a:r>
            <a:r>
              <a:rPr lang="de-DE" sz="1600" dirty="0" err="1"/>
              <a:t>weight</a:t>
            </a:r>
            <a:endParaRPr lang="de-DE" sz="1600" dirty="0"/>
          </a:p>
        </p:txBody>
      </p:sp>
      <p:sp>
        <p:nvSpPr>
          <p:cNvPr id="22" name="Textfeld 21">
            <a:extLst>
              <a:ext uri="{FF2B5EF4-FFF2-40B4-BE49-F238E27FC236}">
                <a16:creationId xmlns:a16="http://schemas.microsoft.com/office/drawing/2014/main" id="{E8926685-26D5-4990-9405-AD91A7BF5EFB}"/>
              </a:ext>
            </a:extLst>
          </p:cNvPr>
          <p:cNvSpPr txBox="1"/>
          <p:nvPr/>
        </p:nvSpPr>
        <p:spPr>
          <a:xfrm>
            <a:off x="794522" y="5547118"/>
            <a:ext cx="4076700" cy="338554"/>
          </a:xfrm>
          <a:prstGeom prst="rect">
            <a:avLst/>
          </a:prstGeom>
          <a:noFill/>
        </p:spPr>
        <p:txBody>
          <a:bodyPr wrap="square" rtlCol="0">
            <a:spAutoFit/>
          </a:bodyPr>
          <a:lstStyle/>
          <a:p>
            <a:pPr algn="ctr"/>
            <a:r>
              <a:rPr lang="de-DE" sz="1600" dirty="0"/>
              <a:t>L1 </a:t>
            </a:r>
            <a:r>
              <a:rPr lang="de-DE" sz="1600" dirty="0" err="1"/>
              <a:t>term</a:t>
            </a:r>
            <a:r>
              <a:rPr lang="de-DE" sz="1600" dirty="0"/>
              <a:t> </a:t>
            </a:r>
            <a:r>
              <a:rPr lang="de-DE" sz="1600" dirty="0" err="1"/>
              <a:t>pushes</a:t>
            </a:r>
            <a:r>
              <a:rPr lang="de-DE" sz="1600" dirty="0"/>
              <a:t> W1 </a:t>
            </a:r>
            <a:r>
              <a:rPr lang="de-DE" sz="1600" dirty="0" err="1"/>
              <a:t>to</a:t>
            </a:r>
            <a:r>
              <a:rPr lang="de-DE" sz="1600" dirty="0"/>
              <a:t> </a:t>
            </a:r>
            <a:r>
              <a:rPr lang="de-DE" sz="1600" dirty="0" err="1"/>
              <a:t>zero</a:t>
            </a:r>
            <a:endParaRPr lang="de-DE" sz="1600" dirty="0"/>
          </a:p>
        </p:txBody>
      </p:sp>
      <p:pic>
        <p:nvPicPr>
          <p:cNvPr id="14" name="Grafik 13">
            <a:extLst>
              <a:ext uri="{FF2B5EF4-FFF2-40B4-BE49-F238E27FC236}">
                <a16:creationId xmlns:a16="http://schemas.microsoft.com/office/drawing/2014/main" id="{72E7B180-8FB9-4F27-B4F1-4D01813C70C6}"/>
              </a:ext>
            </a:extLst>
          </p:cNvPr>
          <p:cNvPicPr>
            <a:picLocks noChangeAspect="1"/>
          </p:cNvPicPr>
          <p:nvPr/>
        </p:nvPicPr>
        <p:blipFill>
          <a:blip r:embed="rId6"/>
          <a:stretch>
            <a:fillRect/>
          </a:stretch>
        </p:blipFill>
        <p:spPr>
          <a:xfrm>
            <a:off x="9425369" y="6408000"/>
            <a:ext cx="725199" cy="400110"/>
          </a:xfrm>
          <a:prstGeom prst="rect">
            <a:avLst/>
          </a:prstGeom>
        </p:spPr>
      </p:pic>
    </p:spTree>
    <p:extLst>
      <p:ext uri="{BB962C8B-B14F-4D97-AF65-F5344CB8AC3E}">
        <p14:creationId xmlns:p14="http://schemas.microsoft.com/office/powerpoint/2010/main" val="235716733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2CF2A40-38A5-4628-BDB9-C8A7A6635A41}"/>
              </a:ext>
            </a:extLst>
          </p:cNvPr>
          <p:cNvSpPr>
            <a:spLocks noGrp="1"/>
          </p:cNvSpPr>
          <p:nvPr>
            <p:ph type="title"/>
          </p:nvPr>
        </p:nvSpPr>
        <p:spPr>
          <a:xfrm>
            <a:off x="436800" y="263874"/>
            <a:ext cx="11318400" cy="972650"/>
          </a:xfrm>
        </p:spPr>
        <p:txBody>
          <a:bodyPr/>
          <a:lstStyle/>
          <a:p>
            <a:r>
              <a:rPr lang="de-DE" dirty="0"/>
              <a:t>Hyperparameters and </a:t>
            </a:r>
            <a:r>
              <a:rPr lang="de-DE" dirty="0" err="1"/>
              <a:t>their</a:t>
            </a:r>
            <a:r>
              <a:rPr lang="de-DE" dirty="0"/>
              <a:t> </a:t>
            </a:r>
            <a:r>
              <a:rPr lang="de-DE" dirty="0" err="1"/>
              <a:t>optimization</a:t>
            </a:r>
            <a:endParaRPr lang="de-DE" dirty="0"/>
          </a:p>
        </p:txBody>
      </p:sp>
      <p:sp>
        <p:nvSpPr>
          <p:cNvPr id="3" name="Foliennummernplatzhalter 2">
            <a:extLst>
              <a:ext uri="{FF2B5EF4-FFF2-40B4-BE49-F238E27FC236}">
                <a16:creationId xmlns:a16="http://schemas.microsoft.com/office/drawing/2014/main" id="{4245B047-2E51-4C62-9DC1-639C05FC1E3B}"/>
              </a:ext>
            </a:extLst>
          </p:cNvPr>
          <p:cNvSpPr>
            <a:spLocks noGrp="1"/>
          </p:cNvSpPr>
          <p:nvPr>
            <p:ph type="sldNum" sz="quarter" idx="12"/>
          </p:nvPr>
        </p:nvSpPr>
        <p:spPr/>
        <p:txBody>
          <a:bodyPr/>
          <a:lstStyle/>
          <a:p>
            <a:pPr defTabSz="609585"/>
            <a:fld id="{0EC98677-B2D0-CE4F-80A5-D755685D849F}" type="slidenum">
              <a:rPr lang="de-DE" smtClean="0">
                <a:solidFill>
                  <a:srgbClr val="000000">
                    <a:lumMod val="50000"/>
                    <a:lumOff val="50000"/>
                  </a:srgbClr>
                </a:solidFill>
              </a:rPr>
              <a:pPr defTabSz="609585"/>
              <a:t>39</a:t>
            </a:fld>
            <a:endParaRPr lang="de-DE" dirty="0">
              <a:solidFill>
                <a:srgbClr val="000000">
                  <a:lumMod val="50000"/>
                  <a:lumOff val="50000"/>
                </a:srgbClr>
              </a:solidFill>
            </a:endParaRPr>
          </a:p>
        </p:txBody>
      </p:sp>
      <p:sp>
        <p:nvSpPr>
          <p:cNvPr id="6" name="Textfeld 5">
            <a:extLst>
              <a:ext uri="{FF2B5EF4-FFF2-40B4-BE49-F238E27FC236}">
                <a16:creationId xmlns:a16="http://schemas.microsoft.com/office/drawing/2014/main" id="{BF4C7F3C-63BF-46A5-B0F6-343E932BC894}"/>
              </a:ext>
            </a:extLst>
          </p:cNvPr>
          <p:cNvSpPr txBox="1"/>
          <p:nvPr/>
        </p:nvSpPr>
        <p:spPr>
          <a:xfrm>
            <a:off x="1579200" y="2513407"/>
            <a:ext cx="4406014" cy="4196020"/>
          </a:xfrm>
          <a:prstGeom prst="rect">
            <a:avLst/>
          </a:prstGeom>
          <a:noFill/>
        </p:spPr>
        <p:txBody>
          <a:bodyPr wrap="none" rtlCol="0">
            <a:spAutoFit/>
          </a:bodyPr>
          <a:lstStyle/>
          <a:p>
            <a:pPr marL="285750" indent="-285750">
              <a:lnSpc>
                <a:spcPct val="150000"/>
              </a:lnSpc>
              <a:buFont typeface="Arial" panose="020B0604020202020204" pitchFamily="34" charset="0"/>
              <a:buChar char="•"/>
            </a:pPr>
            <a:r>
              <a:rPr lang="de-DE" dirty="0" err="1"/>
              <a:t>Number</a:t>
            </a:r>
            <a:r>
              <a:rPr lang="de-DE" dirty="0"/>
              <a:t> </a:t>
            </a:r>
            <a:r>
              <a:rPr lang="de-DE" dirty="0" err="1"/>
              <a:t>of</a:t>
            </a:r>
            <a:r>
              <a:rPr lang="de-DE" dirty="0"/>
              <a:t> </a:t>
            </a:r>
            <a:r>
              <a:rPr lang="de-DE" dirty="0" err="1"/>
              <a:t>hidden</a:t>
            </a:r>
            <a:r>
              <a:rPr lang="de-DE" dirty="0"/>
              <a:t> </a:t>
            </a:r>
            <a:r>
              <a:rPr lang="de-DE" dirty="0" err="1"/>
              <a:t>layers</a:t>
            </a:r>
            <a:endParaRPr lang="de-DE" dirty="0"/>
          </a:p>
          <a:p>
            <a:pPr marL="285750" indent="-285750">
              <a:lnSpc>
                <a:spcPct val="150000"/>
              </a:lnSpc>
              <a:buFont typeface="Arial" panose="020B0604020202020204" pitchFamily="34" charset="0"/>
              <a:buChar char="•"/>
            </a:pPr>
            <a:r>
              <a:rPr lang="de-DE" dirty="0" err="1"/>
              <a:t>Number</a:t>
            </a:r>
            <a:r>
              <a:rPr lang="de-DE" dirty="0"/>
              <a:t> </a:t>
            </a:r>
            <a:r>
              <a:rPr lang="de-DE" dirty="0" err="1"/>
              <a:t>of</a:t>
            </a:r>
            <a:r>
              <a:rPr lang="de-DE" dirty="0"/>
              <a:t> network </a:t>
            </a:r>
            <a:r>
              <a:rPr lang="de-DE" dirty="0" err="1"/>
              <a:t>nodes</a:t>
            </a:r>
            <a:r>
              <a:rPr lang="de-DE" dirty="0"/>
              <a:t> in a </a:t>
            </a:r>
            <a:r>
              <a:rPr lang="de-DE" dirty="0" err="1"/>
              <a:t>layer</a:t>
            </a:r>
            <a:endParaRPr lang="de-DE" dirty="0"/>
          </a:p>
          <a:p>
            <a:pPr marL="285750" indent="-285750">
              <a:lnSpc>
                <a:spcPct val="150000"/>
              </a:lnSpc>
              <a:buFont typeface="Arial" panose="020B0604020202020204" pitchFamily="34" charset="0"/>
              <a:buChar char="•"/>
            </a:pPr>
            <a:r>
              <a:rPr lang="de-DE" dirty="0"/>
              <a:t>Choice </a:t>
            </a:r>
            <a:r>
              <a:rPr lang="de-DE" dirty="0" err="1"/>
              <a:t>of</a:t>
            </a:r>
            <a:r>
              <a:rPr lang="de-DE" dirty="0"/>
              <a:t> </a:t>
            </a:r>
            <a:r>
              <a:rPr lang="de-DE" dirty="0" err="1"/>
              <a:t>activation</a:t>
            </a:r>
            <a:r>
              <a:rPr lang="de-DE" dirty="0"/>
              <a:t> </a:t>
            </a:r>
            <a:r>
              <a:rPr lang="de-DE" dirty="0" err="1"/>
              <a:t>function</a:t>
            </a:r>
            <a:endParaRPr lang="de-DE" dirty="0"/>
          </a:p>
          <a:p>
            <a:pPr marL="285750" indent="-285750">
              <a:lnSpc>
                <a:spcPct val="150000"/>
              </a:lnSpc>
              <a:buFont typeface="Arial" panose="020B0604020202020204" pitchFamily="34" charset="0"/>
              <a:buChar char="•"/>
            </a:pPr>
            <a:r>
              <a:rPr lang="de-DE" dirty="0" err="1"/>
              <a:t>Initialization</a:t>
            </a:r>
            <a:r>
              <a:rPr lang="de-DE" dirty="0"/>
              <a:t> </a:t>
            </a:r>
            <a:r>
              <a:rPr lang="de-DE" dirty="0" err="1"/>
              <a:t>of</a:t>
            </a:r>
            <a:r>
              <a:rPr lang="de-DE" dirty="0"/>
              <a:t> network </a:t>
            </a:r>
            <a:r>
              <a:rPr lang="de-DE" dirty="0" err="1"/>
              <a:t>parameters</a:t>
            </a:r>
            <a:endParaRPr lang="de-DE" dirty="0"/>
          </a:p>
          <a:p>
            <a:pPr marL="285750" indent="-285750">
              <a:lnSpc>
                <a:spcPct val="150000"/>
              </a:lnSpc>
              <a:buFont typeface="Arial" panose="020B0604020202020204" pitchFamily="34" charset="0"/>
              <a:buChar char="•"/>
            </a:pPr>
            <a:r>
              <a:rPr lang="de-DE" dirty="0" err="1"/>
              <a:t>Coefficients</a:t>
            </a:r>
            <a:r>
              <a:rPr lang="de-DE" dirty="0"/>
              <a:t> </a:t>
            </a:r>
            <a:r>
              <a:rPr lang="de-DE" dirty="0" err="1"/>
              <a:t>of</a:t>
            </a:r>
            <a:r>
              <a:rPr lang="de-DE" dirty="0"/>
              <a:t> </a:t>
            </a:r>
            <a:r>
              <a:rPr lang="de-DE" dirty="0" err="1"/>
              <a:t>the</a:t>
            </a:r>
            <a:r>
              <a:rPr lang="de-DE" dirty="0"/>
              <a:t> </a:t>
            </a:r>
            <a:r>
              <a:rPr lang="de-DE" dirty="0" err="1"/>
              <a:t>regularization</a:t>
            </a:r>
            <a:r>
              <a:rPr lang="de-DE" dirty="0"/>
              <a:t> </a:t>
            </a:r>
            <a:r>
              <a:rPr lang="de-DE" dirty="0" err="1"/>
              <a:t>terms</a:t>
            </a:r>
            <a:endParaRPr lang="de-DE" dirty="0"/>
          </a:p>
          <a:p>
            <a:pPr marL="285750" indent="-285750">
              <a:lnSpc>
                <a:spcPct val="150000"/>
              </a:lnSpc>
              <a:buFont typeface="Arial" panose="020B0604020202020204" pitchFamily="34" charset="0"/>
              <a:buChar char="•"/>
            </a:pPr>
            <a:r>
              <a:rPr lang="de-DE" dirty="0"/>
              <a:t>Batch </a:t>
            </a:r>
            <a:r>
              <a:rPr lang="de-DE" dirty="0" err="1"/>
              <a:t>size</a:t>
            </a:r>
            <a:endParaRPr lang="de-DE" dirty="0"/>
          </a:p>
          <a:p>
            <a:pPr marL="285750" indent="-285750">
              <a:lnSpc>
                <a:spcPct val="150000"/>
              </a:lnSpc>
              <a:buFont typeface="Arial" panose="020B0604020202020204" pitchFamily="34" charset="0"/>
              <a:buChar char="•"/>
            </a:pPr>
            <a:r>
              <a:rPr lang="de-DE" dirty="0"/>
              <a:t>Learning rate</a:t>
            </a:r>
          </a:p>
          <a:p>
            <a:pPr marL="285750" indent="-285750">
              <a:lnSpc>
                <a:spcPct val="150000"/>
              </a:lnSpc>
              <a:buFont typeface="Arial" panose="020B0604020202020204" pitchFamily="34" charset="0"/>
              <a:buChar char="•"/>
            </a:pPr>
            <a:r>
              <a:rPr lang="de-DE" dirty="0"/>
              <a:t>Learning </a:t>
            </a:r>
            <a:r>
              <a:rPr lang="de-DE" dirty="0" err="1"/>
              <a:t>strategy</a:t>
            </a:r>
            <a:endParaRPr lang="de-DE" dirty="0"/>
          </a:p>
          <a:p>
            <a:pPr marL="285750" indent="-285750">
              <a:lnSpc>
                <a:spcPct val="150000"/>
              </a:lnSpc>
              <a:buFont typeface="Arial" panose="020B0604020202020204" pitchFamily="34" charset="0"/>
              <a:buChar char="•"/>
            </a:pPr>
            <a:endParaRPr lang="de-DE" dirty="0"/>
          </a:p>
          <a:p>
            <a:pPr marL="285750" indent="-285750">
              <a:lnSpc>
                <a:spcPct val="150000"/>
              </a:lnSpc>
              <a:buFont typeface="Arial" panose="020B0604020202020204" pitchFamily="34" charset="0"/>
              <a:buChar char="•"/>
            </a:pPr>
            <a:endParaRPr lang="de-DE" dirty="0"/>
          </a:p>
        </p:txBody>
      </p:sp>
      <p:sp>
        <p:nvSpPr>
          <p:cNvPr id="11" name="Textfeld 10">
            <a:extLst>
              <a:ext uri="{FF2B5EF4-FFF2-40B4-BE49-F238E27FC236}">
                <a16:creationId xmlns:a16="http://schemas.microsoft.com/office/drawing/2014/main" id="{7D325F32-D44A-4C79-B3DD-91DB4E935BE3}"/>
              </a:ext>
            </a:extLst>
          </p:cNvPr>
          <p:cNvSpPr txBox="1"/>
          <p:nvPr/>
        </p:nvSpPr>
        <p:spPr>
          <a:xfrm>
            <a:off x="1500026" y="1374550"/>
            <a:ext cx="9822095" cy="872034"/>
          </a:xfrm>
          <a:prstGeom prst="rect">
            <a:avLst/>
          </a:prstGeom>
          <a:noFill/>
        </p:spPr>
        <p:txBody>
          <a:bodyPr wrap="square" rtlCol="0">
            <a:spAutoFit/>
          </a:bodyPr>
          <a:lstStyle/>
          <a:p>
            <a:pPr>
              <a:lnSpc>
                <a:spcPct val="150000"/>
              </a:lnSpc>
            </a:pPr>
            <a:r>
              <a:rPr lang="de-DE" b="1" dirty="0">
                <a:solidFill>
                  <a:srgbClr val="0070C0"/>
                </a:solidFill>
              </a:rPr>
              <a:t>Basic </a:t>
            </a:r>
            <a:r>
              <a:rPr lang="de-DE" b="1" dirty="0" err="1">
                <a:solidFill>
                  <a:srgbClr val="0070C0"/>
                </a:solidFill>
              </a:rPr>
              <a:t>parameter</a:t>
            </a:r>
            <a:r>
              <a:rPr lang="de-DE" b="1" dirty="0">
                <a:solidFill>
                  <a:srgbClr val="0070C0"/>
                </a:solidFill>
              </a:rPr>
              <a:t>: </a:t>
            </a:r>
            <a:r>
              <a:rPr lang="de-DE" b="1" dirty="0" err="1">
                <a:solidFill>
                  <a:srgbClr val="0070C0"/>
                </a:solidFill>
              </a:rPr>
              <a:t>values</a:t>
            </a:r>
            <a:r>
              <a:rPr lang="de-DE" b="1" dirty="0">
                <a:solidFill>
                  <a:srgbClr val="0070C0"/>
                </a:solidFill>
              </a:rPr>
              <a:t> </a:t>
            </a:r>
            <a:r>
              <a:rPr lang="de-DE" b="1" dirty="0" err="1">
                <a:solidFill>
                  <a:srgbClr val="0070C0"/>
                </a:solidFill>
              </a:rPr>
              <a:t>that</a:t>
            </a:r>
            <a:r>
              <a:rPr lang="de-DE" b="1" dirty="0">
                <a:solidFill>
                  <a:srgbClr val="0070C0"/>
                </a:solidFill>
              </a:rPr>
              <a:t> </a:t>
            </a:r>
            <a:r>
              <a:rPr lang="de-DE" b="1" dirty="0" err="1">
                <a:solidFill>
                  <a:srgbClr val="0070C0"/>
                </a:solidFill>
              </a:rPr>
              <a:t>are</a:t>
            </a:r>
            <a:r>
              <a:rPr lang="de-DE" b="1" dirty="0">
                <a:solidFill>
                  <a:srgbClr val="0070C0"/>
                </a:solidFill>
              </a:rPr>
              <a:t> </a:t>
            </a:r>
            <a:r>
              <a:rPr lang="de-DE" b="1" dirty="0" err="1">
                <a:solidFill>
                  <a:srgbClr val="0070C0"/>
                </a:solidFill>
              </a:rPr>
              <a:t>derived</a:t>
            </a:r>
            <a:r>
              <a:rPr lang="de-DE" b="1" dirty="0">
                <a:solidFill>
                  <a:srgbClr val="0070C0"/>
                </a:solidFill>
              </a:rPr>
              <a:t> </a:t>
            </a:r>
            <a:r>
              <a:rPr lang="de-DE" b="1" dirty="0" err="1">
                <a:solidFill>
                  <a:srgbClr val="0070C0"/>
                </a:solidFill>
              </a:rPr>
              <a:t>from</a:t>
            </a:r>
            <a:r>
              <a:rPr lang="de-DE" b="1" dirty="0">
                <a:solidFill>
                  <a:srgbClr val="0070C0"/>
                </a:solidFill>
              </a:rPr>
              <a:t> </a:t>
            </a:r>
            <a:r>
              <a:rPr lang="de-DE" b="1" dirty="0" err="1">
                <a:solidFill>
                  <a:srgbClr val="0070C0"/>
                </a:solidFill>
              </a:rPr>
              <a:t>the</a:t>
            </a:r>
            <a:r>
              <a:rPr lang="de-DE" b="1" dirty="0">
                <a:solidFill>
                  <a:srgbClr val="0070C0"/>
                </a:solidFill>
              </a:rPr>
              <a:t> </a:t>
            </a:r>
            <a:r>
              <a:rPr lang="de-DE" b="1" dirty="0" err="1">
                <a:solidFill>
                  <a:srgbClr val="0070C0"/>
                </a:solidFill>
              </a:rPr>
              <a:t>learning</a:t>
            </a:r>
            <a:r>
              <a:rPr lang="de-DE" b="1" dirty="0">
                <a:solidFill>
                  <a:srgbClr val="0070C0"/>
                </a:solidFill>
              </a:rPr>
              <a:t>, like </a:t>
            </a:r>
            <a:r>
              <a:rPr lang="de-DE" b="1" dirty="0" err="1">
                <a:solidFill>
                  <a:srgbClr val="0070C0"/>
                </a:solidFill>
              </a:rPr>
              <a:t>node</a:t>
            </a:r>
            <a:r>
              <a:rPr lang="de-DE" b="1" dirty="0">
                <a:solidFill>
                  <a:srgbClr val="0070C0"/>
                </a:solidFill>
              </a:rPr>
              <a:t> </a:t>
            </a:r>
            <a:r>
              <a:rPr lang="de-DE" b="1" dirty="0" err="1">
                <a:solidFill>
                  <a:srgbClr val="0070C0"/>
                </a:solidFill>
              </a:rPr>
              <a:t>weights</a:t>
            </a:r>
            <a:r>
              <a:rPr lang="de-DE" b="1" dirty="0">
                <a:solidFill>
                  <a:srgbClr val="0070C0"/>
                </a:solidFill>
              </a:rPr>
              <a:t> and </a:t>
            </a:r>
            <a:r>
              <a:rPr lang="de-DE" b="1" dirty="0" err="1">
                <a:solidFill>
                  <a:srgbClr val="0070C0"/>
                </a:solidFill>
              </a:rPr>
              <a:t>bias</a:t>
            </a:r>
            <a:endParaRPr lang="de-DE" b="1" dirty="0">
              <a:solidFill>
                <a:srgbClr val="0070C0"/>
              </a:solidFill>
            </a:endParaRPr>
          </a:p>
          <a:p>
            <a:pPr>
              <a:lnSpc>
                <a:spcPct val="150000"/>
              </a:lnSpc>
            </a:pPr>
            <a:r>
              <a:rPr lang="de-DE" b="1" dirty="0">
                <a:solidFill>
                  <a:srgbClr val="0070C0"/>
                </a:solidFill>
              </a:rPr>
              <a:t>Hyperparameter: </a:t>
            </a:r>
            <a:r>
              <a:rPr lang="de-DE" b="1" dirty="0" err="1">
                <a:solidFill>
                  <a:srgbClr val="0070C0"/>
                </a:solidFill>
              </a:rPr>
              <a:t>parameter</a:t>
            </a:r>
            <a:r>
              <a:rPr lang="de-DE" b="1" dirty="0">
                <a:solidFill>
                  <a:srgbClr val="0070C0"/>
                </a:solidFill>
              </a:rPr>
              <a:t> </a:t>
            </a:r>
            <a:r>
              <a:rPr lang="de-DE" b="1" dirty="0" err="1">
                <a:solidFill>
                  <a:srgbClr val="0070C0"/>
                </a:solidFill>
              </a:rPr>
              <a:t>whose</a:t>
            </a:r>
            <a:r>
              <a:rPr lang="de-DE" b="1" dirty="0">
                <a:solidFill>
                  <a:srgbClr val="0070C0"/>
                </a:solidFill>
              </a:rPr>
              <a:t> </a:t>
            </a:r>
            <a:r>
              <a:rPr lang="de-DE" b="1" dirty="0" err="1">
                <a:solidFill>
                  <a:srgbClr val="0070C0"/>
                </a:solidFill>
              </a:rPr>
              <a:t>value</a:t>
            </a:r>
            <a:r>
              <a:rPr lang="de-DE" b="1" dirty="0">
                <a:solidFill>
                  <a:srgbClr val="0070C0"/>
                </a:solidFill>
              </a:rPr>
              <a:t> </a:t>
            </a:r>
            <a:r>
              <a:rPr lang="de-DE" b="1" dirty="0" err="1">
                <a:solidFill>
                  <a:srgbClr val="0070C0"/>
                </a:solidFill>
              </a:rPr>
              <a:t>is</a:t>
            </a:r>
            <a:r>
              <a:rPr lang="de-DE" b="1" dirty="0">
                <a:solidFill>
                  <a:srgbClr val="0070C0"/>
                </a:solidFill>
              </a:rPr>
              <a:t> </a:t>
            </a:r>
            <a:r>
              <a:rPr lang="de-DE" b="1" dirty="0" err="1">
                <a:solidFill>
                  <a:srgbClr val="0070C0"/>
                </a:solidFill>
              </a:rPr>
              <a:t>used</a:t>
            </a:r>
            <a:r>
              <a:rPr lang="de-DE" b="1" dirty="0">
                <a:solidFill>
                  <a:srgbClr val="0070C0"/>
                </a:solidFill>
              </a:rPr>
              <a:t> </a:t>
            </a:r>
            <a:r>
              <a:rPr lang="de-DE" b="1" dirty="0" err="1">
                <a:solidFill>
                  <a:srgbClr val="0070C0"/>
                </a:solidFill>
              </a:rPr>
              <a:t>to</a:t>
            </a:r>
            <a:r>
              <a:rPr lang="de-DE" b="1" dirty="0">
                <a:solidFill>
                  <a:srgbClr val="0070C0"/>
                </a:solidFill>
              </a:rPr>
              <a:t> </a:t>
            </a:r>
            <a:r>
              <a:rPr lang="de-DE" b="1" dirty="0" err="1">
                <a:solidFill>
                  <a:srgbClr val="0070C0"/>
                </a:solidFill>
              </a:rPr>
              <a:t>control</a:t>
            </a:r>
            <a:r>
              <a:rPr lang="de-DE" b="1" dirty="0">
                <a:solidFill>
                  <a:srgbClr val="0070C0"/>
                </a:solidFill>
              </a:rPr>
              <a:t> </a:t>
            </a:r>
            <a:r>
              <a:rPr lang="de-DE" b="1" dirty="0" err="1">
                <a:solidFill>
                  <a:srgbClr val="0070C0"/>
                </a:solidFill>
              </a:rPr>
              <a:t>the</a:t>
            </a:r>
            <a:r>
              <a:rPr lang="de-DE" b="1" dirty="0">
                <a:solidFill>
                  <a:srgbClr val="0070C0"/>
                </a:solidFill>
              </a:rPr>
              <a:t> </a:t>
            </a:r>
            <a:r>
              <a:rPr lang="de-DE" b="1" dirty="0" err="1">
                <a:solidFill>
                  <a:srgbClr val="0070C0"/>
                </a:solidFill>
              </a:rPr>
              <a:t>learning</a:t>
            </a:r>
            <a:r>
              <a:rPr lang="de-DE" b="1" dirty="0">
                <a:solidFill>
                  <a:srgbClr val="0070C0"/>
                </a:solidFill>
              </a:rPr>
              <a:t> </a:t>
            </a:r>
            <a:r>
              <a:rPr lang="de-DE" b="1" dirty="0" err="1">
                <a:solidFill>
                  <a:srgbClr val="0070C0"/>
                </a:solidFill>
              </a:rPr>
              <a:t>process</a:t>
            </a:r>
            <a:endParaRPr lang="de-DE" b="1" dirty="0">
              <a:solidFill>
                <a:srgbClr val="0070C0"/>
              </a:solidFill>
            </a:endParaRPr>
          </a:p>
        </p:txBody>
      </p:sp>
      <p:grpSp>
        <p:nvGrpSpPr>
          <p:cNvPr id="4" name="Gruppieren 3">
            <a:extLst>
              <a:ext uri="{FF2B5EF4-FFF2-40B4-BE49-F238E27FC236}">
                <a16:creationId xmlns:a16="http://schemas.microsoft.com/office/drawing/2014/main" id="{D3036874-218E-49CB-89B4-C2D5F17D03C5}"/>
              </a:ext>
            </a:extLst>
          </p:cNvPr>
          <p:cNvGrpSpPr/>
          <p:nvPr/>
        </p:nvGrpSpPr>
        <p:grpSpPr>
          <a:xfrm>
            <a:off x="5985214" y="2513407"/>
            <a:ext cx="5533110" cy="3441843"/>
            <a:chOff x="5985214" y="2513407"/>
            <a:chExt cx="5533110" cy="3441843"/>
          </a:xfrm>
        </p:grpSpPr>
        <p:sp>
          <p:nvSpPr>
            <p:cNvPr id="12" name="Textfeld 11">
              <a:extLst>
                <a:ext uri="{FF2B5EF4-FFF2-40B4-BE49-F238E27FC236}">
                  <a16:creationId xmlns:a16="http://schemas.microsoft.com/office/drawing/2014/main" id="{ECDCFEE0-7DCD-49FF-862D-00BEB6116E80}"/>
                </a:ext>
              </a:extLst>
            </p:cNvPr>
            <p:cNvSpPr txBox="1"/>
            <p:nvPr/>
          </p:nvSpPr>
          <p:spPr>
            <a:xfrm>
              <a:off x="8583540" y="2513407"/>
              <a:ext cx="1210588" cy="369332"/>
            </a:xfrm>
            <a:prstGeom prst="rect">
              <a:avLst/>
            </a:prstGeom>
            <a:noFill/>
          </p:spPr>
          <p:txBody>
            <a:bodyPr wrap="none" rtlCol="0">
              <a:spAutoFit/>
            </a:bodyPr>
            <a:lstStyle/>
            <a:p>
              <a:r>
                <a:rPr lang="de-DE" b="1" dirty="0"/>
                <a:t>Methods:</a:t>
              </a:r>
            </a:p>
          </p:txBody>
        </p:sp>
        <p:sp>
          <p:nvSpPr>
            <p:cNvPr id="13" name="Geschweifte Klammer rechts 12">
              <a:extLst>
                <a:ext uri="{FF2B5EF4-FFF2-40B4-BE49-F238E27FC236}">
                  <a16:creationId xmlns:a16="http://schemas.microsoft.com/office/drawing/2014/main" id="{188C2F9D-E200-4A59-AB08-E2E55E605BCF}"/>
                </a:ext>
              </a:extLst>
            </p:cNvPr>
            <p:cNvSpPr/>
            <p:nvPr/>
          </p:nvSpPr>
          <p:spPr>
            <a:xfrm>
              <a:off x="5985214" y="2513408"/>
              <a:ext cx="626723" cy="3441842"/>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de-DE"/>
            </a:p>
          </p:txBody>
        </p:sp>
        <p:pic>
          <p:nvPicPr>
            <p:cNvPr id="14" name="Grafik 13">
              <a:extLst>
                <a:ext uri="{FF2B5EF4-FFF2-40B4-BE49-F238E27FC236}">
                  <a16:creationId xmlns:a16="http://schemas.microsoft.com/office/drawing/2014/main" id="{FF52E231-3BBA-43FF-8738-7FE5FF2D2613}"/>
                </a:ext>
              </a:extLst>
            </p:cNvPr>
            <p:cNvPicPr>
              <a:picLocks noChangeAspect="1"/>
            </p:cNvPicPr>
            <p:nvPr/>
          </p:nvPicPr>
          <p:blipFill>
            <a:blip r:embed="rId3"/>
            <a:stretch>
              <a:fillRect/>
            </a:stretch>
          </p:blipFill>
          <p:spPr>
            <a:xfrm>
              <a:off x="6870124" y="3056139"/>
              <a:ext cx="4648200" cy="2356379"/>
            </a:xfrm>
            <a:prstGeom prst="rect">
              <a:avLst/>
            </a:prstGeom>
          </p:spPr>
        </p:pic>
      </p:grpSp>
      <p:sp>
        <p:nvSpPr>
          <p:cNvPr id="16" name="Textfeld 15">
            <a:extLst>
              <a:ext uri="{FF2B5EF4-FFF2-40B4-BE49-F238E27FC236}">
                <a16:creationId xmlns:a16="http://schemas.microsoft.com/office/drawing/2014/main" id="{4C35CB53-A208-4B66-8C9B-DFAF3BC20E1E}"/>
              </a:ext>
            </a:extLst>
          </p:cNvPr>
          <p:cNvSpPr txBox="1"/>
          <p:nvPr/>
        </p:nvSpPr>
        <p:spPr>
          <a:xfrm rot="16200000">
            <a:off x="9018339" y="3213556"/>
            <a:ext cx="5823263" cy="430887"/>
          </a:xfrm>
          <a:prstGeom prst="rect">
            <a:avLst/>
          </a:prstGeom>
          <a:noFill/>
        </p:spPr>
        <p:txBody>
          <a:bodyPr wrap="square">
            <a:spAutoFit/>
          </a:bodyPr>
          <a:lstStyle/>
          <a:p>
            <a:r>
              <a:rPr lang="de-DE" sz="1100" dirty="0"/>
              <a:t>https://medium.com/@cjl2fv/an-intro-to-hyper-parameter-optimization-using-grid-search-and-random-search-d73b9834ca0a</a:t>
            </a:r>
          </a:p>
        </p:txBody>
      </p:sp>
      <p:pic>
        <p:nvPicPr>
          <p:cNvPr id="15" name="Grafik 14">
            <a:extLst>
              <a:ext uri="{FF2B5EF4-FFF2-40B4-BE49-F238E27FC236}">
                <a16:creationId xmlns:a16="http://schemas.microsoft.com/office/drawing/2014/main" id="{34DF5161-00E0-4519-BDB5-C6736D2C19CF}"/>
              </a:ext>
            </a:extLst>
          </p:cNvPr>
          <p:cNvPicPr>
            <a:picLocks noChangeAspect="1"/>
          </p:cNvPicPr>
          <p:nvPr/>
        </p:nvPicPr>
        <p:blipFill>
          <a:blip r:embed="rId4"/>
          <a:stretch>
            <a:fillRect/>
          </a:stretch>
        </p:blipFill>
        <p:spPr>
          <a:xfrm>
            <a:off x="9425369" y="6408000"/>
            <a:ext cx="725199" cy="400110"/>
          </a:xfrm>
          <a:prstGeom prst="rect">
            <a:avLst/>
          </a:prstGeom>
        </p:spPr>
      </p:pic>
    </p:spTree>
    <p:extLst>
      <p:ext uri="{BB962C8B-B14F-4D97-AF65-F5344CB8AC3E}">
        <p14:creationId xmlns:p14="http://schemas.microsoft.com/office/powerpoint/2010/main" val="456877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feld 9">
            <a:extLst>
              <a:ext uri="{FF2B5EF4-FFF2-40B4-BE49-F238E27FC236}">
                <a16:creationId xmlns:a16="http://schemas.microsoft.com/office/drawing/2014/main" id="{6A5A1CE3-BFA5-4F7A-8A06-08B2238383CD}"/>
              </a:ext>
            </a:extLst>
          </p:cNvPr>
          <p:cNvSpPr txBox="1"/>
          <p:nvPr/>
        </p:nvSpPr>
        <p:spPr>
          <a:xfrm>
            <a:off x="1862755" y="508035"/>
            <a:ext cx="7206717" cy="461665"/>
          </a:xfrm>
          <a:prstGeom prst="rect">
            <a:avLst/>
          </a:prstGeom>
          <a:noFill/>
        </p:spPr>
        <p:txBody>
          <a:bodyPr wrap="none" rtlCol="0">
            <a:spAutoFit/>
          </a:bodyPr>
          <a:lstStyle/>
          <a:p>
            <a:pPr algn="ctr"/>
            <a:r>
              <a:rPr lang="de-DE" sz="2400" b="1" dirty="0" err="1">
                <a:solidFill>
                  <a:srgbClr val="0070C0"/>
                </a:solidFill>
              </a:rPr>
              <a:t>Without</a:t>
            </a:r>
            <a:r>
              <a:rPr lang="de-DE" sz="2400" b="1" dirty="0">
                <a:solidFill>
                  <a:srgbClr val="0070C0"/>
                </a:solidFill>
              </a:rPr>
              <a:t> </a:t>
            </a:r>
            <a:r>
              <a:rPr lang="de-DE" sz="2400" b="1" dirty="0" err="1">
                <a:solidFill>
                  <a:srgbClr val="0070C0"/>
                </a:solidFill>
              </a:rPr>
              <a:t>google</a:t>
            </a:r>
            <a:r>
              <a:rPr lang="de-DE" sz="2400" b="1" dirty="0">
                <a:solidFill>
                  <a:srgbClr val="0070C0"/>
                </a:solidFill>
              </a:rPr>
              <a:t> </a:t>
            </a:r>
            <a:r>
              <a:rPr lang="de-DE" sz="2400" b="1" dirty="0" err="1">
                <a:solidFill>
                  <a:srgbClr val="0070C0"/>
                </a:solidFill>
              </a:rPr>
              <a:t>account</a:t>
            </a:r>
            <a:r>
              <a:rPr lang="de-DE" sz="2400" b="1" dirty="0">
                <a:solidFill>
                  <a:srgbClr val="0070C0"/>
                </a:solidFill>
              </a:rPr>
              <a:t> </a:t>
            </a:r>
            <a:r>
              <a:rPr lang="de-DE" sz="2400" b="1" dirty="0" err="1">
                <a:solidFill>
                  <a:srgbClr val="0070C0"/>
                </a:solidFill>
              </a:rPr>
              <a:t>try</a:t>
            </a:r>
            <a:r>
              <a:rPr lang="de-DE" sz="2400" b="1" dirty="0">
                <a:solidFill>
                  <a:srgbClr val="0070C0"/>
                </a:solidFill>
              </a:rPr>
              <a:t> </a:t>
            </a:r>
            <a:r>
              <a:rPr lang="de-DE" sz="2400" b="1" dirty="0" err="1">
                <a:solidFill>
                  <a:srgbClr val="0070C0"/>
                </a:solidFill>
              </a:rPr>
              <a:t>this</a:t>
            </a:r>
            <a:r>
              <a:rPr lang="de-DE" sz="2400" b="1" dirty="0">
                <a:solidFill>
                  <a:srgbClr val="0070C0"/>
                </a:solidFill>
              </a:rPr>
              <a:t> (</a:t>
            </a:r>
            <a:r>
              <a:rPr lang="de-DE" sz="2400" b="1" dirty="0" err="1">
                <a:solidFill>
                  <a:srgbClr val="0070C0"/>
                </a:solidFill>
              </a:rPr>
              <a:t>probably</a:t>
            </a:r>
            <a:r>
              <a:rPr lang="de-DE" sz="2400" b="1" dirty="0">
                <a:solidFill>
                  <a:srgbClr val="0070C0"/>
                </a:solidFill>
              </a:rPr>
              <a:t> </a:t>
            </a:r>
            <a:r>
              <a:rPr lang="de-DE" sz="2400" b="1" dirty="0" err="1">
                <a:solidFill>
                  <a:srgbClr val="0070C0"/>
                </a:solidFill>
              </a:rPr>
              <a:t>very</a:t>
            </a:r>
            <a:r>
              <a:rPr lang="de-DE" sz="2400" b="1" dirty="0">
                <a:solidFill>
                  <a:srgbClr val="0070C0"/>
                </a:solidFill>
              </a:rPr>
              <a:t> slow…):</a:t>
            </a:r>
          </a:p>
        </p:txBody>
      </p:sp>
      <p:sp>
        <p:nvSpPr>
          <p:cNvPr id="2" name="Textfeld 1">
            <a:extLst>
              <a:ext uri="{FF2B5EF4-FFF2-40B4-BE49-F238E27FC236}">
                <a16:creationId xmlns:a16="http://schemas.microsoft.com/office/drawing/2014/main" id="{C7690D83-0BF3-44A6-BD21-007924086CC3}"/>
              </a:ext>
            </a:extLst>
          </p:cNvPr>
          <p:cNvSpPr txBox="1"/>
          <p:nvPr/>
        </p:nvSpPr>
        <p:spPr>
          <a:xfrm>
            <a:off x="2259249" y="2782669"/>
            <a:ext cx="6561091" cy="646331"/>
          </a:xfrm>
          <a:prstGeom prst="rect">
            <a:avLst/>
          </a:prstGeom>
          <a:noFill/>
        </p:spPr>
        <p:txBody>
          <a:bodyPr wrap="none" rtlCol="0">
            <a:spAutoFit/>
          </a:bodyPr>
          <a:lstStyle/>
          <a:p>
            <a:r>
              <a:rPr lang="de-DE" dirty="0"/>
              <a:t>   </a:t>
            </a:r>
            <a:r>
              <a:rPr lang="de-DE" dirty="0">
                <a:hlinkClick r:id="rId2"/>
              </a:rPr>
              <a:t>https://github.com/SilviaVock/IEEE-MMM-2023-Hands-on-tutorial</a:t>
            </a:r>
            <a:endParaRPr lang="de-DE" dirty="0"/>
          </a:p>
          <a:p>
            <a:endParaRPr lang="de-DE" dirty="0"/>
          </a:p>
        </p:txBody>
      </p:sp>
      <p:pic>
        <p:nvPicPr>
          <p:cNvPr id="6" name="Grafik 5">
            <a:extLst>
              <a:ext uri="{FF2B5EF4-FFF2-40B4-BE49-F238E27FC236}">
                <a16:creationId xmlns:a16="http://schemas.microsoft.com/office/drawing/2014/main" id="{22FDF76D-2CD6-49FB-B26C-9162002FFF64}"/>
              </a:ext>
            </a:extLst>
          </p:cNvPr>
          <p:cNvPicPr>
            <a:picLocks noChangeAspect="1"/>
          </p:cNvPicPr>
          <p:nvPr/>
        </p:nvPicPr>
        <p:blipFill>
          <a:blip r:embed="rId3"/>
          <a:stretch>
            <a:fillRect/>
          </a:stretch>
        </p:blipFill>
        <p:spPr>
          <a:xfrm>
            <a:off x="2053157" y="1540462"/>
            <a:ext cx="6973273" cy="962159"/>
          </a:xfrm>
          <a:prstGeom prst="rect">
            <a:avLst/>
          </a:prstGeom>
        </p:spPr>
      </p:pic>
      <p:pic>
        <p:nvPicPr>
          <p:cNvPr id="8" name="Grafik 7">
            <a:extLst>
              <a:ext uri="{FF2B5EF4-FFF2-40B4-BE49-F238E27FC236}">
                <a16:creationId xmlns:a16="http://schemas.microsoft.com/office/drawing/2014/main" id="{9D085A5D-8C7E-44C9-BB33-CB08A9CFB6A1}"/>
              </a:ext>
            </a:extLst>
          </p:cNvPr>
          <p:cNvPicPr>
            <a:picLocks noChangeAspect="1"/>
          </p:cNvPicPr>
          <p:nvPr/>
        </p:nvPicPr>
        <p:blipFill>
          <a:blip r:embed="rId4"/>
          <a:stretch>
            <a:fillRect/>
          </a:stretch>
        </p:blipFill>
        <p:spPr>
          <a:xfrm>
            <a:off x="4227690" y="3962400"/>
            <a:ext cx="2476846" cy="564776"/>
          </a:xfrm>
          <a:prstGeom prst="rect">
            <a:avLst/>
          </a:prstGeom>
        </p:spPr>
      </p:pic>
      <p:sp>
        <p:nvSpPr>
          <p:cNvPr id="11" name="Textfeld 10">
            <a:extLst>
              <a:ext uri="{FF2B5EF4-FFF2-40B4-BE49-F238E27FC236}">
                <a16:creationId xmlns:a16="http://schemas.microsoft.com/office/drawing/2014/main" id="{F17FB660-0145-4E9B-AA6B-FAF15CBB96F7}"/>
              </a:ext>
            </a:extLst>
          </p:cNvPr>
          <p:cNvSpPr txBox="1"/>
          <p:nvPr/>
        </p:nvSpPr>
        <p:spPr>
          <a:xfrm>
            <a:off x="5171000" y="3593068"/>
            <a:ext cx="590226" cy="369332"/>
          </a:xfrm>
          <a:prstGeom prst="rect">
            <a:avLst/>
          </a:prstGeom>
          <a:noFill/>
        </p:spPr>
        <p:txBody>
          <a:bodyPr wrap="none" rtlCol="0">
            <a:spAutoFit/>
          </a:bodyPr>
          <a:lstStyle/>
          <a:p>
            <a:r>
              <a:rPr lang="de-DE" dirty="0" err="1"/>
              <a:t>click</a:t>
            </a:r>
            <a:endParaRPr lang="de-DE" dirty="0"/>
          </a:p>
        </p:txBody>
      </p:sp>
      <p:pic>
        <p:nvPicPr>
          <p:cNvPr id="15" name="Grafik 14">
            <a:extLst>
              <a:ext uri="{FF2B5EF4-FFF2-40B4-BE49-F238E27FC236}">
                <a16:creationId xmlns:a16="http://schemas.microsoft.com/office/drawing/2014/main" id="{A3C94753-7E11-4960-A232-1C39D3F0FFA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20050" y="3709048"/>
            <a:ext cx="2857500" cy="2857500"/>
          </a:xfrm>
          <a:prstGeom prst="rect">
            <a:avLst/>
          </a:prstGeom>
        </p:spPr>
      </p:pic>
    </p:spTree>
    <p:extLst>
      <p:ext uri="{BB962C8B-B14F-4D97-AF65-F5344CB8AC3E}">
        <p14:creationId xmlns:p14="http://schemas.microsoft.com/office/powerpoint/2010/main" val="164717747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80AC079-546A-4335-9A45-47636732967C}"/>
              </a:ext>
            </a:extLst>
          </p:cNvPr>
          <p:cNvSpPr>
            <a:spLocks noGrp="1"/>
          </p:cNvSpPr>
          <p:nvPr>
            <p:ph type="title"/>
          </p:nvPr>
        </p:nvSpPr>
        <p:spPr>
          <a:xfrm>
            <a:off x="316800" y="1722744"/>
            <a:ext cx="11318400" cy="2810755"/>
          </a:xfrm>
        </p:spPr>
        <p:txBody>
          <a:bodyPr/>
          <a:lstStyle/>
          <a:p>
            <a:r>
              <a:rPr lang="de-DE" dirty="0"/>
              <a:t>CODING EXAMPLE 3: Evaluation </a:t>
            </a:r>
            <a:r>
              <a:rPr lang="de-DE" dirty="0" err="1"/>
              <a:t>of</a:t>
            </a:r>
            <a:r>
              <a:rPr lang="de-DE" dirty="0"/>
              <a:t> MNIST </a:t>
            </a:r>
            <a:r>
              <a:rPr lang="de-DE" dirty="0" err="1"/>
              <a:t>classifier</a:t>
            </a:r>
            <a:endParaRPr lang="de-DE" dirty="0"/>
          </a:p>
        </p:txBody>
      </p:sp>
      <p:sp>
        <p:nvSpPr>
          <p:cNvPr id="3" name="Foliennummernplatzhalter 2">
            <a:extLst>
              <a:ext uri="{FF2B5EF4-FFF2-40B4-BE49-F238E27FC236}">
                <a16:creationId xmlns:a16="http://schemas.microsoft.com/office/drawing/2014/main" id="{BB45F5AA-C1B4-4FAD-B438-618220BA41E4}"/>
              </a:ext>
            </a:extLst>
          </p:cNvPr>
          <p:cNvSpPr>
            <a:spLocks noGrp="1"/>
          </p:cNvSpPr>
          <p:nvPr>
            <p:ph type="sldNum" sz="quarter" idx="12"/>
          </p:nvPr>
        </p:nvSpPr>
        <p:spPr/>
        <p:txBody>
          <a:bodyPr/>
          <a:lstStyle/>
          <a:p>
            <a:pPr defTabSz="609585"/>
            <a:fld id="{0EC98677-B2D0-CE4F-80A5-D755685D849F}" type="slidenum">
              <a:rPr lang="de-DE" smtClean="0">
                <a:solidFill>
                  <a:srgbClr val="000000">
                    <a:lumMod val="50000"/>
                    <a:lumOff val="50000"/>
                  </a:srgbClr>
                </a:solidFill>
              </a:rPr>
              <a:pPr defTabSz="609585"/>
              <a:t>40</a:t>
            </a:fld>
            <a:endParaRPr lang="de-DE" dirty="0">
              <a:solidFill>
                <a:srgbClr val="000000">
                  <a:lumMod val="50000"/>
                  <a:lumOff val="50000"/>
                </a:srgbClr>
              </a:solidFill>
            </a:endParaRPr>
          </a:p>
        </p:txBody>
      </p:sp>
      <p:pic>
        <p:nvPicPr>
          <p:cNvPr id="6" name="Grafik 5">
            <a:extLst>
              <a:ext uri="{FF2B5EF4-FFF2-40B4-BE49-F238E27FC236}">
                <a16:creationId xmlns:a16="http://schemas.microsoft.com/office/drawing/2014/main" id="{E374B26C-6325-4BA5-9725-4D7147D61A86}"/>
              </a:ext>
            </a:extLst>
          </p:cNvPr>
          <p:cNvPicPr>
            <a:picLocks noChangeAspect="1"/>
          </p:cNvPicPr>
          <p:nvPr/>
        </p:nvPicPr>
        <p:blipFill>
          <a:blip r:embed="rId2"/>
          <a:stretch>
            <a:fillRect/>
          </a:stretch>
        </p:blipFill>
        <p:spPr>
          <a:xfrm>
            <a:off x="9425369" y="6408000"/>
            <a:ext cx="725199" cy="400110"/>
          </a:xfrm>
          <a:prstGeom prst="rect">
            <a:avLst/>
          </a:prstGeom>
        </p:spPr>
      </p:pic>
    </p:spTree>
    <p:extLst>
      <p:ext uri="{BB962C8B-B14F-4D97-AF65-F5344CB8AC3E}">
        <p14:creationId xmlns:p14="http://schemas.microsoft.com/office/powerpoint/2010/main" val="39241956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B95EAA6-B253-443F-A5EB-E3CCE44C6F66}"/>
              </a:ext>
            </a:extLst>
          </p:cNvPr>
          <p:cNvSpPr>
            <a:spLocks noGrp="1"/>
          </p:cNvSpPr>
          <p:nvPr>
            <p:ph type="ctrTitle"/>
          </p:nvPr>
        </p:nvSpPr>
        <p:spPr>
          <a:xfrm>
            <a:off x="914400" y="2166503"/>
            <a:ext cx="10363200" cy="1343460"/>
          </a:xfrm>
        </p:spPr>
        <p:txBody>
          <a:bodyPr/>
          <a:lstStyle/>
          <a:p>
            <a:r>
              <a:rPr lang="de-DE" dirty="0"/>
              <a:t>Evaluation</a:t>
            </a:r>
          </a:p>
        </p:txBody>
      </p:sp>
      <p:sp>
        <p:nvSpPr>
          <p:cNvPr id="6" name="Foliennummernplatzhalter 5">
            <a:extLst>
              <a:ext uri="{FF2B5EF4-FFF2-40B4-BE49-F238E27FC236}">
                <a16:creationId xmlns:a16="http://schemas.microsoft.com/office/drawing/2014/main" id="{F5C5681C-CDB5-4CA4-B98C-C3A21A2BF437}"/>
              </a:ext>
            </a:extLst>
          </p:cNvPr>
          <p:cNvSpPr>
            <a:spLocks noGrp="1"/>
          </p:cNvSpPr>
          <p:nvPr>
            <p:ph type="sldNum" sz="quarter" idx="12"/>
          </p:nvPr>
        </p:nvSpPr>
        <p:spPr/>
        <p:txBody>
          <a:bodyPr/>
          <a:lstStyle/>
          <a:p>
            <a:fld id="{54297B9A-DF33-440A-9F4F-B0668825F3DE}" type="slidenum">
              <a:rPr lang="de-DE" smtClean="0"/>
              <a:t>41</a:t>
            </a:fld>
            <a:endParaRPr lang="de-DE"/>
          </a:p>
        </p:txBody>
      </p:sp>
      <p:pic>
        <p:nvPicPr>
          <p:cNvPr id="7" name="Grafik 6">
            <a:extLst>
              <a:ext uri="{FF2B5EF4-FFF2-40B4-BE49-F238E27FC236}">
                <a16:creationId xmlns:a16="http://schemas.microsoft.com/office/drawing/2014/main" id="{10A9D761-20AB-4733-920E-FC33A5ECD050}"/>
              </a:ext>
            </a:extLst>
          </p:cNvPr>
          <p:cNvPicPr>
            <a:picLocks noChangeAspect="1"/>
          </p:cNvPicPr>
          <p:nvPr/>
        </p:nvPicPr>
        <p:blipFill>
          <a:blip r:embed="rId2"/>
          <a:stretch>
            <a:fillRect/>
          </a:stretch>
        </p:blipFill>
        <p:spPr>
          <a:xfrm>
            <a:off x="9425369" y="6408000"/>
            <a:ext cx="725199" cy="400110"/>
          </a:xfrm>
          <a:prstGeom prst="rect">
            <a:avLst/>
          </a:prstGeom>
        </p:spPr>
      </p:pic>
    </p:spTree>
    <p:extLst>
      <p:ext uri="{BB962C8B-B14F-4D97-AF65-F5344CB8AC3E}">
        <p14:creationId xmlns:p14="http://schemas.microsoft.com/office/powerpoint/2010/main" val="161368555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a:extLst>
              <a:ext uri="{FF2B5EF4-FFF2-40B4-BE49-F238E27FC236}">
                <a16:creationId xmlns:a16="http://schemas.microsoft.com/office/drawing/2014/main" id="{B890E02C-D54B-4384-9B66-AEB710B93D97}"/>
              </a:ext>
            </a:extLst>
          </p:cNvPr>
          <p:cNvSpPr>
            <a:spLocks noGrp="1"/>
          </p:cNvSpPr>
          <p:nvPr>
            <p:ph type="title"/>
          </p:nvPr>
        </p:nvSpPr>
        <p:spPr>
          <a:xfrm>
            <a:off x="480000" y="351486"/>
            <a:ext cx="11318400" cy="859073"/>
          </a:xfrm>
        </p:spPr>
        <p:txBody>
          <a:bodyPr/>
          <a:lstStyle/>
          <a:p>
            <a:r>
              <a:rPr lang="de-DE" sz="2400" dirty="0"/>
              <a:t>Receiver Operator </a:t>
            </a:r>
            <a:r>
              <a:rPr lang="de-DE" sz="2400" dirty="0" err="1"/>
              <a:t>Characteristics</a:t>
            </a:r>
            <a:r>
              <a:rPr lang="de-DE" sz="2400" dirty="0"/>
              <a:t> (ROC)/Area </a:t>
            </a:r>
            <a:r>
              <a:rPr lang="de-DE" sz="2400" dirty="0" err="1"/>
              <a:t>Under</a:t>
            </a:r>
            <a:r>
              <a:rPr lang="de-DE" sz="2400" dirty="0"/>
              <a:t> </a:t>
            </a:r>
            <a:r>
              <a:rPr lang="de-DE" sz="2400" dirty="0" err="1"/>
              <a:t>Curve</a:t>
            </a:r>
            <a:r>
              <a:rPr lang="de-DE" sz="2400" dirty="0"/>
              <a:t> (AUC)</a:t>
            </a:r>
          </a:p>
        </p:txBody>
      </p:sp>
      <p:sp>
        <p:nvSpPr>
          <p:cNvPr id="6" name="Foliennummernplatzhalter 5">
            <a:extLst>
              <a:ext uri="{FF2B5EF4-FFF2-40B4-BE49-F238E27FC236}">
                <a16:creationId xmlns:a16="http://schemas.microsoft.com/office/drawing/2014/main" id="{BC96D8F8-23B8-4D50-B05E-56F6345C1DA6}"/>
              </a:ext>
            </a:extLst>
          </p:cNvPr>
          <p:cNvSpPr>
            <a:spLocks noGrp="1"/>
          </p:cNvSpPr>
          <p:nvPr>
            <p:ph type="sldNum" sz="quarter" idx="12"/>
          </p:nvPr>
        </p:nvSpPr>
        <p:spPr/>
        <p:txBody>
          <a:bodyPr/>
          <a:lstStyle/>
          <a:p>
            <a:fld id="{54297B9A-DF33-440A-9F4F-B0668825F3DE}" type="slidenum">
              <a:rPr lang="de-DE" smtClean="0"/>
              <a:t>42</a:t>
            </a:fld>
            <a:endParaRPr lang="de-DE"/>
          </a:p>
        </p:txBody>
      </p:sp>
      <p:sp>
        <p:nvSpPr>
          <p:cNvPr id="9" name="Rechteck 8">
            <a:extLst>
              <a:ext uri="{FF2B5EF4-FFF2-40B4-BE49-F238E27FC236}">
                <a16:creationId xmlns:a16="http://schemas.microsoft.com/office/drawing/2014/main" id="{F1406DF2-1A1D-4F3D-8F51-35DF104338C4}"/>
              </a:ext>
            </a:extLst>
          </p:cNvPr>
          <p:cNvSpPr/>
          <p:nvPr/>
        </p:nvSpPr>
        <p:spPr>
          <a:xfrm>
            <a:off x="3898900" y="1955800"/>
            <a:ext cx="4102100" cy="365760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10" name="Ellipse 9">
            <a:extLst>
              <a:ext uri="{FF2B5EF4-FFF2-40B4-BE49-F238E27FC236}">
                <a16:creationId xmlns:a16="http://schemas.microsoft.com/office/drawing/2014/main" id="{3A4EAA38-1A3A-4B19-A063-C515810DCFA8}"/>
              </a:ext>
            </a:extLst>
          </p:cNvPr>
          <p:cNvSpPr/>
          <p:nvPr/>
        </p:nvSpPr>
        <p:spPr>
          <a:xfrm>
            <a:off x="3820715" y="5468937"/>
            <a:ext cx="156370" cy="14446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14" name="Ellipse 13">
            <a:extLst>
              <a:ext uri="{FF2B5EF4-FFF2-40B4-BE49-F238E27FC236}">
                <a16:creationId xmlns:a16="http://schemas.microsoft.com/office/drawing/2014/main" id="{7CF52263-3007-4525-88B9-1E537DDD7256}"/>
              </a:ext>
            </a:extLst>
          </p:cNvPr>
          <p:cNvSpPr/>
          <p:nvPr/>
        </p:nvSpPr>
        <p:spPr>
          <a:xfrm>
            <a:off x="4620815" y="2990077"/>
            <a:ext cx="156370" cy="144463"/>
          </a:xfrm>
          <a:prstGeom prst="ellipse">
            <a:avLst/>
          </a:prstGeom>
          <a:solidFill>
            <a:schemeClr val="bg1">
              <a:lumMod val="65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15" name="Ellipse 14">
            <a:extLst>
              <a:ext uri="{FF2B5EF4-FFF2-40B4-BE49-F238E27FC236}">
                <a16:creationId xmlns:a16="http://schemas.microsoft.com/office/drawing/2014/main" id="{5A8D41B3-F741-4BA6-B405-FA7FC14478C0}"/>
              </a:ext>
            </a:extLst>
          </p:cNvPr>
          <p:cNvSpPr/>
          <p:nvPr/>
        </p:nvSpPr>
        <p:spPr>
          <a:xfrm>
            <a:off x="5270663" y="2564463"/>
            <a:ext cx="156370" cy="144463"/>
          </a:xfrm>
          <a:prstGeom prst="ellipse">
            <a:avLst/>
          </a:prstGeom>
          <a:solidFill>
            <a:schemeClr val="bg1">
              <a:lumMod val="65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16" name="Ellipse 15">
            <a:extLst>
              <a:ext uri="{FF2B5EF4-FFF2-40B4-BE49-F238E27FC236}">
                <a16:creationId xmlns:a16="http://schemas.microsoft.com/office/drawing/2014/main" id="{9BD6C2B7-68EF-4BB6-A36B-9C859EAA7D1E}"/>
              </a:ext>
            </a:extLst>
          </p:cNvPr>
          <p:cNvSpPr/>
          <p:nvPr/>
        </p:nvSpPr>
        <p:spPr>
          <a:xfrm>
            <a:off x="6017815" y="2551927"/>
            <a:ext cx="156370" cy="144463"/>
          </a:xfrm>
          <a:prstGeom prst="ellipse">
            <a:avLst/>
          </a:prstGeom>
          <a:solidFill>
            <a:schemeClr val="bg1">
              <a:lumMod val="65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17" name="Ellipse 16">
            <a:extLst>
              <a:ext uri="{FF2B5EF4-FFF2-40B4-BE49-F238E27FC236}">
                <a16:creationId xmlns:a16="http://schemas.microsoft.com/office/drawing/2014/main" id="{E0BA0962-D47C-4CE3-AC6F-DFC5DDD9EDCC}"/>
              </a:ext>
            </a:extLst>
          </p:cNvPr>
          <p:cNvSpPr/>
          <p:nvPr/>
        </p:nvSpPr>
        <p:spPr>
          <a:xfrm>
            <a:off x="6655990" y="2189977"/>
            <a:ext cx="156370" cy="144463"/>
          </a:xfrm>
          <a:prstGeom prst="ellipse">
            <a:avLst/>
          </a:prstGeom>
          <a:solidFill>
            <a:schemeClr val="bg1">
              <a:lumMod val="65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19" name="Ellipse 18">
            <a:extLst>
              <a:ext uri="{FF2B5EF4-FFF2-40B4-BE49-F238E27FC236}">
                <a16:creationId xmlns:a16="http://schemas.microsoft.com/office/drawing/2014/main" id="{2A0C5B63-6955-49CD-8B15-A8365924847B}"/>
              </a:ext>
            </a:extLst>
          </p:cNvPr>
          <p:cNvSpPr/>
          <p:nvPr/>
        </p:nvSpPr>
        <p:spPr>
          <a:xfrm>
            <a:off x="7903567" y="2189975"/>
            <a:ext cx="156370" cy="144463"/>
          </a:xfrm>
          <a:prstGeom prst="ellipse">
            <a:avLst/>
          </a:prstGeom>
          <a:solidFill>
            <a:schemeClr val="bg1">
              <a:lumMod val="65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21" name="Ellipse 20">
            <a:extLst>
              <a:ext uri="{FF2B5EF4-FFF2-40B4-BE49-F238E27FC236}">
                <a16:creationId xmlns:a16="http://schemas.microsoft.com/office/drawing/2014/main" id="{E95E9472-3751-4ACC-BEC7-2189442D1869}"/>
              </a:ext>
            </a:extLst>
          </p:cNvPr>
          <p:cNvSpPr/>
          <p:nvPr/>
        </p:nvSpPr>
        <p:spPr>
          <a:xfrm>
            <a:off x="4620815" y="4188721"/>
            <a:ext cx="156370" cy="14446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22" name="Ellipse 21">
            <a:extLst>
              <a:ext uri="{FF2B5EF4-FFF2-40B4-BE49-F238E27FC236}">
                <a16:creationId xmlns:a16="http://schemas.microsoft.com/office/drawing/2014/main" id="{B3E65CE4-F0EA-4C59-BA2B-5108E1861D77}"/>
              </a:ext>
            </a:extLst>
          </p:cNvPr>
          <p:cNvSpPr/>
          <p:nvPr/>
        </p:nvSpPr>
        <p:spPr>
          <a:xfrm>
            <a:off x="5251251" y="3748770"/>
            <a:ext cx="156370" cy="14446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23" name="Ellipse 22">
            <a:extLst>
              <a:ext uri="{FF2B5EF4-FFF2-40B4-BE49-F238E27FC236}">
                <a16:creationId xmlns:a16="http://schemas.microsoft.com/office/drawing/2014/main" id="{F614A061-F348-495F-86D9-3BD7EAAC0FFD}"/>
              </a:ext>
            </a:extLst>
          </p:cNvPr>
          <p:cNvSpPr/>
          <p:nvPr/>
        </p:nvSpPr>
        <p:spPr>
          <a:xfrm>
            <a:off x="6017815" y="3744435"/>
            <a:ext cx="156370" cy="14446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24" name="Ellipse 23">
            <a:extLst>
              <a:ext uri="{FF2B5EF4-FFF2-40B4-BE49-F238E27FC236}">
                <a16:creationId xmlns:a16="http://schemas.microsoft.com/office/drawing/2014/main" id="{58143CF5-C3F3-4007-9E7E-B2161F0DA1C9}"/>
              </a:ext>
            </a:extLst>
          </p:cNvPr>
          <p:cNvSpPr/>
          <p:nvPr/>
        </p:nvSpPr>
        <p:spPr>
          <a:xfrm>
            <a:off x="6655990" y="3388621"/>
            <a:ext cx="156370" cy="14446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26" name="Ellipse 25">
            <a:extLst>
              <a:ext uri="{FF2B5EF4-FFF2-40B4-BE49-F238E27FC236}">
                <a16:creationId xmlns:a16="http://schemas.microsoft.com/office/drawing/2014/main" id="{7E817E55-6A03-4461-8D9C-AFFD7DC66423}"/>
              </a:ext>
            </a:extLst>
          </p:cNvPr>
          <p:cNvSpPr/>
          <p:nvPr/>
        </p:nvSpPr>
        <p:spPr>
          <a:xfrm>
            <a:off x="7903567" y="3388619"/>
            <a:ext cx="156370" cy="14446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27" name="Ellipse 26">
            <a:extLst>
              <a:ext uri="{FF2B5EF4-FFF2-40B4-BE49-F238E27FC236}">
                <a16:creationId xmlns:a16="http://schemas.microsoft.com/office/drawing/2014/main" id="{4BF6E7DD-C22D-455F-BFB6-CD4CB559A794}"/>
              </a:ext>
            </a:extLst>
          </p:cNvPr>
          <p:cNvSpPr/>
          <p:nvPr/>
        </p:nvSpPr>
        <p:spPr>
          <a:xfrm>
            <a:off x="3830043" y="4888275"/>
            <a:ext cx="156370" cy="14446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cxnSp>
        <p:nvCxnSpPr>
          <p:cNvPr id="30" name="Gerader Verbinder 29">
            <a:extLst>
              <a:ext uri="{FF2B5EF4-FFF2-40B4-BE49-F238E27FC236}">
                <a16:creationId xmlns:a16="http://schemas.microsoft.com/office/drawing/2014/main" id="{C7CA5B43-DD70-4EA6-B8BD-CF7C61732854}"/>
              </a:ext>
            </a:extLst>
          </p:cNvPr>
          <p:cNvCxnSpPr>
            <a:cxnSpLocks/>
            <a:stCxn id="20" idx="6"/>
            <a:endCxn id="21" idx="2"/>
          </p:cNvCxnSpPr>
          <p:nvPr/>
        </p:nvCxnSpPr>
        <p:spPr>
          <a:xfrm flipV="1">
            <a:off x="3969743" y="4260953"/>
            <a:ext cx="651072" cy="1"/>
          </a:xfrm>
          <a:prstGeom prst="line">
            <a:avLst/>
          </a:prstGeom>
        </p:spPr>
        <p:style>
          <a:lnRef idx="2">
            <a:schemeClr val="accent1"/>
          </a:lnRef>
          <a:fillRef idx="0">
            <a:schemeClr val="accent1"/>
          </a:fillRef>
          <a:effectRef idx="1">
            <a:schemeClr val="accent1"/>
          </a:effectRef>
          <a:fontRef idx="minor">
            <a:schemeClr val="tx1"/>
          </a:fontRef>
        </p:style>
      </p:cxnSp>
      <p:cxnSp>
        <p:nvCxnSpPr>
          <p:cNvPr id="32" name="Gerader Verbinder 31">
            <a:extLst>
              <a:ext uri="{FF2B5EF4-FFF2-40B4-BE49-F238E27FC236}">
                <a16:creationId xmlns:a16="http://schemas.microsoft.com/office/drawing/2014/main" id="{BDC0DD07-594F-4587-8F13-D4E62E5251C7}"/>
              </a:ext>
            </a:extLst>
          </p:cNvPr>
          <p:cNvCxnSpPr>
            <a:cxnSpLocks/>
            <a:stCxn id="21" idx="7"/>
            <a:endCxn id="22" idx="3"/>
          </p:cNvCxnSpPr>
          <p:nvPr/>
        </p:nvCxnSpPr>
        <p:spPr>
          <a:xfrm flipV="1">
            <a:off x="4754285" y="3872077"/>
            <a:ext cx="519866" cy="337800"/>
          </a:xfrm>
          <a:prstGeom prst="line">
            <a:avLst/>
          </a:prstGeom>
        </p:spPr>
        <p:style>
          <a:lnRef idx="2">
            <a:schemeClr val="accent1"/>
          </a:lnRef>
          <a:fillRef idx="0">
            <a:schemeClr val="accent1"/>
          </a:fillRef>
          <a:effectRef idx="1">
            <a:schemeClr val="accent1"/>
          </a:effectRef>
          <a:fontRef idx="minor">
            <a:schemeClr val="tx1"/>
          </a:fontRef>
        </p:style>
      </p:cxnSp>
      <p:cxnSp>
        <p:nvCxnSpPr>
          <p:cNvPr id="34" name="Gerader Verbinder 33">
            <a:extLst>
              <a:ext uri="{FF2B5EF4-FFF2-40B4-BE49-F238E27FC236}">
                <a16:creationId xmlns:a16="http://schemas.microsoft.com/office/drawing/2014/main" id="{3AB83DC4-A194-4EB3-9AA7-C45C4FF6C5B9}"/>
              </a:ext>
            </a:extLst>
          </p:cNvPr>
          <p:cNvCxnSpPr>
            <a:cxnSpLocks/>
            <a:stCxn id="22" idx="6"/>
            <a:endCxn id="23" idx="2"/>
          </p:cNvCxnSpPr>
          <p:nvPr/>
        </p:nvCxnSpPr>
        <p:spPr>
          <a:xfrm flipV="1">
            <a:off x="5407621" y="3816667"/>
            <a:ext cx="610194" cy="4335"/>
          </a:xfrm>
          <a:prstGeom prst="line">
            <a:avLst/>
          </a:prstGeom>
        </p:spPr>
        <p:style>
          <a:lnRef idx="2">
            <a:schemeClr val="accent1"/>
          </a:lnRef>
          <a:fillRef idx="0">
            <a:schemeClr val="accent1"/>
          </a:fillRef>
          <a:effectRef idx="1">
            <a:schemeClr val="accent1"/>
          </a:effectRef>
          <a:fontRef idx="minor">
            <a:schemeClr val="tx1"/>
          </a:fontRef>
        </p:style>
      </p:cxnSp>
      <p:cxnSp>
        <p:nvCxnSpPr>
          <p:cNvPr id="39" name="Gerader Verbinder 38">
            <a:extLst>
              <a:ext uri="{FF2B5EF4-FFF2-40B4-BE49-F238E27FC236}">
                <a16:creationId xmlns:a16="http://schemas.microsoft.com/office/drawing/2014/main" id="{B2C6781D-12BC-4C8A-BD83-B926D4B95BFD}"/>
              </a:ext>
            </a:extLst>
          </p:cNvPr>
          <p:cNvCxnSpPr>
            <a:cxnSpLocks/>
            <a:stCxn id="23" idx="7"/>
            <a:endCxn id="24" idx="3"/>
          </p:cNvCxnSpPr>
          <p:nvPr/>
        </p:nvCxnSpPr>
        <p:spPr>
          <a:xfrm flipV="1">
            <a:off x="6151285" y="3511928"/>
            <a:ext cx="527605" cy="253663"/>
          </a:xfrm>
          <a:prstGeom prst="line">
            <a:avLst/>
          </a:prstGeom>
        </p:spPr>
        <p:style>
          <a:lnRef idx="2">
            <a:schemeClr val="accent1"/>
          </a:lnRef>
          <a:fillRef idx="0">
            <a:schemeClr val="accent1"/>
          </a:fillRef>
          <a:effectRef idx="1">
            <a:schemeClr val="accent1"/>
          </a:effectRef>
          <a:fontRef idx="minor">
            <a:schemeClr val="tx1"/>
          </a:fontRef>
        </p:style>
      </p:cxnSp>
      <p:cxnSp>
        <p:nvCxnSpPr>
          <p:cNvPr id="41" name="Gerader Verbinder 40">
            <a:extLst>
              <a:ext uri="{FF2B5EF4-FFF2-40B4-BE49-F238E27FC236}">
                <a16:creationId xmlns:a16="http://schemas.microsoft.com/office/drawing/2014/main" id="{20CEEAF3-EA12-42C1-93E9-6AA5853C2CC6}"/>
              </a:ext>
            </a:extLst>
          </p:cNvPr>
          <p:cNvCxnSpPr>
            <a:cxnSpLocks/>
            <a:endCxn id="26" idx="2"/>
          </p:cNvCxnSpPr>
          <p:nvPr/>
        </p:nvCxnSpPr>
        <p:spPr>
          <a:xfrm>
            <a:off x="6812557" y="3460849"/>
            <a:ext cx="1091010" cy="2"/>
          </a:xfrm>
          <a:prstGeom prst="line">
            <a:avLst/>
          </a:prstGeom>
        </p:spPr>
        <p:style>
          <a:lnRef idx="2">
            <a:schemeClr val="accent1"/>
          </a:lnRef>
          <a:fillRef idx="0">
            <a:schemeClr val="accent1"/>
          </a:fillRef>
          <a:effectRef idx="1">
            <a:schemeClr val="accent1"/>
          </a:effectRef>
          <a:fontRef idx="minor">
            <a:schemeClr val="tx1"/>
          </a:fontRef>
        </p:style>
      </p:cxnSp>
      <p:sp>
        <p:nvSpPr>
          <p:cNvPr id="25" name="Ellipse 24">
            <a:extLst>
              <a:ext uri="{FF2B5EF4-FFF2-40B4-BE49-F238E27FC236}">
                <a16:creationId xmlns:a16="http://schemas.microsoft.com/office/drawing/2014/main" id="{E5CDAF3B-4115-4032-97B3-EF948466F639}"/>
              </a:ext>
            </a:extLst>
          </p:cNvPr>
          <p:cNvSpPr/>
          <p:nvPr/>
        </p:nvSpPr>
        <p:spPr>
          <a:xfrm>
            <a:off x="7279778" y="3388618"/>
            <a:ext cx="156370" cy="14446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dirty="0"/>
          </a:p>
        </p:txBody>
      </p:sp>
      <p:cxnSp>
        <p:nvCxnSpPr>
          <p:cNvPr id="51" name="Gerader Verbinder 50">
            <a:extLst>
              <a:ext uri="{FF2B5EF4-FFF2-40B4-BE49-F238E27FC236}">
                <a16:creationId xmlns:a16="http://schemas.microsoft.com/office/drawing/2014/main" id="{E842D4ED-0F30-4A0E-B92C-3FFEC77F0AB0}"/>
              </a:ext>
            </a:extLst>
          </p:cNvPr>
          <p:cNvCxnSpPr>
            <a:cxnSpLocks/>
          </p:cNvCxnSpPr>
          <p:nvPr/>
        </p:nvCxnSpPr>
        <p:spPr>
          <a:xfrm flipV="1">
            <a:off x="3969546" y="3059825"/>
            <a:ext cx="651072" cy="1"/>
          </a:xfrm>
          <a:prstGeom prst="line">
            <a:avLst/>
          </a:prstGeom>
          <a:ln>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52" name="Gerader Verbinder 51">
            <a:extLst>
              <a:ext uri="{FF2B5EF4-FFF2-40B4-BE49-F238E27FC236}">
                <a16:creationId xmlns:a16="http://schemas.microsoft.com/office/drawing/2014/main" id="{D9C1C6D5-5524-45AA-B116-5317E23F7A45}"/>
              </a:ext>
            </a:extLst>
          </p:cNvPr>
          <p:cNvCxnSpPr>
            <a:cxnSpLocks/>
          </p:cNvCxnSpPr>
          <p:nvPr/>
        </p:nvCxnSpPr>
        <p:spPr>
          <a:xfrm flipV="1">
            <a:off x="4754088" y="2670949"/>
            <a:ext cx="519866" cy="337800"/>
          </a:xfrm>
          <a:prstGeom prst="line">
            <a:avLst/>
          </a:prstGeom>
          <a:ln>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53" name="Gerader Verbinder 52">
            <a:extLst>
              <a:ext uri="{FF2B5EF4-FFF2-40B4-BE49-F238E27FC236}">
                <a16:creationId xmlns:a16="http://schemas.microsoft.com/office/drawing/2014/main" id="{67D8AC48-76DC-467E-B453-BA6BB3964F25}"/>
              </a:ext>
            </a:extLst>
          </p:cNvPr>
          <p:cNvCxnSpPr>
            <a:cxnSpLocks/>
          </p:cNvCxnSpPr>
          <p:nvPr/>
        </p:nvCxnSpPr>
        <p:spPr>
          <a:xfrm flipV="1">
            <a:off x="5407424" y="2615539"/>
            <a:ext cx="610194" cy="4335"/>
          </a:xfrm>
          <a:prstGeom prst="line">
            <a:avLst/>
          </a:prstGeom>
          <a:ln>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54" name="Gerader Verbinder 53">
            <a:extLst>
              <a:ext uri="{FF2B5EF4-FFF2-40B4-BE49-F238E27FC236}">
                <a16:creationId xmlns:a16="http://schemas.microsoft.com/office/drawing/2014/main" id="{549C5E8C-F98D-4AD9-9ADB-45264F89BFA6}"/>
              </a:ext>
            </a:extLst>
          </p:cNvPr>
          <p:cNvCxnSpPr>
            <a:cxnSpLocks/>
          </p:cNvCxnSpPr>
          <p:nvPr/>
        </p:nvCxnSpPr>
        <p:spPr>
          <a:xfrm flipV="1">
            <a:off x="6151088" y="2310800"/>
            <a:ext cx="527605" cy="253663"/>
          </a:xfrm>
          <a:prstGeom prst="line">
            <a:avLst/>
          </a:prstGeom>
          <a:ln>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55" name="Gerader Verbinder 54">
            <a:extLst>
              <a:ext uri="{FF2B5EF4-FFF2-40B4-BE49-F238E27FC236}">
                <a16:creationId xmlns:a16="http://schemas.microsoft.com/office/drawing/2014/main" id="{B7FF8521-7702-4611-B87A-CAE8AC0C5193}"/>
              </a:ext>
            </a:extLst>
          </p:cNvPr>
          <p:cNvCxnSpPr>
            <a:cxnSpLocks/>
          </p:cNvCxnSpPr>
          <p:nvPr/>
        </p:nvCxnSpPr>
        <p:spPr>
          <a:xfrm>
            <a:off x="6812360" y="2259721"/>
            <a:ext cx="1091010" cy="2"/>
          </a:xfrm>
          <a:prstGeom prst="line">
            <a:avLst/>
          </a:prstGeom>
          <a:ln>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sp>
        <p:nvSpPr>
          <p:cNvPr id="18" name="Ellipse 17">
            <a:extLst>
              <a:ext uri="{FF2B5EF4-FFF2-40B4-BE49-F238E27FC236}">
                <a16:creationId xmlns:a16="http://schemas.microsoft.com/office/drawing/2014/main" id="{BAB19F14-58AE-4823-B977-0AA96E5028DB}"/>
              </a:ext>
            </a:extLst>
          </p:cNvPr>
          <p:cNvSpPr/>
          <p:nvPr/>
        </p:nvSpPr>
        <p:spPr>
          <a:xfrm>
            <a:off x="7279778" y="2189974"/>
            <a:ext cx="156370" cy="144463"/>
          </a:xfrm>
          <a:prstGeom prst="ellipse">
            <a:avLst/>
          </a:prstGeom>
          <a:solidFill>
            <a:schemeClr val="bg1">
              <a:lumMod val="65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dirty="0"/>
          </a:p>
        </p:txBody>
      </p:sp>
      <p:cxnSp>
        <p:nvCxnSpPr>
          <p:cNvPr id="56" name="Gerader Verbinder 55">
            <a:extLst>
              <a:ext uri="{FF2B5EF4-FFF2-40B4-BE49-F238E27FC236}">
                <a16:creationId xmlns:a16="http://schemas.microsoft.com/office/drawing/2014/main" id="{3C53BFC9-30DD-4360-8D5A-588B737343E0}"/>
              </a:ext>
            </a:extLst>
          </p:cNvPr>
          <p:cNvCxnSpPr>
            <a:cxnSpLocks/>
            <a:endCxn id="10" idx="4"/>
          </p:cNvCxnSpPr>
          <p:nvPr/>
        </p:nvCxnSpPr>
        <p:spPr>
          <a:xfrm flipH="1">
            <a:off x="3898900" y="4333626"/>
            <a:ext cx="11906" cy="1279774"/>
          </a:xfrm>
          <a:prstGeom prst="line">
            <a:avLst/>
          </a:prstGeom>
        </p:spPr>
        <p:style>
          <a:lnRef idx="2">
            <a:schemeClr val="accent1"/>
          </a:lnRef>
          <a:fillRef idx="0">
            <a:schemeClr val="accent1"/>
          </a:fillRef>
          <a:effectRef idx="1">
            <a:schemeClr val="accent1"/>
          </a:effectRef>
          <a:fontRef idx="minor">
            <a:schemeClr val="tx1"/>
          </a:fontRef>
        </p:style>
      </p:cxnSp>
      <p:cxnSp>
        <p:nvCxnSpPr>
          <p:cNvPr id="58" name="Gerader Verbinder 57">
            <a:extLst>
              <a:ext uri="{FF2B5EF4-FFF2-40B4-BE49-F238E27FC236}">
                <a16:creationId xmlns:a16="http://schemas.microsoft.com/office/drawing/2014/main" id="{8873A6BD-4192-4261-BF75-7F4688E82CB5}"/>
              </a:ext>
            </a:extLst>
          </p:cNvPr>
          <p:cNvCxnSpPr>
            <a:cxnSpLocks/>
            <a:stCxn id="13" idx="0"/>
          </p:cNvCxnSpPr>
          <p:nvPr/>
        </p:nvCxnSpPr>
        <p:spPr>
          <a:xfrm>
            <a:off x="3891558" y="2990078"/>
            <a:ext cx="6552" cy="1274886"/>
          </a:xfrm>
          <a:prstGeom prst="line">
            <a:avLst/>
          </a:prstGeom>
          <a:ln>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sp>
        <p:nvSpPr>
          <p:cNvPr id="13" name="Ellipse 12">
            <a:extLst>
              <a:ext uri="{FF2B5EF4-FFF2-40B4-BE49-F238E27FC236}">
                <a16:creationId xmlns:a16="http://schemas.microsoft.com/office/drawing/2014/main" id="{5FFEBB3E-42AE-4EF7-B2E3-918239BF28C7}"/>
              </a:ext>
            </a:extLst>
          </p:cNvPr>
          <p:cNvSpPr/>
          <p:nvPr/>
        </p:nvSpPr>
        <p:spPr>
          <a:xfrm>
            <a:off x="3813373" y="2990078"/>
            <a:ext cx="156370" cy="144463"/>
          </a:xfrm>
          <a:prstGeom prst="ellipse">
            <a:avLst/>
          </a:prstGeom>
          <a:solidFill>
            <a:schemeClr val="bg1">
              <a:lumMod val="65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28" name="Ellipse 27">
            <a:extLst>
              <a:ext uri="{FF2B5EF4-FFF2-40B4-BE49-F238E27FC236}">
                <a16:creationId xmlns:a16="http://schemas.microsoft.com/office/drawing/2014/main" id="{437F83F9-E3D9-492C-907C-72339105AFEA}"/>
              </a:ext>
            </a:extLst>
          </p:cNvPr>
          <p:cNvSpPr/>
          <p:nvPr/>
        </p:nvSpPr>
        <p:spPr>
          <a:xfrm>
            <a:off x="3830043" y="3557953"/>
            <a:ext cx="156370" cy="144463"/>
          </a:xfrm>
          <a:prstGeom prst="ellipse">
            <a:avLst/>
          </a:prstGeom>
          <a:solidFill>
            <a:schemeClr val="bg1">
              <a:lumMod val="65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20" name="Ellipse 19">
            <a:extLst>
              <a:ext uri="{FF2B5EF4-FFF2-40B4-BE49-F238E27FC236}">
                <a16:creationId xmlns:a16="http://schemas.microsoft.com/office/drawing/2014/main" id="{8D3E0B15-18E4-4104-8F1B-8A1F40C51D96}"/>
              </a:ext>
            </a:extLst>
          </p:cNvPr>
          <p:cNvSpPr/>
          <p:nvPr/>
        </p:nvSpPr>
        <p:spPr>
          <a:xfrm>
            <a:off x="3813373" y="4188722"/>
            <a:ext cx="156370" cy="14446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60" name="Textfeld 59">
            <a:extLst>
              <a:ext uri="{FF2B5EF4-FFF2-40B4-BE49-F238E27FC236}">
                <a16:creationId xmlns:a16="http://schemas.microsoft.com/office/drawing/2014/main" id="{12241DB8-3F3D-49B1-883D-12B08C650DD3}"/>
              </a:ext>
            </a:extLst>
          </p:cNvPr>
          <p:cNvSpPr txBox="1"/>
          <p:nvPr/>
        </p:nvSpPr>
        <p:spPr>
          <a:xfrm rot="16200000">
            <a:off x="2543750" y="3497063"/>
            <a:ext cx="2074029" cy="369332"/>
          </a:xfrm>
          <a:prstGeom prst="rect">
            <a:avLst/>
          </a:prstGeom>
          <a:noFill/>
        </p:spPr>
        <p:txBody>
          <a:bodyPr wrap="none" rtlCol="0">
            <a:spAutoFit/>
          </a:bodyPr>
          <a:lstStyle/>
          <a:p>
            <a:r>
              <a:rPr lang="de-DE" dirty="0">
                <a:solidFill>
                  <a:srgbClr val="0070C0"/>
                </a:solidFill>
              </a:rPr>
              <a:t>True Positive Rate</a:t>
            </a:r>
          </a:p>
        </p:txBody>
      </p:sp>
      <p:sp>
        <p:nvSpPr>
          <p:cNvPr id="61" name="Textfeld 60">
            <a:extLst>
              <a:ext uri="{FF2B5EF4-FFF2-40B4-BE49-F238E27FC236}">
                <a16:creationId xmlns:a16="http://schemas.microsoft.com/office/drawing/2014/main" id="{B60CE148-0A41-4BD9-BF85-9AA6F170AAB6}"/>
              </a:ext>
            </a:extLst>
          </p:cNvPr>
          <p:cNvSpPr txBox="1"/>
          <p:nvPr/>
        </p:nvSpPr>
        <p:spPr>
          <a:xfrm>
            <a:off x="5107388" y="5629012"/>
            <a:ext cx="2172390" cy="369332"/>
          </a:xfrm>
          <a:prstGeom prst="rect">
            <a:avLst/>
          </a:prstGeom>
          <a:noFill/>
        </p:spPr>
        <p:txBody>
          <a:bodyPr wrap="none" rtlCol="0">
            <a:spAutoFit/>
          </a:bodyPr>
          <a:lstStyle/>
          <a:p>
            <a:r>
              <a:rPr lang="de-DE" dirty="0" err="1">
                <a:solidFill>
                  <a:srgbClr val="0070C0"/>
                </a:solidFill>
              </a:rPr>
              <a:t>False</a:t>
            </a:r>
            <a:r>
              <a:rPr lang="de-DE" dirty="0">
                <a:solidFill>
                  <a:srgbClr val="0070C0"/>
                </a:solidFill>
              </a:rPr>
              <a:t> Positive Rate</a:t>
            </a:r>
          </a:p>
        </p:txBody>
      </p:sp>
      <p:sp>
        <p:nvSpPr>
          <p:cNvPr id="62" name="Textfeld 61">
            <a:extLst>
              <a:ext uri="{FF2B5EF4-FFF2-40B4-BE49-F238E27FC236}">
                <a16:creationId xmlns:a16="http://schemas.microsoft.com/office/drawing/2014/main" id="{D3CBB106-0E0C-4B34-A03F-E231A3A6EA1B}"/>
              </a:ext>
            </a:extLst>
          </p:cNvPr>
          <p:cNvSpPr txBox="1"/>
          <p:nvPr/>
        </p:nvSpPr>
        <p:spPr>
          <a:xfrm>
            <a:off x="5681628" y="4314998"/>
            <a:ext cx="671979" cy="369332"/>
          </a:xfrm>
          <a:prstGeom prst="rect">
            <a:avLst/>
          </a:prstGeom>
          <a:solidFill>
            <a:schemeClr val="tx2">
              <a:lumMod val="20000"/>
              <a:lumOff val="80000"/>
            </a:schemeClr>
          </a:solidFill>
        </p:spPr>
        <p:txBody>
          <a:bodyPr wrap="none" rtlCol="0">
            <a:spAutoFit/>
          </a:bodyPr>
          <a:lstStyle/>
          <a:p>
            <a:r>
              <a:rPr lang="de-DE" dirty="0">
                <a:solidFill>
                  <a:srgbClr val="0070C0"/>
                </a:solidFill>
              </a:rPr>
              <a:t>AUC</a:t>
            </a:r>
          </a:p>
        </p:txBody>
      </p:sp>
      <p:sp>
        <p:nvSpPr>
          <p:cNvPr id="70" name="Textfeld 69">
            <a:extLst>
              <a:ext uri="{FF2B5EF4-FFF2-40B4-BE49-F238E27FC236}">
                <a16:creationId xmlns:a16="http://schemas.microsoft.com/office/drawing/2014/main" id="{2810873C-1E9B-430C-B465-68D5CC17B564}"/>
              </a:ext>
            </a:extLst>
          </p:cNvPr>
          <p:cNvSpPr txBox="1"/>
          <p:nvPr/>
        </p:nvSpPr>
        <p:spPr>
          <a:xfrm>
            <a:off x="8069857" y="3283675"/>
            <a:ext cx="697627" cy="369332"/>
          </a:xfrm>
          <a:prstGeom prst="rect">
            <a:avLst/>
          </a:prstGeom>
          <a:noFill/>
        </p:spPr>
        <p:txBody>
          <a:bodyPr wrap="none" rtlCol="0">
            <a:spAutoFit/>
          </a:bodyPr>
          <a:lstStyle/>
          <a:p>
            <a:r>
              <a:rPr lang="de-DE" dirty="0">
                <a:solidFill>
                  <a:srgbClr val="0070C0"/>
                </a:solidFill>
              </a:rPr>
              <a:t>ROC</a:t>
            </a:r>
          </a:p>
        </p:txBody>
      </p:sp>
      <p:sp>
        <p:nvSpPr>
          <p:cNvPr id="71" name="Textfeld 70">
            <a:extLst>
              <a:ext uri="{FF2B5EF4-FFF2-40B4-BE49-F238E27FC236}">
                <a16:creationId xmlns:a16="http://schemas.microsoft.com/office/drawing/2014/main" id="{BA6B42A6-DD67-44A3-BF73-1C246B593A75}"/>
              </a:ext>
            </a:extLst>
          </p:cNvPr>
          <p:cNvSpPr txBox="1"/>
          <p:nvPr/>
        </p:nvSpPr>
        <p:spPr>
          <a:xfrm>
            <a:off x="5629697" y="2997488"/>
            <a:ext cx="671979" cy="369332"/>
          </a:xfrm>
          <a:prstGeom prst="rect">
            <a:avLst/>
          </a:prstGeom>
          <a:solidFill>
            <a:schemeClr val="bg1">
              <a:lumMod val="75000"/>
            </a:schemeClr>
          </a:solidFill>
        </p:spPr>
        <p:txBody>
          <a:bodyPr wrap="none" rtlCol="0">
            <a:spAutoFit/>
          </a:bodyPr>
          <a:lstStyle/>
          <a:p>
            <a:r>
              <a:rPr lang="de-DE" dirty="0">
                <a:solidFill>
                  <a:schemeClr val="bg1">
                    <a:lumMod val="50000"/>
                  </a:schemeClr>
                </a:solidFill>
              </a:rPr>
              <a:t>AUC</a:t>
            </a:r>
          </a:p>
        </p:txBody>
      </p:sp>
      <p:sp>
        <p:nvSpPr>
          <p:cNvPr id="72" name="Textfeld 71">
            <a:extLst>
              <a:ext uri="{FF2B5EF4-FFF2-40B4-BE49-F238E27FC236}">
                <a16:creationId xmlns:a16="http://schemas.microsoft.com/office/drawing/2014/main" id="{114D0F9A-6712-4F35-B52A-A7B7C9D1E88B}"/>
              </a:ext>
            </a:extLst>
          </p:cNvPr>
          <p:cNvSpPr txBox="1"/>
          <p:nvPr/>
        </p:nvSpPr>
        <p:spPr>
          <a:xfrm>
            <a:off x="8054777" y="2075055"/>
            <a:ext cx="697627" cy="369332"/>
          </a:xfrm>
          <a:prstGeom prst="rect">
            <a:avLst/>
          </a:prstGeom>
          <a:noFill/>
        </p:spPr>
        <p:txBody>
          <a:bodyPr wrap="none" rtlCol="0">
            <a:spAutoFit/>
          </a:bodyPr>
          <a:lstStyle/>
          <a:p>
            <a:r>
              <a:rPr lang="de-DE" dirty="0">
                <a:solidFill>
                  <a:schemeClr val="bg1">
                    <a:lumMod val="50000"/>
                  </a:schemeClr>
                </a:solidFill>
              </a:rPr>
              <a:t>ROC</a:t>
            </a:r>
          </a:p>
        </p:txBody>
      </p:sp>
      <p:pic>
        <p:nvPicPr>
          <p:cNvPr id="42" name="Grafik 41">
            <a:extLst>
              <a:ext uri="{FF2B5EF4-FFF2-40B4-BE49-F238E27FC236}">
                <a16:creationId xmlns:a16="http://schemas.microsoft.com/office/drawing/2014/main" id="{553B9F8F-DE47-4AB3-B09A-C99841E6A2BB}"/>
              </a:ext>
            </a:extLst>
          </p:cNvPr>
          <p:cNvPicPr>
            <a:picLocks noChangeAspect="1"/>
          </p:cNvPicPr>
          <p:nvPr/>
        </p:nvPicPr>
        <p:blipFill>
          <a:blip r:embed="rId2"/>
          <a:stretch>
            <a:fillRect/>
          </a:stretch>
        </p:blipFill>
        <p:spPr>
          <a:xfrm>
            <a:off x="9425369" y="6408000"/>
            <a:ext cx="725199" cy="400110"/>
          </a:xfrm>
          <a:prstGeom prst="rect">
            <a:avLst/>
          </a:prstGeom>
        </p:spPr>
      </p:pic>
    </p:spTree>
    <p:extLst>
      <p:ext uri="{BB962C8B-B14F-4D97-AF65-F5344CB8AC3E}">
        <p14:creationId xmlns:p14="http://schemas.microsoft.com/office/powerpoint/2010/main" val="55107171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a:extLst>
              <a:ext uri="{FF2B5EF4-FFF2-40B4-BE49-F238E27FC236}">
                <a16:creationId xmlns:a16="http://schemas.microsoft.com/office/drawing/2014/main" id="{281BD9DD-F575-436A-B6DB-614F850D9FE1}"/>
              </a:ext>
            </a:extLst>
          </p:cNvPr>
          <p:cNvSpPr>
            <a:spLocks noGrp="1"/>
          </p:cNvSpPr>
          <p:nvPr>
            <p:ph type="title"/>
          </p:nvPr>
        </p:nvSpPr>
        <p:spPr/>
        <p:txBody>
          <a:bodyPr/>
          <a:lstStyle/>
          <a:p>
            <a:r>
              <a:rPr lang="de-DE" dirty="0"/>
              <a:t>Training, Validation, Test</a:t>
            </a:r>
          </a:p>
        </p:txBody>
      </p:sp>
      <p:sp>
        <p:nvSpPr>
          <p:cNvPr id="6" name="Foliennummernplatzhalter 5">
            <a:extLst>
              <a:ext uri="{FF2B5EF4-FFF2-40B4-BE49-F238E27FC236}">
                <a16:creationId xmlns:a16="http://schemas.microsoft.com/office/drawing/2014/main" id="{55D337A9-956B-45DF-98EB-AAC84F7E0581}"/>
              </a:ext>
            </a:extLst>
          </p:cNvPr>
          <p:cNvSpPr>
            <a:spLocks noGrp="1"/>
          </p:cNvSpPr>
          <p:nvPr>
            <p:ph type="sldNum" sz="quarter" idx="12"/>
          </p:nvPr>
        </p:nvSpPr>
        <p:spPr/>
        <p:txBody>
          <a:bodyPr/>
          <a:lstStyle/>
          <a:p>
            <a:fld id="{54297B9A-DF33-440A-9F4F-B0668825F3DE}" type="slidenum">
              <a:rPr lang="de-DE" smtClean="0"/>
              <a:t>43</a:t>
            </a:fld>
            <a:endParaRPr lang="de-DE"/>
          </a:p>
        </p:txBody>
      </p:sp>
      <p:sp>
        <p:nvSpPr>
          <p:cNvPr id="2" name="Rechteck: abgerundete Ecken 1">
            <a:extLst>
              <a:ext uri="{FF2B5EF4-FFF2-40B4-BE49-F238E27FC236}">
                <a16:creationId xmlns:a16="http://schemas.microsoft.com/office/drawing/2014/main" id="{952F6CCC-3A7D-47EE-BE5C-07C26CACC50B}"/>
              </a:ext>
            </a:extLst>
          </p:cNvPr>
          <p:cNvSpPr/>
          <p:nvPr/>
        </p:nvSpPr>
        <p:spPr>
          <a:xfrm>
            <a:off x="1209675" y="3134041"/>
            <a:ext cx="6531556" cy="914400"/>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de-DE" dirty="0"/>
              <a:t>Training </a:t>
            </a:r>
            <a:r>
              <a:rPr lang="de-DE" dirty="0" err="1"/>
              <a:t>data</a:t>
            </a:r>
            <a:endParaRPr lang="de-DE" dirty="0"/>
          </a:p>
        </p:txBody>
      </p:sp>
      <p:sp>
        <p:nvSpPr>
          <p:cNvPr id="9" name="Rechteck: abgerundete Ecken 8">
            <a:extLst>
              <a:ext uri="{FF2B5EF4-FFF2-40B4-BE49-F238E27FC236}">
                <a16:creationId xmlns:a16="http://schemas.microsoft.com/office/drawing/2014/main" id="{FD87AC5D-7EF9-4E5C-9EC8-ABF5D0E76CE4}"/>
              </a:ext>
            </a:extLst>
          </p:cNvPr>
          <p:cNvSpPr/>
          <p:nvPr/>
        </p:nvSpPr>
        <p:spPr>
          <a:xfrm>
            <a:off x="6296392" y="3142127"/>
            <a:ext cx="2735021" cy="914400"/>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de-DE" dirty="0"/>
              <a:t>Validation </a:t>
            </a:r>
            <a:r>
              <a:rPr lang="de-DE" dirty="0" err="1"/>
              <a:t>data</a:t>
            </a:r>
            <a:endParaRPr lang="de-DE" dirty="0"/>
          </a:p>
        </p:txBody>
      </p:sp>
      <p:sp>
        <p:nvSpPr>
          <p:cNvPr id="10" name="Rechteck: abgerundete Ecken 9">
            <a:extLst>
              <a:ext uri="{FF2B5EF4-FFF2-40B4-BE49-F238E27FC236}">
                <a16:creationId xmlns:a16="http://schemas.microsoft.com/office/drawing/2014/main" id="{C2381A48-84CE-499E-A14D-4733D3B55EA9}"/>
              </a:ext>
            </a:extLst>
          </p:cNvPr>
          <p:cNvSpPr/>
          <p:nvPr/>
        </p:nvSpPr>
        <p:spPr>
          <a:xfrm>
            <a:off x="8648699" y="3134041"/>
            <a:ext cx="2247899" cy="914400"/>
          </a:xfrm>
          <a:prstGeom prst="round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de-DE" dirty="0"/>
              <a:t>Test </a:t>
            </a:r>
            <a:r>
              <a:rPr lang="de-DE" dirty="0" err="1"/>
              <a:t>data</a:t>
            </a:r>
            <a:endParaRPr lang="de-DE" dirty="0"/>
          </a:p>
        </p:txBody>
      </p:sp>
      <p:sp>
        <p:nvSpPr>
          <p:cNvPr id="11" name="Rechteck: abgerundete Ecken 10">
            <a:extLst>
              <a:ext uri="{FF2B5EF4-FFF2-40B4-BE49-F238E27FC236}">
                <a16:creationId xmlns:a16="http://schemas.microsoft.com/office/drawing/2014/main" id="{D6A236E6-1398-43DC-99CD-7B02ED99051E}"/>
              </a:ext>
            </a:extLst>
          </p:cNvPr>
          <p:cNvSpPr/>
          <p:nvPr/>
        </p:nvSpPr>
        <p:spPr>
          <a:xfrm>
            <a:off x="1209675" y="1532726"/>
            <a:ext cx="9686924" cy="9144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de-DE" dirty="0"/>
              <a:t>Data</a:t>
            </a:r>
          </a:p>
        </p:txBody>
      </p:sp>
      <p:sp>
        <p:nvSpPr>
          <p:cNvPr id="14" name="Textfeld 13">
            <a:extLst>
              <a:ext uri="{FF2B5EF4-FFF2-40B4-BE49-F238E27FC236}">
                <a16:creationId xmlns:a16="http://schemas.microsoft.com/office/drawing/2014/main" id="{D76513EC-1F07-4F16-90C3-BCA45109D159}"/>
              </a:ext>
            </a:extLst>
          </p:cNvPr>
          <p:cNvSpPr txBox="1"/>
          <p:nvPr/>
        </p:nvSpPr>
        <p:spPr>
          <a:xfrm>
            <a:off x="3057655" y="4286250"/>
            <a:ext cx="2189850" cy="1323439"/>
          </a:xfrm>
          <a:prstGeom prst="rect">
            <a:avLst/>
          </a:prstGeom>
          <a:noFill/>
        </p:spPr>
        <p:txBody>
          <a:bodyPr wrap="square" rtlCol="0">
            <a:spAutoFit/>
          </a:bodyPr>
          <a:lstStyle/>
          <a:p>
            <a:pPr algn="ctr"/>
            <a:r>
              <a:rPr lang="de-DE" sz="1600" b="1" dirty="0"/>
              <a:t>fit </a:t>
            </a:r>
            <a:r>
              <a:rPr lang="de-DE" sz="1600" b="1" dirty="0" err="1"/>
              <a:t>the</a:t>
            </a:r>
            <a:r>
              <a:rPr lang="de-DE" sz="1600" b="1" dirty="0"/>
              <a:t> </a:t>
            </a:r>
            <a:r>
              <a:rPr lang="de-DE" sz="1600" b="1" dirty="0" err="1"/>
              <a:t>model</a:t>
            </a:r>
            <a:endParaRPr lang="de-DE" sz="1600" b="1" dirty="0"/>
          </a:p>
          <a:p>
            <a:pPr algn="ctr"/>
            <a:r>
              <a:rPr lang="de-DE" sz="1600" dirty="0" err="1"/>
              <a:t>typically</a:t>
            </a:r>
            <a:r>
              <a:rPr lang="de-DE" sz="1600" dirty="0"/>
              <a:t> </a:t>
            </a:r>
            <a:r>
              <a:rPr lang="de-DE" sz="1600" dirty="0" err="1"/>
              <a:t>the</a:t>
            </a:r>
            <a:r>
              <a:rPr lang="de-DE" sz="1600" dirty="0"/>
              <a:t> </a:t>
            </a:r>
            <a:r>
              <a:rPr lang="de-DE" sz="1600" dirty="0" err="1"/>
              <a:t>largest</a:t>
            </a:r>
            <a:r>
              <a:rPr lang="de-DE" sz="1600" dirty="0"/>
              <a:t> </a:t>
            </a:r>
            <a:r>
              <a:rPr lang="de-DE" sz="1600" dirty="0" err="1"/>
              <a:t>part</a:t>
            </a:r>
            <a:r>
              <a:rPr lang="de-DE" sz="1600" dirty="0"/>
              <a:t> </a:t>
            </a:r>
            <a:r>
              <a:rPr lang="de-DE" sz="1600" dirty="0" err="1"/>
              <a:t>of</a:t>
            </a:r>
            <a:r>
              <a:rPr lang="de-DE" sz="1600" dirty="0"/>
              <a:t> </a:t>
            </a:r>
            <a:r>
              <a:rPr lang="de-DE" sz="1600" dirty="0" err="1"/>
              <a:t>the</a:t>
            </a:r>
            <a:r>
              <a:rPr lang="de-DE" sz="1600" dirty="0"/>
              <a:t> </a:t>
            </a:r>
            <a:r>
              <a:rPr lang="de-DE" sz="1600" dirty="0" err="1"/>
              <a:t>overall</a:t>
            </a:r>
            <a:r>
              <a:rPr lang="de-DE" sz="1600" dirty="0"/>
              <a:t> </a:t>
            </a:r>
            <a:r>
              <a:rPr lang="de-DE" sz="1600" dirty="0" err="1"/>
              <a:t>dataset</a:t>
            </a:r>
            <a:r>
              <a:rPr lang="de-DE" sz="1600" dirty="0"/>
              <a:t> </a:t>
            </a:r>
            <a:br>
              <a:rPr lang="de-DE" sz="1600" dirty="0"/>
            </a:br>
            <a:r>
              <a:rPr lang="de-DE" sz="1600" dirty="0"/>
              <a:t>60-80%</a:t>
            </a:r>
          </a:p>
        </p:txBody>
      </p:sp>
      <p:sp>
        <p:nvSpPr>
          <p:cNvPr id="15" name="Textfeld 14">
            <a:extLst>
              <a:ext uri="{FF2B5EF4-FFF2-40B4-BE49-F238E27FC236}">
                <a16:creationId xmlns:a16="http://schemas.microsoft.com/office/drawing/2014/main" id="{938538DD-E75C-42CC-886A-0391C240AEA8}"/>
              </a:ext>
            </a:extLst>
          </p:cNvPr>
          <p:cNvSpPr txBox="1"/>
          <p:nvPr/>
        </p:nvSpPr>
        <p:spPr>
          <a:xfrm>
            <a:off x="6296393" y="4295775"/>
            <a:ext cx="2189850" cy="1569660"/>
          </a:xfrm>
          <a:prstGeom prst="rect">
            <a:avLst/>
          </a:prstGeom>
          <a:noFill/>
        </p:spPr>
        <p:txBody>
          <a:bodyPr wrap="square" rtlCol="0">
            <a:spAutoFit/>
          </a:bodyPr>
          <a:lstStyle/>
          <a:p>
            <a:pPr algn="ctr"/>
            <a:r>
              <a:rPr lang="de-DE" sz="1600" b="1" dirty="0" err="1"/>
              <a:t>estimate</a:t>
            </a:r>
            <a:r>
              <a:rPr lang="de-DE" sz="1600" b="1" dirty="0"/>
              <a:t> </a:t>
            </a:r>
            <a:r>
              <a:rPr lang="de-DE" sz="1600" b="1" dirty="0" err="1"/>
              <a:t>error</a:t>
            </a:r>
            <a:r>
              <a:rPr lang="de-DE" sz="1600" b="1" dirty="0"/>
              <a:t> </a:t>
            </a:r>
            <a:r>
              <a:rPr lang="de-DE" sz="1600" b="1" dirty="0" err="1"/>
              <a:t>of</a:t>
            </a:r>
            <a:r>
              <a:rPr lang="de-DE" sz="1600" b="1" dirty="0"/>
              <a:t> </a:t>
            </a:r>
            <a:r>
              <a:rPr lang="de-DE" sz="1600" b="1" dirty="0" err="1"/>
              <a:t>candidate</a:t>
            </a:r>
            <a:r>
              <a:rPr lang="de-DE" sz="1600" b="1" dirty="0"/>
              <a:t> </a:t>
            </a:r>
            <a:r>
              <a:rPr lang="de-DE" sz="1600" b="1" dirty="0" err="1"/>
              <a:t>models</a:t>
            </a:r>
            <a:endParaRPr lang="de-DE" sz="1600" b="1" dirty="0"/>
          </a:p>
          <a:p>
            <a:pPr algn="ctr"/>
            <a:r>
              <a:rPr lang="de-DE" sz="1600" dirty="0"/>
              <a:t>iterative </a:t>
            </a:r>
            <a:r>
              <a:rPr lang="de-DE" sz="1600" dirty="0" err="1"/>
              <a:t>phase</a:t>
            </a:r>
            <a:r>
              <a:rPr lang="de-DE" sz="1600" dirty="0"/>
              <a:t> </a:t>
            </a:r>
            <a:r>
              <a:rPr lang="de-DE" sz="1600" dirty="0" err="1"/>
              <a:t>with</a:t>
            </a:r>
            <a:r>
              <a:rPr lang="de-DE" sz="1600" dirty="0"/>
              <a:t> </a:t>
            </a:r>
            <a:r>
              <a:rPr lang="de-DE" sz="1600" dirty="0" err="1"/>
              <a:t>training</a:t>
            </a:r>
            <a:r>
              <a:rPr lang="de-DE" sz="1600" dirty="0"/>
              <a:t> </a:t>
            </a:r>
            <a:r>
              <a:rPr lang="de-DE" sz="1600" dirty="0" err="1"/>
              <a:t>phase</a:t>
            </a:r>
            <a:endParaRPr lang="de-DE" sz="1600" dirty="0"/>
          </a:p>
          <a:p>
            <a:pPr algn="ctr"/>
            <a:br>
              <a:rPr lang="de-DE" sz="1600" dirty="0"/>
            </a:br>
            <a:endParaRPr lang="de-DE" sz="1600" dirty="0"/>
          </a:p>
        </p:txBody>
      </p:sp>
      <p:grpSp>
        <p:nvGrpSpPr>
          <p:cNvPr id="19" name="Gruppieren 18">
            <a:extLst>
              <a:ext uri="{FF2B5EF4-FFF2-40B4-BE49-F238E27FC236}">
                <a16:creationId xmlns:a16="http://schemas.microsoft.com/office/drawing/2014/main" id="{510BC61B-608F-4277-B0BA-CBC04BDF8448}"/>
              </a:ext>
            </a:extLst>
          </p:cNvPr>
          <p:cNvGrpSpPr/>
          <p:nvPr/>
        </p:nvGrpSpPr>
        <p:grpSpPr>
          <a:xfrm>
            <a:off x="5509274" y="4547574"/>
            <a:ext cx="572962" cy="463677"/>
            <a:chOff x="9124410" y="2483968"/>
            <a:chExt cx="1494060" cy="1275359"/>
          </a:xfrm>
        </p:grpSpPr>
        <p:sp>
          <p:nvSpPr>
            <p:cNvPr id="17" name="Pfeil: nach links gekrümmt 16">
              <a:extLst>
                <a:ext uri="{FF2B5EF4-FFF2-40B4-BE49-F238E27FC236}">
                  <a16:creationId xmlns:a16="http://schemas.microsoft.com/office/drawing/2014/main" id="{7CEC3EB9-0C8E-49EC-940C-ABCC82285772}"/>
                </a:ext>
              </a:extLst>
            </p:cNvPr>
            <p:cNvSpPr/>
            <p:nvPr/>
          </p:nvSpPr>
          <p:spPr>
            <a:xfrm>
              <a:off x="9886950" y="2543175"/>
              <a:ext cx="731520" cy="1216152"/>
            </a:xfrm>
            <a:prstGeom prst="curved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solidFill>
                  <a:schemeClr val="tx1"/>
                </a:solidFill>
              </a:endParaRPr>
            </a:p>
          </p:txBody>
        </p:sp>
        <p:sp>
          <p:nvSpPr>
            <p:cNvPr id="18" name="Pfeil: nach links gekrümmt 17">
              <a:extLst>
                <a:ext uri="{FF2B5EF4-FFF2-40B4-BE49-F238E27FC236}">
                  <a16:creationId xmlns:a16="http://schemas.microsoft.com/office/drawing/2014/main" id="{3D66AAFA-057E-4CF8-B331-D12E96F06F6B}"/>
                </a:ext>
              </a:extLst>
            </p:cNvPr>
            <p:cNvSpPr/>
            <p:nvPr/>
          </p:nvSpPr>
          <p:spPr>
            <a:xfrm rot="10639773">
              <a:off x="9124410" y="2483968"/>
              <a:ext cx="731520" cy="1216152"/>
            </a:xfrm>
            <a:prstGeom prst="curved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solidFill>
                  <a:schemeClr val="tx1"/>
                </a:solidFill>
              </a:endParaRPr>
            </a:p>
          </p:txBody>
        </p:sp>
      </p:grpSp>
      <p:sp>
        <p:nvSpPr>
          <p:cNvPr id="20" name="Textfeld 19">
            <a:extLst>
              <a:ext uri="{FF2B5EF4-FFF2-40B4-BE49-F238E27FC236}">
                <a16:creationId xmlns:a16="http://schemas.microsoft.com/office/drawing/2014/main" id="{3002D83C-25AA-4085-A859-06C05E6E2B84}"/>
              </a:ext>
            </a:extLst>
          </p:cNvPr>
          <p:cNvSpPr txBox="1"/>
          <p:nvPr/>
        </p:nvSpPr>
        <p:spPr>
          <a:xfrm>
            <a:off x="8486243" y="4286250"/>
            <a:ext cx="2684351" cy="1815882"/>
          </a:xfrm>
          <a:prstGeom prst="rect">
            <a:avLst/>
          </a:prstGeom>
          <a:noFill/>
        </p:spPr>
        <p:txBody>
          <a:bodyPr wrap="square" rtlCol="0">
            <a:spAutoFit/>
          </a:bodyPr>
          <a:lstStyle/>
          <a:p>
            <a:pPr algn="ctr"/>
            <a:r>
              <a:rPr lang="de-DE" sz="1600" b="1" dirty="0" err="1"/>
              <a:t>measure</a:t>
            </a:r>
            <a:r>
              <a:rPr lang="de-DE" sz="1600" b="1" dirty="0"/>
              <a:t> </a:t>
            </a:r>
            <a:r>
              <a:rPr lang="de-DE" sz="1600" b="1" dirty="0" err="1"/>
              <a:t>performance</a:t>
            </a:r>
            <a:r>
              <a:rPr lang="de-DE" sz="1600" b="1" dirty="0"/>
              <a:t> </a:t>
            </a:r>
            <a:r>
              <a:rPr lang="de-DE" sz="1600" b="1" dirty="0" err="1"/>
              <a:t>of</a:t>
            </a:r>
            <a:r>
              <a:rPr lang="de-DE" sz="1600" b="1" dirty="0"/>
              <a:t> final </a:t>
            </a:r>
            <a:r>
              <a:rPr lang="de-DE" sz="1600" b="1" dirty="0" err="1"/>
              <a:t>selected</a:t>
            </a:r>
            <a:r>
              <a:rPr lang="de-DE" sz="1600" b="1" dirty="0"/>
              <a:t> </a:t>
            </a:r>
            <a:r>
              <a:rPr lang="de-DE" sz="1600" b="1" dirty="0" err="1"/>
              <a:t>model</a:t>
            </a:r>
            <a:endParaRPr lang="de-DE" sz="1600" b="1" dirty="0"/>
          </a:p>
          <a:p>
            <a:pPr algn="ctr"/>
            <a:r>
              <a:rPr lang="de-DE" sz="1600" dirty="0" err="1"/>
              <a:t>needs</a:t>
            </a:r>
            <a:r>
              <a:rPr lang="de-DE" sz="1600" dirty="0"/>
              <a:t> </a:t>
            </a:r>
            <a:r>
              <a:rPr lang="de-DE" sz="1600" dirty="0" err="1"/>
              <a:t>to</a:t>
            </a:r>
            <a:r>
              <a:rPr lang="de-DE" sz="1600" dirty="0"/>
              <a:t> </a:t>
            </a:r>
            <a:r>
              <a:rPr lang="de-DE" sz="1600" dirty="0" err="1"/>
              <a:t>be</a:t>
            </a:r>
            <a:r>
              <a:rPr lang="de-DE" sz="1600" dirty="0"/>
              <a:t> </a:t>
            </a:r>
            <a:r>
              <a:rPr lang="de-DE" sz="1600" dirty="0" err="1"/>
              <a:t>trully</a:t>
            </a:r>
            <a:r>
              <a:rPr lang="de-DE" sz="1600" dirty="0"/>
              <a:t> </a:t>
            </a:r>
            <a:r>
              <a:rPr lang="de-DE" sz="1600" dirty="0" err="1"/>
              <a:t>blinf</a:t>
            </a:r>
            <a:r>
              <a:rPr lang="de-DE" sz="1600" dirty="0"/>
              <a:t>, i.e. </a:t>
            </a:r>
            <a:r>
              <a:rPr lang="de-DE" sz="1600" dirty="0" err="1"/>
              <a:t>test</a:t>
            </a:r>
            <a:r>
              <a:rPr lang="de-DE" sz="1600" dirty="0"/>
              <a:t> </a:t>
            </a:r>
            <a:r>
              <a:rPr lang="de-DE" sz="1600" dirty="0" err="1"/>
              <a:t>data</a:t>
            </a:r>
            <a:r>
              <a:rPr lang="de-DE" sz="1600" dirty="0"/>
              <a:t> </a:t>
            </a:r>
            <a:r>
              <a:rPr lang="de-DE" sz="1600" dirty="0" err="1"/>
              <a:t>is</a:t>
            </a:r>
            <a:r>
              <a:rPr lang="de-DE" sz="1600" dirty="0"/>
              <a:t> </a:t>
            </a:r>
            <a:r>
              <a:rPr lang="de-DE" sz="1600" dirty="0" err="1"/>
              <a:t>held</a:t>
            </a:r>
            <a:r>
              <a:rPr lang="de-DE" sz="1600" dirty="0"/>
              <a:t> out </a:t>
            </a:r>
            <a:r>
              <a:rPr lang="de-DE" sz="1600" dirty="0" err="1"/>
              <a:t>during</a:t>
            </a:r>
            <a:r>
              <a:rPr lang="de-DE" sz="1600" dirty="0"/>
              <a:t> </a:t>
            </a:r>
            <a:r>
              <a:rPr lang="de-DE" sz="1600" dirty="0" err="1"/>
              <a:t>the</a:t>
            </a:r>
            <a:r>
              <a:rPr lang="de-DE" sz="1600" dirty="0"/>
              <a:t> </a:t>
            </a:r>
            <a:r>
              <a:rPr lang="de-DE" sz="1600" dirty="0" err="1"/>
              <a:t>whole</a:t>
            </a:r>
            <a:r>
              <a:rPr lang="de-DE" sz="1600" dirty="0"/>
              <a:t> iterative </a:t>
            </a:r>
            <a:r>
              <a:rPr lang="de-DE" sz="1600" dirty="0" err="1"/>
              <a:t>training</a:t>
            </a:r>
            <a:r>
              <a:rPr lang="de-DE" sz="1600" dirty="0"/>
              <a:t>-validation </a:t>
            </a:r>
            <a:r>
              <a:rPr lang="de-DE" sz="1600" dirty="0" err="1"/>
              <a:t>phase</a:t>
            </a:r>
            <a:endParaRPr lang="de-DE" sz="1600" dirty="0"/>
          </a:p>
          <a:p>
            <a:pPr algn="ctr"/>
            <a:endParaRPr lang="de-DE" sz="1600" b="1" dirty="0"/>
          </a:p>
        </p:txBody>
      </p:sp>
      <p:cxnSp>
        <p:nvCxnSpPr>
          <p:cNvPr id="22" name="Gerade Verbindung mit Pfeil 21">
            <a:extLst>
              <a:ext uri="{FF2B5EF4-FFF2-40B4-BE49-F238E27FC236}">
                <a16:creationId xmlns:a16="http://schemas.microsoft.com/office/drawing/2014/main" id="{AFB210E6-2E75-436A-B8E3-1822F813404A}"/>
              </a:ext>
            </a:extLst>
          </p:cNvPr>
          <p:cNvCxnSpPr>
            <a:stCxn id="11" idx="2"/>
            <a:endCxn id="2" idx="0"/>
          </p:cNvCxnSpPr>
          <p:nvPr/>
        </p:nvCxnSpPr>
        <p:spPr>
          <a:xfrm flipH="1">
            <a:off x="4475453" y="2447126"/>
            <a:ext cx="1577684" cy="68691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3" name="Gerade Verbindung mit Pfeil 22">
            <a:extLst>
              <a:ext uri="{FF2B5EF4-FFF2-40B4-BE49-F238E27FC236}">
                <a16:creationId xmlns:a16="http://schemas.microsoft.com/office/drawing/2014/main" id="{E49E1483-5A54-4B5D-986F-22FEDC229C00}"/>
              </a:ext>
            </a:extLst>
          </p:cNvPr>
          <p:cNvCxnSpPr>
            <a:cxnSpLocks/>
            <a:stCxn id="11" idx="2"/>
            <a:endCxn id="9" idx="0"/>
          </p:cNvCxnSpPr>
          <p:nvPr/>
        </p:nvCxnSpPr>
        <p:spPr>
          <a:xfrm>
            <a:off x="6053137" y="2447126"/>
            <a:ext cx="1610766" cy="69500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6" name="Gerade Verbindung mit Pfeil 25">
            <a:extLst>
              <a:ext uri="{FF2B5EF4-FFF2-40B4-BE49-F238E27FC236}">
                <a16:creationId xmlns:a16="http://schemas.microsoft.com/office/drawing/2014/main" id="{FD58C86D-EA7A-4F83-A60B-20DDEFB8F6FA}"/>
              </a:ext>
            </a:extLst>
          </p:cNvPr>
          <p:cNvCxnSpPr>
            <a:cxnSpLocks/>
            <a:stCxn id="11" idx="2"/>
            <a:endCxn id="10" idx="0"/>
          </p:cNvCxnSpPr>
          <p:nvPr/>
        </p:nvCxnSpPr>
        <p:spPr>
          <a:xfrm>
            <a:off x="6053137" y="2447126"/>
            <a:ext cx="3719512" cy="68691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21" name="Grafik 20">
            <a:extLst>
              <a:ext uri="{FF2B5EF4-FFF2-40B4-BE49-F238E27FC236}">
                <a16:creationId xmlns:a16="http://schemas.microsoft.com/office/drawing/2014/main" id="{4F6CE811-2B2D-44E9-83B2-B176A4B901D5}"/>
              </a:ext>
            </a:extLst>
          </p:cNvPr>
          <p:cNvPicPr>
            <a:picLocks noChangeAspect="1"/>
          </p:cNvPicPr>
          <p:nvPr/>
        </p:nvPicPr>
        <p:blipFill>
          <a:blip r:embed="rId2"/>
          <a:stretch>
            <a:fillRect/>
          </a:stretch>
        </p:blipFill>
        <p:spPr>
          <a:xfrm>
            <a:off x="9425369" y="6408000"/>
            <a:ext cx="725199" cy="400110"/>
          </a:xfrm>
          <a:prstGeom prst="rect">
            <a:avLst/>
          </a:prstGeom>
        </p:spPr>
      </p:pic>
    </p:spTree>
    <p:extLst>
      <p:ext uri="{BB962C8B-B14F-4D97-AF65-F5344CB8AC3E}">
        <p14:creationId xmlns:p14="http://schemas.microsoft.com/office/powerpoint/2010/main" val="50490208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0FEE200-6861-4335-95D9-46E85DB45C69}"/>
              </a:ext>
            </a:extLst>
          </p:cNvPr>
          <p:cNvSpPr>
            <a:spLocks noGrp="1"/>
          </p:cNvSpPr>
          <p:nvPr>
            <p:ph type="title"/>
          </p:nvPr>
        </p:nvSpPr>
        <p:spPr/>
        <p:txBody>
          <a:bodyPr/>
          <a:lstStyle/>
          <a:p>
            <a:r>
              <a:rPr lang="de-DE" dirty="0"/>
              <a:t>Model </a:t>
            </a:r>
            <a:r>
              <a:rPr lang="de-DE" dirty="0" err="1"/>
              <a:t>training,validation</a:t>
            </a:r>
            <a:r>
              <a:rPr lang="de-DE" dirty="0"/>
              <a:t> and </a:t>
            </a:r>
            <a:r>
              <a:rPr lang="de-DE" dirty="0" err="1"/>
              <a:t>test</a:t>
            </a:r>
            <a:r>
              <a:rPr lang="de-DE" dirty="0"/>
              <a:t> </a:t>
            </a:r>
            <a:r>
              <a:rPr lang="de-DE" dirty="0" err="1"/>
              <a:t>procedure</a:t>
            </a:r>
            <a:endParaRPr lang="de-DE" dirty="0"/>
          </a:p>
        </p:txBody>
      </p:sp>
      <p:sp>
        <p:nvSpPr>
          <p:cNvPr id="6" name="Foliennummernplatzhalter 5">
            <a:extLst>
              <a:ext uri="{FF2B5EF4-FFF2-40B4-BE49-F238E27FC236}">
                <a16:creationId xmlns:a16="http://schemas.microsoft.com/office/drawing/2014/main" id="{34FAE37A-9085-4953-83C0-742B12E3B433}"/>
              </a:ext>
            </a:extLst>
          </p:cNvPr>
          <p:cNvSpPr>
            <a:spLocks noGrp="1"/>
          </p:cNvSpPr>
          <p:nvPr>
            <p:ph type="sldNum" sz="quarter" idx="12"/>
          </p:nvPr>
        </p:nvSpPr>
        <p:spPr/>
        <p:txBody>
          <a:bodyPr/>
          <a:lstStyle/>
          <a:p>
            <a:fld id="{0EC98677-B2D0-CE4F-80A5-D755685D849F}" type="slidenum">
              <a:rPr lang="de-DE" smtClean="0"/>
              <a:pPr/>
              <a:t>44</a:t>
            </a:fld>
            <a:endParaRPr lang="de-DE" dirty="0"/>
          </a:p>
        </p:txBody>
      </p:sp>
      <p:grpSp>
        <p:nvGrpSpPr>
          <p:cNvPr id="27" name="Gruppieren 26">
            <a:extLst>
              <a:ext uri="{FF2B5EF4-FFF2-40B4-BE49-F238E27FC236}">
                <a16:creationId xmlns:a16="http://schemas.microsoft.com/office/drawing/2014/main" id="{2CF6F099-6787-4684-9019-6A1B918EF0E6}"/>
              </a:ext>
            </a:extLst>
          </p:cNvPr>
          <p:cNvGrpSpPr/>
          <p:nvPr/>
        </p:nvGrpSpPr>
        <p:grpSpPr>
          <a:xfrm>
            <a:off x="1460144" y="1517157"/>
            <a:ext cx="10338256" cy="4639798"/>
            <a:chOff x="1952897" y="1430071"/>
            <a:chExt cx="11209745" cy="5380764"/>
          </a:xfrm>
        </p:grpSpPr>
        <p:sp>
          <p:nvSpPr>
            <p:cNvPr id="7" name="Zylinder 6">
              <a:extLst>
                <a:ext uri="{FF2B5EF4-FFF2-40B4-BE49-F238E27FC236}">
                  <a16:creationId xmlns:a16="http://schemas.microsoft.com/office/drawing/2014/main" id="{FA0CE953-8072-4FC2-9725-7AC935838A4E}"/>
                </a:ext>
              </a:extLst>
            </p:cNvPr>
            <p:cNvSpPr/>
            <p:nvPr/>
          </p:nvSpPr>
          <p:spPr>
            <a:xfrm>
              <a:off x="5379720" y="1430071"/>
              <a:ext cx="1432560" cy="972650"/>
            </a:xfrm>
            <a:prstGeom prst="ca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de-DE" dirty="0"/>
                <a:t>Source </a:t>
              </a:r>
              <a:r>
                <a:rPr lang="de-DE" dirty="0" err="1"/>
                <a:t>data</a:t>
              </a:r>
              <a:endParaRPr lang="de-DE" dirty="0"/>
            </a:p>
          </p:txBody>
        </p:sp>
        <p:sp>
          <p:nvSpPr>
            <p:cNvPr id="8" name="Zylinder 7">
              <a:extLst>
                <a:ext uri="{FF2B5EF4-FFF2-40B4-BE49-F238E27FC236}">
                  <a16:creationId xmlns:a16="http://schemas.microsoft.com/office/drawing/2014/main" id="{31CE70A7-E646-43C0-A0F1-793327C0D8F5}"/>
                </a:ext>
              </a:extLst>
            </p:cNvPr>
            <p:cNvSpPr/>
            <p:nvPr/>
          </p:nvSpPr>
          <p:spPr>
            <a:xfrm>
              <a:off x="1952897" y="2839646"/>
              <a:ext cx="1432560" cy="972650"/>
            </a:xfrm>
            <a:prstGeom prst="can">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de-DE" dirty="0" err="1"/>
                <a:t>training</a:t>
              </a:r>
              <a:r>
                <a:rPr lang="de-DE" dirty="0"/>
                <a:t> </a:t>
              </a:r>
              <a:r>
                <a:rPr lang="de-DE" dirty="0" err="1"/>
                <a:t>data</a:t>
              </a:r>
              <a:endParaRPr lang="de-DE" dirty="0"/>
            </a:p>
          </p:txBody>
        </p:sp>
        <p:cxnSp>
          <p:nvCxnSpPr>
            <p:cNvPr id="10" name="Verbinder: gewinkelt 9">
              <a:extLst>
                <a:ext uri="{FF2B5EF4-FFF2-40B4-BE49-F238E27FC236}">
                  <a16:creationId xmlns:a16="http://schemas.microsoft.com/office/drawing/2014/main" id="{B39FBC4D-612F-4FB7-A2E7-1844F44B7308}"/>
                </a:ext>
              </a:extLst>
            </p:cNvPr>
            <p:cNvCxnSpPr>
              <a:endCxn id="8" idx="1"/>
            </p:cNvCxnSpPr>
            <p:nvPr/>
          </p:nvCxnSpPr>
          <p:spPr>
            <a:xfrm rot="10800000" flipV="1">
              <a:off x="2669178" y="2007206"/>
              <a:ext cx="2710543" cy="832439"/>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 name="Verbinder: gewinkelt 10">
              <a:extLst>
                <a:ext uri="{FF2B5EF4-FFF2-40B4-BE49-F238E27FC236}">
                  <a16:creationId xmlns:a16="http://schemas.microsoft.com/office/drawing/2014/main" id="{04D2339E-4686-49EE-A1F1-716A8A221822}"/>
                </a:ext>
              </a:extLst>
            </p:cNvPr>
            <p:cNvCxnSpPr>
              <a:cxnSpLocks/>
              <a:stCxn id="7" idx="4"/>
              <a:endCxn id="15" idx="1"/>
            </p:cNvCxnSpPr>
            <p:nvPr/>
          </p:nvCxnSpPr>
          <p:spPr>
            <a:xfrm>
              <a:off x="6812280" y="1916396"/>
              <a:ext cx="2283823" cy="917370"/>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sp>
          <p:nvSpPr>
            <p:cNvPr id="14" name="Zylinder 13">
              <a:extLst>
                <a:ext uri="{FF2B5EF4-FFF2-40B4-BE49-F238E27FC236}">
                  <a16:creationId xmlns:a16="http://schemas.microsoft.com/office/drawing/2014/main" id="{222C00CC-4502-4A6C-8371-0FE76D426693}"/>
                </a:ext>
              </a:extLst>
            </p:cNvPr>
            <p:cNvSpPr/>
            <p:nvPr/>
          </p:nvSpPr>
          <p:spPr>
            <a:xfrm>
              <a:off x="5379720" y="2833766"/>
              <a:ext cx="1432560" cy="972650"/>
            </a:xfrm>
            <a:prstGeom prst="can">
              <a:avLst/>
            </a:prstGeom>
            <a:solidFill>
              <a:srgbClr val="FFC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de-DE" dirty="0" err="1"/>
                <a:t>validation</a:t>
              </a:r>
              <a:r>
                <a:rPr lang="de-DE" dirty="0"/>
                <a:t> </a:t>
              </a:r>
              <a:r>
                <a:rPr lang="de-DE" dirty="0" err="1"/>
                <a:t>data</a:t>
              </a:r>
              <a:endParaRPr lang="de-DE" dirty="0"/>
            </a:p>
          </p:txBody>
        </p:sp>
        <p:sp>
          <p:nvSpPr>
            <p:cNvPr id="15" name="Zylinder 14">
              <a:extLst>
                <a:ext uri="{FF2B5EF4-FFF2-40B4-BE49-F238E27FC236}">
                  <a16:creationId xmlns:a16="http://schemas.microsoft.com/office/drawing/2014/main" id="{FDCC1620-D2C0-423A-B087-C4A2C646CFAB}"/>
                </a:ext>
              </a:extLst>
            </p:cNvPr>
            <p:cNvSpPr/>
            <p:nvPr/>
          </p:nvSpPr>
          <p:spPr>
            <a:xfrm>
              <a:off x="8379823" y="2833766"/>
              <a:ext cx="1432560" cy="972650"/>
            </a:xfrm>
            <a:prstGeom prst="can">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de-DE" dirty="0" err="1"/>
                <a:t>test</a:t>
              </a:r>
              <a:r>
                <a:rPr lang="de-DE" dirty="0"/>
                <a:t> </a:t>
              </a:r>
              <a:r>
                <a:rPr lang="de-DE" dirty="0" err="1"/>
                <a:t>data</a:t>
              </a:r>
              <a:endParaRPr lang="de-DE" dirty="0"/>
            </a:p>
          </p:txBody>
        </p:sp>
        <p:cxnSp>
          <p:nvCxnSpPr>
            <p:cNvPr id="19" name="Gerade Verbindung mit Pfeil 18">
              <a:extLst>
                <a:ext uri="{FF2B5EF4-FFF2-40B4-BE49-F238E27FC236}">
                  <a16:creationId xmlns:a16="http://schemas.microsoft.com/office/drawing/2014/main" id="{433C525F-A493-4CFA-A488-82433A25BC9F}"/>
                </a:ext>
              </a:extLst>
            </p:cNvPr>
            <p:cNvCxnSpPr>
              <a:stCxn id="7" idx="3"/>
              <a:endCxn id="14" idx="1"/>
            </p:cNvCxnSpPr>
            <p:nvPr/>
          </p:nvCxnSpPr>
          <p:spPr>
            <a:xfrm>
              <a:off x="6096000" y="2402721"/>
              <a:ext cx="0" cy="43104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1" name="Rechteck: abgerundete Ecken 20">
              <a:extLst>
                <a:ext uri="{FF2B5EF4-FFF2-40B4-BE49-F238E27FC236}">
                  <a16:creationId xmlns:a16="http://schemas.microsoft.com/office/drawing/2014/main" id="{02AF5558-484B-4374-AA96-3F697F074996}"/>
                </a:ext>
              </a:extLst>
            </p:cNvPr>
            <p:cNvSpPr/>
            <p:nvPr/>
          </p:nvSpPr>
          <p:spPr>
            <a:xfrm>
              <a:off x="1952897" y="4137744"/>
              <a:ext cx="1432560" cy="487680"/>
            </a:xfrm>
            <a:prstGeom prst="roundRect">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de-DE" dirty="0" err="1"/>
                <a:t>training</a:t>
              </a:r>
              <a:endParaRPr lang="de-DE" dirty="0"/>
            </a:p>
          </p:txBody>
        </p:sp>
        <p:sp>
          <p:nvSpPr>
            <p:cNvPr id="22" name="Rechteck: abgerundete Ecken 21">
              <a:extLst>
                <a:ext uri="{FF2B5EF4-FFF2-40B4-BE49-F238E27FC236}">
                  <a16:creationId xmlns:a16="http://schemas.microsoft.com/office/drawing/2014/main" id="{66212C9B-5D05-47DF-866A-4C01C0B5CAAF}"/>
                </a:ext>
              </a:extLst>
            </p:cNvPr>
            <p:cNvSpPr/>
            <p:nvPr/>
          </p:nvSpPr>
          <p:spPr>
            <a:xfrm>
              <a:off x="1952897" y="4946735"/>
              <a:ext cx="1432560" cy="487681"/>
            </a:xfrm>
            <a:prstGeom prst="roundRect">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de-DE" dirty="0" err="1"/>
                <a:t>models</a:t>
              </a:r>
              <a:endParaRPr lang="de-DE" dirty="0"/>
            </a:p>
          </p:txBody>
        </p:sp>
        <p:sp>
          <p:nvSpPr>
            <p:cNvPr id="23" name="Rechteck: abgerundete Ecken 22">
              <a:extLst>
                <a:ext uri="{FF2B5EF4-FFF2-40B4-BE49-F238E27FC236}">
                  <a16:creationId xmlns:a16="http://schemas.microsoft.com/office/drawing/2014/main" id="{520306D6-3032-4EF0-B16C-6203B635E302}"/>
                </a:ext>
              </a:extLst>
            </p:cNvPr>
            <p:cNvSpPr/>
            <p:nvPr/>
          </p:nvSpPr>
          <p:spPr>
            <a:xfrm>
              <a:off x="5388038" y="5343760"/>
              <a:ext cx="1432560" cy="487681"/>
            </a:xfrm>
            <a:prstGeom prst="roundRect">
              <a:avLst/>
            </a:prstGeom>
            <a:solidFill>
              <a:srgbClr val="FFC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de-DE" dirty="0" err="1"/>
                <a:t>validation</a:t>
              </a:r>
              <a:endParaRPr lang="de-DE" dirty="0"/>
            </a:p>
          </p:txBody>
        </p:sp>
        <p:sp>
          <p:nvSpPr>
            <p:cNvPr id="24" name="Rechteck: abgerundete Ecken 23">
              <a:extLst>
                <a:ext uri="{FF2B5EF4-FFF2-40B4-BE49-F238E27FC236}">
                  <a16:creationId xmlns:a16="http://schemas.microsoft.com/office/drawing/2014/main" id="{88152AB7-0B03-4F82-A7D5-D6EFF80219BE}"/>
                </a:ext>
              </a:extLst>
            </p:cNvPr>
            <p:cNvSpPr/>
            <p:nvPr/>
          </p:nvSpPr>
          <p:spPr>
            <a:xfrm>
              <a:off x="5387980" y="6036080"/>
              <a:ext cx="1432560" cy="667144"/>
            </a:xfrm>
            <a:prstGeom prst="roundRect">
              <a:avLst/>
            </a:prstGeom>
            <a:solidFill>
              <a:srgbClr val="FFC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de-DE" dirty="0" err="1"/>
                <a:t>best</a:t>
              </a:r>
              <a:r>
                <a:rPr lang="de-DE" dirty="0"/>
                <a:t> </a:t>
              </a:r>
              <a:r>
                <a:rPr lang="de-DE" dirty="0" err="1"/>
                <a:t>model</a:t>
              </a:r>
              <a:endParaRPr lang="de-DE" dirty="0"/>
            </a:p>
          </p:txBody>
        </p:sp>
        <p:sp>
          <p:nvSpPr>
            <p:cNvPr id="25" name="Rechteck: abgerundete Ecken 24">
              <a:extLst>
                <a:ext uri="{FF2B5EF4-FFF2-40B4-BE49-F238E27FC236}">
                  <a16:creationId xmlns:a16="http://schemas.microsoft.com/office/drawing/2014/main" id="{893070B5-3557-422D-9461-1E3765EB1E05}"/>
                </a:ext>
              </a:extLst>
            </p:cNvPr>
            <p:cNvSpPr/>
            <p:nvPr/>
          </p:nvSpPr>
          <p:spPr>
            <a:xfrm>
              <a:off x="8387376" y="6077298"/>
              <a:ext cx="1432560" cy="487680"/>
            </a:xfrm>
            <a:prstGeom prst="roundRect">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de-DE" dirty="0" err="1"/>
                <a:t>testing</a:t>
              </a:r>
              <a:endParaRPr lang="de-DE" dirty="0"/>
            </a:p>
          </p:txBody>
        </p:sp>
        <p:sp>
          <p:nvSpPr>
            <p:cNvPr id="26" name="Rechteck: abgerundete Ecken 25">
              <a:extLst>
                <a:ext uri="{FF2B5EF4-FFF2-40B4-BE49-F238E27FC236}">
                  <a16:creationId xmlns:a16="http://schemas.microsoft.com/office/drawing/2014/main" id="{FAD70AF9-E524-4E06-A8BE-7523EF0EEB33}"/>
                </a:ext>
              </a:extLst>
            </p:cNvPr>
            <p:cNvSpPr/>
            <p:nvPr/>
          </p:nvSpPr>
          <p:spPr>
            <a:xfrm>
              <a:off x="11342932" y="5831437"/>
              <a:ext cx="1819710" cy="979398"/>
            </a:xfrm>
            <a:prstGeom prst="roundRect">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de-DE" b="1" dirty="0"/>
                <a:t>final </a:t>
              </a:r>
              <a:r>
                <a:rPr lang="de-DE" b="1" dirty="0" err="1"/>
                <a:t>model</a:t>
              </a:r>
              <a:endParaRPr lang="de-DE" b="1" dirty="0"/>
            </a:p>
          </p:txBody>
        </p:sp>
      </p:grpSp>
      <p:cxnSp>
        <p:nvCxnSpPr>
          <p:cNvPr id="28" name="Gerade Verbindung mit Pfeil 27">
            <a:extLst>
              <a:ext uri="{FF2B5EF4-FFF2-40B4-BE49-F238E27FC236}">
                <a16:creationId xmlns:a16="http://schemas.microsoft.com/office/drawing/2014/main" id="{A4F73923-2023-4639-8094-87A943825F2A}"/>
              </a:ext>
            </a:extLst>
          </p:cNvPr>
          <p:cNvCxnSpPr>
            <a:cxnSpLocks/>
            <a:stCxn id="14" idx="3"/>
            <a:endCxn id="23" idx="0"/>
          </p:cNvCxnSpPr>
          <p:nvPr/>
        </p:nvCxnSpPr>
        <p:spPr>
          <a:xfrm>
            <a:off x="5281146" y="3566264"/>
            <a:ext cx="7672" cy="132564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32" name="Gruppieren 31">
            <a:extLst>
              <a:ext uri="{FF2B5EF4-FFF2-40B4-BE49-F238E27FC236}">
                <a16:creationId xmlns:a16="http://schemas.microsoft.com/office/drawing/2014/main" id="{12AFF17F-D26A-4CBE-AE76-196B91D57D1F}"/>
              </a:ext>
            </a:extLst>
          </p:cNvPr>
          <p:cNvGrpSpPr/>
          <p:nvPr/>
        </p:nvGrpSpPr>
        <p:grpSpPr>
          <a:xfrm>
            <a:off x="3415616" y="3197161"/>
            <a:ext cx="572962" cy="463677"/>
            <a:chOff x="9124410" y="2483968"/>
            <a:chExt cx="1494060" cy="1275359"/>
          </a:xfrm>
        </p:grpSpPr>
        <p:sp>
          <p:nvSpPr>
            <p:cNvPr id="33" name="Pfeil: nach links gekrümmt 32">
              <a:extLst>
                <a:ext uri="{FF2B5EF4-FFF2-40B4-BE49-F238E27FC236}">
                  <a16:creationId xmlns:a16="http://schemas.microsoft.com/office/drawing/2014/main" id="{AD300050-EC0C-49F2-B7DE-B1CB19C042AA}"/>
                </a:ext>
              </a:extLst>
            </p:cNvPr>
            <p:cNvSpPr/>
            <p:nvPr/>
          </p:nvSpPr>
          <p:spPr>
            <a:xfrm>
              <a:off x="9886950" y="2543175"/>
              <a:ext cx="731520" cy="1216152"/>
            </a:xfrm>
            <a:prstGeom prst="curved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solidFill>
                  <a:schemeClr val="tx1"/>
                </a:solidFill>
              </a:endParaRPr>
            </a:p>
          </p:txBody>
        </p:sp>
        <p:sp>
          <p:nvSpPr>
            <p:cNvPr id="34" name="Pfeil: nach links gekrümmt 33">
              <a:extLst>
                <a:ext uri="{FF2B5EF4-FFF2-40B4-BE49-F238E27FC236}">
                  <a16:creationId xmlns:a16="http://schemas.microsoft.com/office/drawing/2014/main" id="{48568EDD-2740-4C98-8F24-D04FFC4BAD80}"/>
                </a:ext>
              </a:extLst>
            </p:cNvPr>
            <p:cNvSpPr/>
            <p:nvPr/>
          </p:nvSpPr>
          <p:spPr>
            <a:xfrm rot="10639773">
              <a:off x="9124410" y="2483968"/>
              <a:ext cx="731520" cy="1216152"/>
            </a:xfrm>
            <a:prstGeom prst="curved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solidFill>
                  <a:schemeClr val="tx1"/>
                </a:solidFill>
              </a:endParaRPr>
            </a:p>
          </p:txBody>
        </p:sp>
      </p:grpSp>
      <p:sp>
        <p:nvSpPr>
          <p:cNvPr id="35" name="Textfeld 34">
            <a:extLst>
              <a:ext uri="{FF2B5EF4-FFF2-40B4-BE49-F238E27FC236}">
                <a16:creationId xmlns:a16="http://schemas.microsoft.com/office/drawing/2014/main" id="{F1E60C29-1197-4C42-ACDB-1D5B1B143F82}"/>
              </a:ext>
            </a:extLst>
          </p:cNvPr>
          <p:cNvSpPr txBox="1"/>
          <p:nvPr/>
        </p:nvSpPr>
        <p:spPr>
          <a:xfrm>
            <a:off x="3035794" y="3742724"/>
            <a:ext cx="1896673" cy="1077218"/>
          </a:xfrm>
          <a:prstGeom prst="rect">
            <a:avLst/>
          </a:prstGeom>
          <a:noFill/>
        </p:spPr>
        <p:txBody>
          <a:bodyPr wrap="none" rtlCol="0">
            <a:spAutoFit/>
          </a:bodyPr>
          <a:lstStyle/>
          <a:p>
            <a:pPr marL="285750" indent="-285750">
              <a:buFont typeface="Arial" panose="020B0604020202020204" pitchFamily="34" charset="0"/>
              <a:buChar char="•"/>
            </a:pPr>
            <a:r>
              <a:rPr lang="de-DE" sz="1600" dirty="0"/>
              <a:t>hold-out</a:t>
            </a:r>
          </a:p>
          <a:p>
            <a:pPr marL="285750" indent="-285750">
              <a:buFont typeface="Arial" panose="020B0604020202020204" pitchFamily="34" charset="0"/>
              <a:buChar char="•"/>
            </a:pPr>
            <a:r>
              <a:rPr lang="de-DE" sz="1600" dirty="0" err="1"/>
              <a:t>cross</a:t>
            </a:r>
            <a:r>
              <a:rPr lang="de-DE" sz="1600" dirty="0"/>
              <a:t>-validation</a:t>
            </a:r>
          </a:p>
          <a:p>
            <a:pPr marL="285750" indent="-285750">
              <a:buFont typeface="Arial" panose="020B0604020202020204" pitchFamily="34" charset="0"/>
              <a:buChar char="•"/>
            </a:pPr>
            <a:r>
              <a:rPr lang="de-DE" sz="1600" dirty="0"/>
              <a:t>bootstrapping</a:t>
            </a:r>
          </a:p>
          <a:p>
            <a:pPr marL="285750" indent="-285750">
              <a:buFont typeface="Arial" panose="020B0604020202020204" pitchFamily="34" charset="0"/>
              <a:buChar char="•"/>
            </a:pPr>
            <a:r>
              <a:rPr lang="de-DE" sz="1600" dirty="0"/>
              <a:t> …</a:t>
            </a:r>
          </a:p>
        </p:txBody>
      </p:sp>
      <p:cxnSp>
        <p:nvCxnSpPr>
          <p:cNvPr id="36" name="Gerade Verbindung mit Pfeil 35">
            <a:extLst>
              <a:ext uri="{FF2B5EF4-FFF2-40B4-BE49-F238E27FC236}">
                <a16:creationId xmlns:a16="http://schemas.microsoft.com/office/drawing/2014/main" id="{29909CDD-9151-4ED5-8F20-865126FD1602}"/>
              </a:ext>
            </a:extLst>
          </p:cNvPr>
          <p:cNvCxnSpPr>
            <a:cxnSpLocks/>
            <a:endCxn id="21" idx="0"/>
          </p:cNvCxnSpPr>
          <p:nvPr/>
        </p:nvCxnSpPr>
        <p:spPr>
          <a:xfrm>
            <a:off x="2120737" y="3571556"/>
            <a:ext cx="1" cy="28041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8" name="Gerade Verbindung mit Pfeil 37">
            <a:extLst>
              <a:ext uri="{FF2B5EF4-FFF2-40B4-BE49-F238E27FC236}">
                <a16:creationId xmlns:a16="http://schemas.microsoft.com/office/drawing/2014/main" id="{6B51D587-A413-44A3-B8AE-E6B39566F501}"/>
              </a:ext>
            </a:extLst>
          </p:cNvPr>
          <p:cNvCxnSpPr>
            <a:cxnSpLocks/>
          </p:cNvCxnSpPr>
          <p:nvPr/>
        </p:nvCxnSpPr>
        <p:spPr>
          <a:xfrm>
            <a:off x="2120736" y="4272491"/>
            <a:ext cx="1" cy="28041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0" name="Verbinder: gewinkelt 39">
            <a:extLst>
              <a:ext uri="{FF2B5EF4-FFF2-40B4-BE49-F238E27FC236}">
                <a16:creationId xmlns:a16="http://schemas.microsoft.com/office/drawing/2014/main" id="{B49D160C-0116-4CFB-BC27-5C0F1B5DFC8F}"/>
              </a:ext>
            </a:extLst>
          </p:cNvPr>
          <p:cNvCxnSpPr>
            <a:stCxn id="22" idx="2"/>
            <a:endCxn id="23" idx="1"/>
          </p:cNvCxnSpPr>
          <p:nvPr/>
        </p:nvCxnSpPr>
        <p:spPr>
          <a:xfrm rot="16200000" flipH="1">
            <a:off x="3308436" y="3782380"/>
            <a:ext cx="132090" cy="2507486"/>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2" name="Gerade Verbindung mit Pfeil 41">
            <a:extLst>
              <a:ext uri="{FF2B5EF4-FFF2-40B4-BE49-F238E27FC236}">
                <a16:creationId xmlns:a16="http://schemas.microsoft.com/office/drawing/2014/main" id="{B2BFB352-AE9A-4171-B135-E1AB40E7A27B}"/>
              </a:ext>
            </a:extLst>
          </p:cNvPr>
          <p:cNvCxnSpPr>
            <a:stCxn id="23" idx="2"/>
            <a:endCxn id="24" idx="0"/>
          </p:cNvCxnSpPr>
          <p:nvPr/>
        </p:nvCxnSpPr>
        <p:spPr>
          <a:xfrm flipH="1">
            <a:off x="5288764" y="5312430"/>
            <a:ext cx="54" cy="17645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3" name="Gerade Verbindung mit Pfeil 42">
            <a:extLst>
              <a:ext uri="{FF2B5EF4-FFF2-40B4-BE49-F238E27FC236}">
                <a16:creationId xmlns:a16="http://schemas.microsoft.com/office/drawing/2014/main" id="{CC8901F6-9274-4A95-95FC-D596509FD73E}"/>
              </a:ext>
            </a:extLst>
          </p:cNvPr>
          <p:cNvCxnSpPr>
            <a:cxnSpLocks/>
          </p:cNvCxnSpPr>
          <p:nvPr/>
        </p:nvCxnSpPr>
        <p:spPr>
          <a:xfrm>
            <a:off x="5941739" y="5764020"/>
            <a:ext cx="1539733"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6" name="Gerade Verbindung mit Pfeil 45">
            <a:extLst>
              <a:ext uri="{FF2B5EF4-FFF2-40B4-BE49-F238E27FC236}">
                <a16:creationId xmlns:a16="http://schemas.microsoft.com/office/drawing/2014/main" id="{D936326A-FFC2-4501-9C3C-A5D0C4E90F7A}"/>
              </a:ext>
            </a:extLst>
          </p:cNvPr>
          <p:cNvCxnSpPr>
            <a:cxnSpLocks/>
            <a:stCxn id="25" idx="3"/>
            <a:endCxn id="26" idx="1"/>
          </p:cNvCxnSpPr>
          <p:nvPr/>
        </p:nvCxnSpPr>
        <p:spPr>
          <a:xfrm flipV="1">
            <a:off x="8715569" y="5734691"/>
            <a:ext cx="1404592" cy="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1" name="Gerade Verbindung mit Pfeil 50">
            <a:extLst>
              <a:ext uri="{FF2B5EF4-FFF2-40B4-BE49-F238E27FC236}">
                <a16:creationId xmlns:a16="http://schemas.microsoft.com/office/drawing/2014/main" id="{BA1738E7-6F38-4ADB-9B7E-3A5C524ECB45}"/>
              </a:ext>
            </a:extLst>
          </p:cNvPr>
          <p:cNvCxnSpPr>
            <a:cxnSpLocks/>
            <a:stCxn id="15" idx="3"/>
            <a:endCxn id="25" idx="0"/>
          </p:cNvCxnSpPr>
          <p:nvPr/>
        </p:nvCxnSpPr>
        <p:spPr>
          <a:xfrm>
            <a:off x="8048010" y="3566264"/>
            <a:ext cx="6966" cy="195816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37" name="Grafik 36">
            <a:extLst>
              <a:ext uri="{FF2B5EF4-FFF2-40B4-BE49-F238E27FC236}">
                <a16:creationId xmlns:a16="http://schemas.microsoft.com/office/drawing/2014/main" id="{680C914E-2993-44F4-B39E-8023EB0D928F}"/>
              </a:ext>
            </a:extLst>
          </p:cNvPr>
          <p:cNvPicPr>
            <a:picLocks noChangeAspect="1"/>
          </p:cNvPicPr>
          <p:nvPr/>
        </p:nvPicPr>
        <p:blipFill>
          <a:blip r:embed="rId3"/>
          <a:stretch>
            <a:fillRect/>
          </a:stretch>
        </p:blipFill>
        <p:spPr>
          <a:xfrm>
            <a:off x="9425369" y="6408000"/>
            <a:ext cx="725199" cy="400110"/>
          </a:xfrm>
          <a:prstGeom prst="rect">
            <a:avLst/>
          </a:prstGeom>
        </p:spPr>
      </p:pic>
    </p:spTree>
    <p:extLst>
      <p:ext uri="{BB962C8B-B14F-4D97-AF65-F5344CB8AC3E}">
        <p14:creationId xmlns:p14="http://schemas.microsoft.com/office/powerpoint/2010/main" val="193346261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a:extLst>
              <a:ext uri="{FF2B5EF4-FFF2-40B4-BE49-F238E27FC236}">
                <a16:creationId xmlns:a16="http://schemas.microsoft.com/office/drawing/2014/main" id="{131923B5-DC05-4EAC-AF1E-F7CDDCE17A43}"/>
              </a:ext>
            </a:extLst>
          </p:cNvPr>
          <p:cNvSpPr>
            <a:spLocks noGrp="1"/>
          </p:cNvSpPr>
          <p:nvPr>
            <p:ph type="ctrTitle"/>
          </p:nvPr>
        </p:nvSpPr>
        <p:spPr>
          <a:xfrm>
            <a:off x="1046019" y="1059355"/>
            <a:ext cx="10363200" cy="3129481"/>
          </a:xfrm>
        </p:spPr>
        <p:txBody>
          <a:bodyPr/>
          <a:lstStyle/>
          <a:p>
            <a:r>
              <a:rPr lang="de-DE" dirty="0"/>
              <a:t>APPLICATION:</a:t>
            </a:r>
            <a:br>
              <a:rPr lang="de-DE" dirty="0"/>
            </a:br>
            <a:r>
              <a:rPr lang="de-DE" dirty="0"/>
              <a:t>Different network </a:t>
            </a:r>
            <a:r>
              <a:rPr lang="de-DE" dirty="0" err="1"/>
              <a:t>types</a:t>
            </a:r>
            <a:r>
              <a:rPr lang="de-DE" dirty="0"/>
              <a:t> </a:t>
            </a:r>
            <a:r>
              <a:rPr lang="de-DE" dirty="0" err="1"/>
              <a:t>for</a:t>
            </a:r>
            <a:r>
              <a:rPr lang="de-DE" dirty="0"/>
              <a:t> different </a:t>
            </a:r>
            <a:r>
              <a:rPr lang="de-DE" dirty="0" err="1"/>
              <a:t>pyhsical</a:t>
            </a:r>
            <a:r>
              <a:rPr lang="de-DE" dirty="0"/>
              <a:t> </a:t>
            </a:r>
            <a:r>
              <a:rPr lang="de-DE" dirty="0" err="1"/>
              <a:t>questions</a:t>
            </a:r>
            <a:endParaRPr lang="de-DE" dirty="0"/>
          </a:p>
        </p:txBody>
      </p:sp>
      <p:sp>
        <p:nvSpPr>
          <p:cNvPr id="6" name="Foliennummernplatzhalter 5">
            <a:extLst>
              <a:ext uri="{FF2B5EF4-FFF2-40B4-BE49-F238E27FC236}">
                <a16:creationId xmlns:a16="http://schemas.microsoft.com/office/drawing/2014/main" id="{3D0A2C8C-D599-4419-9B00-15DEBC826B26}"/>
              </a:ext>
            </a:extLst>
          </p:cNvPr>
          <p:cNvSpPr>
            <a:spLocks noGrp="1"/>
          </p:cNvSpPr>
          <p:nvPr>
            <p:ph type="sldNum" sz="quarter" idx="12"/>
          </p:nvPr>
        </p:nvSpPr>
        <p:spPr/>
        <p:txBody>
          <a:bodyPr/>
          <a:lstStyle/>
          <a:p>
            <a:fld id="{0EC98677-B2D0-CE4F-80A5-D755685D849F}" type="slidenum">
              <a:rPr lang="de-DE" smtClean="0"/>
              <a:pPr/>
              <a:t>45</a:t>
            </a:fld>
            <a:endParaRPr lang="de-DE" dirty="0"/>
          </a:p>
        </p:txBody>
      </p:sp>
      <p:pic>
        <p:nvPicPr>
          <p:cNvPr id="9" name="Grafik 8">
            <a:extLst>
              <a:ext uri="{FF2B5EF4-FFF2-40B4-BE49-F238E27FC236}">
                <a16:creationId xmlns:a16="http://schemas.microsoft.com/office/drawing/2014/main" id="{643BE59A-4A50-459C-873F-0CD45CF94870}"/>
              </a:ext>
            </a:extLst>
          </p:cNvPr>
          <p:cNvPicPr>
            <a:picLocks noChangeAspect="1"/>
          </p:cNvPicPr>
          <p:nvPr/>
        </p:nvPicPr>
        <p:blipFill>
          <a:blip r:embed="rId2"/>
          <a:stretch>
            <a:fillRect/>
          </a:stretch>
        </p:blipFill>
        <p:spPr>
          <a:xfrm>
            <a:off x="9425369" y="6408000"/>
            <a:ext cx="725199" cy="400110"/>
          </a:xfrm>
          <a:prstGeom prst="rect">
            <a:avLst/>
          </a:prstGeom>
        </p:spPr>
      </p:pic>
    </p:spTree>
    <p:extLst>
      <p:ext uri="{BB962C8B-B14F-4D97-AF65-F5344CB8AC3E}">
        <p14:creationId xmlns:p14="http://schemas.microsoft.com/office/powerpoint/2010/main" val="139340292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a:extLst>
              <a:ext uri="{FF2B5EF4-FFF2-40B4-BE49-F238E27FC236}">
                <a16:creationId xmlns:a16="http://schemas.microsoft.com/office/drawing/2014/main" id="{1325B7FA-701B-465F-BBED-C4C4C8043151}"/>
              </a:ext>
            </a:extLst>
          </p:cNvPr>
          <p:cNvSpPr>
            <a:spLocks noGrp="1"/>
          </p:cNvSpPr>
          <p:nvPr>
            <p:ph type="title"/>
          </p:nvPr>
        </p:nvSpPr>
        <p:spPr/>
        <p:txBody>
          <a:bodyPr/>
          <a:lstStyle/>
          <a:p>
            <a:r>
              <a:rPr lang="de-DE" dirty="0" err="1"/>
              <a:t>Application</a:t>
            </a:r>
            <a:r>
              <a:rPr lang="de-DE" dirty="0"/>
              <a:t> 1: Different </a:t>
            </a:r>
            <a:r>
              <a:rPr lang="de-DE" dirty="0" err="1"/>
              <a:t>networks</a:t>
            </a:r>
            <a:r>
              <a:rPr lang="de-DE" dirty="0"/>
              <a:t> </a:t>
            </a:r>
            <a:r>
              <a:rPr lang="de-DE" dirty="0" err="1"/>
              <a:t>for</a:t>
            </a:r>
            <a:r>
              <a:rPr lang="de-DE" dirty="0"/>
              <a:t> different </a:t>
            </a:r>
            <a:r>
              <a:rPr lang="de-DE" dirty="0" err="1"/>
              <a:t>physical</a:t>
            </a:r>
            <a:r>
              <a:rPr lang="de-DE" dirty="0"/>
              <a:t> </a:t>
            </a:r>
            <a:r>
              <a:rPr lang="de-DE" dirty="0" err="1"/>
              <a:t>tasks</a:t>
            </a:r>
            <a:endParaRPr lang="de-DE" dirty="0"/>
          </a:p>
        </p:txBody>
      </p:sp>
      <p:sp>
        <p:nvSpPr>
          <p:cNvPr id="8" name="Inhaltsplatzhalter 7">
            <a:extLst>
              <a:ext uri="{FF2B5EF4-FFF2-40B4-BE49-F238E27FC236}">
                <a16:creationId xmlns:a16="http://schemas.microsoft.com/office/drawing/2014/main" id="{52D95089-12E6-4734-912C-CABCAC11FA58}"/>
              </a:ext>
            </a:extLst>
          </p:cNvPr>
          <p:cNvSpPr>
            <a:spLocks noGrp="1"/>
          </p:cNvSpPr>
          <p:nvPr>
            <p:ph idx="1"/>
          </p:nvPr>
        </p:nvSpPr>
        <p:spPr>
          <a:xfrm>
            <a:off x="667364" y="1484892"/>
            <a:ext cx="10560000" cy="4525963"/>
          </a:xfrm>
        </p:spPr>
        <p:txBody>
          <a:bodyPr/>
          <a:lstStyle/>
          <a:p>
            <a:pPr marL="0" indent="0">
              <a:buNone/>
            </a:pPr>
            <a:r>
              <a:rPr lang="de-DE" sz="2400" dirty="0"/>
              <a:t>Fully </a:t>
            </a:r>
            <a:r>
              <a:rPr lang="de-DE" sz="2400" dirty="0" err="1"/>
              <a:t>connected</a:t>
            </a:r>
            <a:r>
              <a:rPr lang="de-DE" sz="2400" dirty="0"/>
              <a:t> </a:t>
            </a:r>
            <a:r>
              <a:rPr lang="de-DE" sz="2400" dirty="0" err="1"/>
              <a:t>networks</a:t>
            </a:r>
            <a:r>
              <a:rPr lang="de-DE" sz="2400" dirty="0"/>
              <a:t>: </a:t>
            </a:r>
          </a:p>
          <a:p>
            <a:pPr lvl="1">
              <a:buFont typeface="Courier New" panose="02070309020205020404" pitchFamily="49" charset="0"/>
              <a:buChar char="o"/>
            </a:pPr>
            <a:r>
              <a:rPr lang="de-DE" sz="2000" b="0" dirty="0" err="1"/>
              <a:t>classical</a:t>
            </a:r>
            <a:r>
              <a:rPr lang="de-DE" sz="2000" b="0" dirty="0"/>
              <a:t> network </a:t>
            </a:r>
            <a:r>
              <a:rPr lang="de-DE" sz="2000" b="0" dirty="0" err="1"/>
              <a:t>architectures</a:t>
            </a:r>
            <a:endParaRPr lang="de-DE" sz="2000" b="0" dirty="0"/>
          </a:p>
          <a:p>
            <a:pPr lvl="1">
              <a:buFont typeface="Courier New" panose="02070309020205020404" pitchFamily="49" charset="0"/>
              <a:buChar char="o"/>
            </a:pPr>
            <a:r>
              <a:rPr lang="de-DE" sz="2000" dirty="0" err="1">
                <a:sym typeface="Wingdings" panose="05000000000000000000" pitchFamily="2" charset="2"/>
              </a:rPr>
              <a:t>without</a:t>
            </a:r>
            <a:r>
              <a:rPr lang="de-DE" sz="2000" dirty="0">
                <a:sym typeface="Wingdings" panose="05000000000000000000" pitchFamily="2" charset="2"/>
              </a:rPr>
              <a:t> </a:t>
            </a:r>
            <a:r>
              <a:rPr lang="de-DE" sz="2000" dirty="0" err="1">
                <a:sym typeface="Wingdings" panose="05000000000000000000" pitchFamily="2" charset="2"/>
              </a:rPr>
              <a:t>taking</a:t>
            </a:r>
            <a:r>
              <a:rPr lang="de-DE" sz="2000" dirty="0">
                <a:sym typeface="Wingdings" panose="05000000000000000000" pitchFamily="2" charset="2"/>
              </a:rPr>
              <a:t> </a:t>
            </a:r>
            <a:r>
              <a:rPr lang="de-DE" sz="2000" dirty="0" err="1">
                <a:sym typeface="Wingdings" panose="05000000000000000000" pitchFamily="2" charset="2"/>
              </a:rPr>
              <a:t>locality</a:t>
            </a:r>
            <a:r>
              <a:rPr lang="de-DE" sz="2000" dirty="0">
                <a:sym typeface="Wingdings" panose="05000000000000000000" pitchFamily="2" charset="2"/>
              </a:rPr>
              <a:t> </a:t>
            </a:r>
            <a:r>
              <a:rPr lang="de-DE" sz="2000" dirty="0" err="1">
                <a:sym typeface="Wingdings" panose="05000000000000000000" pitchFamily="2" charset="2"/>
              </a:rPr>
              <a:t>properties</a:t>
            </a:r>
            <a:r>
              <a:rPr lang="de-DE" sz="2000" dirty="0">
                <a:sym typeface="Wingdings" panose="05000000000000000000" pitchFamily="2" charset="2"/>
              </a:rPr>
              <a:t> and </a:t>
            </a:r>
            <a:r>
              <a:rPr lang="de-DE" sz="2000" dirty="0" err="1">
                <a:sym typeface="Wingdings" panose="05000000000000000000" pitchFamily="2" charset="2"/>
              </a:rPr>
              <a:t>symmetries</a:t>
            </a:r>
            <a:r>
              <a:rPr lang="de-DE" sz="2000" dirty="0">
                <a:sym typeface="Wingdings" panose="05000000000000000000" pitchFamily="2" charset="2"/>
              </a:rPr>
              <a:t> </a:t>
            </a:r>
            <a:r>
              <a:rPr lang="de-DE" sz="2000" dirty="0" err="1">
                <a:sym typeface="Wingdings" panose="05000000000000000000" pitchFamily="2" charset="2"/>
              </a:rPr>
              <a:t>into</a:t>
            </a:r>
            <a:r>
              <a:rPr lang="de-DE" sz="2000" dirty="0">
                <a:sym typeface="Wingdings" panose="05000000000000000000" pitchFamily="2" charset="2"/>
              </a:rPr>
              <a:t> </a:t>
            </a:r>
            <a:r>
              <a:rPr lang="de-DE" sz="2000" dirty="0" err="1">
                <a:sym typeface="Wingdings" panose="05000000000000000000" pitchFamily="2" charset="2"/>
              </a:rPr>
              <a:t>account</a:t>
            </a:r>
            <a:endParaRPr lang="de-DE" sz="2000" dirty="0">
              <a:sym typeface="Wingdings" panose="05000000000000000000" pitchFamily="2" charset="2"/>
            </a:endParaRPr>
          </a:p>
          <a:p>
            <a:pPr marL="0" indent="0">
              <a:buNone/>
            </a:pPr>
            <a:endParaRPr lang="de-DE" sz="2000" b="0" dirty="0"/>
          </a:p>
          <a:p>
            <a:pPr lvl="1">
              <a:buFont typeface="Courier New" panose="02070309020205020404" pitchFamily="49" charset="0"/>
              <a:buChar char="o"/>
            </a:pPr>
            <a:r>
              <a:rPr lang="de-DE" sz="2000" b="0" dirty="0"/>
              <a:t>Tasks:</a:t>
            </a:r>
          </a:p>
          <a:p>
            <a:pPr lvl="2">
              <a:buFont typeface="Arial" panose="020B0604020202020204" pitchFamily="34" charset="0"/>
              <a:buChar char="•"/>
            </a:pPr>
            <a:r>
              <a:rPr lang="de-DE" sz="1600" dirty="0"/>
              <a:t>simple </a:t>
            </a:r>
            <a:r>
              <a:rPr lang="de-DE" sz="1600" dirty="0" err="1"/>
              <a:t>image</a:t>
            </a:r>
            <a:r>
              <a:rPr lang="de-DE" sz="1600" dirty="0"/>
              <a:t> </a:t>
            </a:r>
            <a:r>
              <a:rPr lang="de-DE" sz="1600" dirty="0" err="1"/>
              <a:t>classification</a:t>
            </a:r>
            <a:endParaRPr lang="de-DE" sz="1600" dirty="0"/>
          </a:p>
          <a:p>
            <a:pPr lvl="2">
              <a:buFont typeface="Arial" panose="020B0604020202020204" pitchFamily="34" charset="0"/>
              <a:buChar char="•"/>
            </a:pPr>
            <a:r>
              <a:rPr lang="de-DE" sz="1600" b="0" dirty="0" err="1"/>
              <a:t>regression</a:t>
            </a:r>
            <a:r>
              <a:rPr lang="de-DE" sz="1600" b="0" dirty="0"/>
              <a:t> </a:t>
            </a:r>
          </a:p>
          <a:p>
            <a:pPr marL="361942" lvl="1" indent="0">
              <a:buNone/>
            </a:pPr>
            <a:endParaRPr lang="de-DE" sz="2000" b="0" dirty="0"/>
          </a:p>
          <a:p>
            <a:pPr lvl="1">
              <a:buFont typeface="Courier New" panose="02070309020205020404" pitchFamily="49" charset="0"/>
              <a:buChar char="o"/>
            </a:pPr>
            <a:r>
              <a:rPr lang="de-DE" sz="2000" dirty="0"/>
              <a:t>E.g.:</a:t>
            </a:r>
          </a:p>
          <a:p>
            <a:pPr lvl="2">
              <a:buFont typeface="Arial" panose="020B0604020202020204" pitchFamily="34" charset="0"/>
              <a:buChar char="•"/>
            </a:pPr>
            <a:r>
              <a:rPr lang="de-DE" sz="1600" dirty="0"/>
              <a:t> </a:t>
            </a:r>
            <a:r>
              <a:rPr lang="de-DE" sz="1600" dirty="0" err="1"/>
              <a:t>classification</a:t>
            </a:r>
            <a:r>
              <a:rPr lang="de-DE" sz="1600" dirty="0"/>
              <a:t> </a:t>
            </a:r>
            <a:r>
              <a:rPr lang="de-DE" sz="1600" dirty="0" err="1"/>
              <a:t>of</a:t>
            </a:r>
            <a:r>
              <a:rPr lang="de-DE" sz="1600" dirty="0"/>
              <a:t> </a:t>
            </a:r>
            <a:r>
              <a:rPr lang="de-DE" sz="1600" dirty="0" err="1"/>
              <a:t>magnetic</a:t>
            </a:r>
            <a:r>
              <a:rPr lang="de-DE" sz="1600" dirty="0"/>
              <a:t> </a:t>
            </a:r>
            <a:r>
              <a:rPr lang="de-DE" sz="1600" dirty="0" err="1"/>
              <a:t>phases</a:t>
            </a:r>
            <a:r>
              <a:rPr lang="de-DE" sz="1600" dirty="0"/>
              <a:t> </a:t>
            </a:r>
          </a:p>
          <a:p>
            <a:pPr lvl="2"/>
            <a:endParaRPr lang="de-DE" sz="1600" dirty="0"/>
          </a:p>
          <a:p>
            <a:pPr marL="721766" lvl="2" indent="0">
              <a:buNone/>
            </a:pPr>
            <a:endParaRPr lang="de-DE" sz="1600" dirty="0"/>
          </a:p>
          <a:p>
            <a:pPr marL="361942" lvl="1" indent="0">
              <a:buNone/>
            </a:pPr>
            <a:endParaRPr lang="de-DE" sz="2000" dirty="0"/>
          </a:p>
          <a:p>
            <a:pPr marL="361942" lvl="1" indent="0">
              <a:buNone/>
            </a:pPr>
            <a:endParaRPr lang="de-DE" sz="2000" b="0" dirty="0"/>
          </a:p>
          <a:p>
            <a:pPr marL="361942" lvl="1" indent="0">
              <a:buNone/>
            </a:pPr>
            <a:endParaRPr lang="de-DE" sz="2000" b="0" dirty="0"/>
          </a:p>
          <a:p>
            <a:pPr lvl="1">
              <a:buFont typeface="Courier New" panose="02070309020205020404" pitchFamily="49" charset="0"/>
              <a:buChar char="o"/>
            </a:pPr>
            <a:endParaRPr lang="de-DE" sz="2000" b="0" dirty="0"/>
          </a:p>
          <a:p>
            <a:pPr marL="361942" lvl="1" indent="0">
              <a:buNone/>
            </a:pPr>
            <a:endParaRPr lang="de-DE" sz="2000" dirty="0"/>
          </a:p>
        </p:txBody>
      </p:sp>
      <p:sp>
        <p:nvSpPr>
          <p:cNvPr id="6" name="Foliennummernplatzhalter 5">
            <a:extLst>
              <a:ext uri="{FF2B5EF4-FFF2-40B4-BE49-F238E27FC236}">
                <a16:creationId xmlns:a16="http://schemas.microsoft.com/office/drawing/2014/main" id="{0D2EF1C3-F1D9-4922-86C6-12DC0BC6870B}"/>
              </a:ext>
            </a:extLst>
          </p:cNvPr>
          <p:cNvSpPr>
            <a:spLocks noGrp="1"/>
          </p:cNvSpPr>
          <p:nvPr>
            <p:ph type="sldNum" sz="quarter" idx="12"/>
          </p:nvPr>
        </p:nvSpPr>
        <p:spPr/>
        <p:txBody>
          <a:bodyPr/>
          <a:lstStyle/>
          <a:p>
            <a:fld id="{54297B9A-DF33-440A-9F4F-B0668825F3DE}" type="slidenum">
              <a:rPr lang="de-DE" smtClean="0"/>
              <a:t>46</a:t>
            </a:fld>
            <a:endParaRPr lang="de-DE"/>
          </a:p>
        </p:txBody>
      </p:sp>
      <p:pic>
        <p:nvPicPr>
          <p:cNvPr id="9" name="Grafik 8">
            <a:extLst>
              <a:ext uri="{FF2B5EF4-FFF2-40B4-BE49-F238E27FC236}">
                <a16:creationId xmlns:a16="http://schemas.microsoft.com/office/drawing/2014/main" id="{83229CC8-26EE-4E37-95AC-2B0EC64F1724}"/>
              </a:ext>
            </a:extLst>
          </p:cNvPr>
          <p:cNvPicPr>
            <a:picLocks noChangeAspect="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r="47900" b="21139"/>
          <a:stretch/>
        </p:blipFill>
        <p:spPr>
          <a:xfrm rot="5400000">
            <a:off x="9824774" y="1740288"/>
            <a:ext cx="1861880" cy="1351089"/>
          </a:xfrm>
          <a:prstGeom prst="rect">
            <a:avLst/>
          </a:prstGeom>
        </p:spPr>
      </p:pic>
      <p:pic>
        <p:nvPicPr>
          <p:cNvPr id="11" name="Grafik 10">
            <a:extLst>
              <a:ext uri="{FF2B5EF4-FFF2-40B4-BE49-F238E27FC236}">
                <a16:creationId xmlns:a16="http://schemas.microsoft.com/office/drawing/2014/main" id="{8897F7C1-58E1-4AC7-B919-9B4C08A592C3}"/>
              </a:ext>
            </a:extLst>
          </p:cNvPr>
          <p:cNvPicPr>
            <a:picLocks noChangeAspect="1"/>
          </p:cNvPicPr>
          <p:nvPr/>
        </p:nvPicPr>
        <p:blipFill>
          <a:blip r:embed="rId4"/>
          <a:stretch>
            <a:fillRect/>
          </a:stretch>
        </p:blipFill>
        <p:spPr>
          <a:xfrm>
            <a:off x="5282344" y="3429000"/>
            <a:ext cx="3979204" cy="2094318"/>
          </a:xfrm>
          <a:prstGeom prst="rect">
            <a:avLst/>
          </a:prstGeom>
        </p:spPr>
      </p:pic>
      <p:pic>
        <p:nvPicPr>
          <p:cNvPr id="13" name="Grafik 12">
            <a:extLst>
              <a:ext uri="{FF2B5EF4-FFF2-40B4-BE49-F238E27FC236}">
                <a16:creationId xmlns:a16="http://schemas.microsoft.com/office/drawing/2014/main" id="{17C30E91-3E84-406F-85C4-63A39EBFF1D0}"/>
              </a:ext>
            </a:extLst>
          </p:cNvPr>
          <p:cNvPicPr>
            <a:picLocks noChangeAspect="1"/>
          </p:cNvPicPr>
          <p:nvPr/>
        </p:nvPicPr>
        <p:blipFill>
          <a:blip r:embed="rId5"/>
          <a:stretch>
            <a:fillRect/>
          </a:stretch>
        </p:blipFill>
        <p:spPr>
          <a:xfrm>
            <a:off x="9267476" y="3646545"/>
            <a:ext cx="2747877" cy="1829808"/>
          </a:xfrm>
          <a:prstGeom prst="rect">
            <a:avLst/>
          </a:prstGeom>
        </p:spPr>
      </p:pic>
      <p:sp>
        <p:nvSpPr>
          <p:cNvPr id="15" name="Textfeld 14">
            <a:extLst>
              <a:ext uri="{FF2B5EF4-FFF2-40B4-BE49-F238E27FC236}">
                <a16:creationId xmlns:a16="http://schemas.microsoft.com/office/drawing/2014/main" id="{53C8423D-B6E3-457E-B9F6-1D8AF69758BF}"/>
              </a:ext>
            </a:extLst>
          </p:cNvPr>
          <p:cNvSpPr txBox="1"/>
          <p:nvPr/>
        </p:nvSpPr>
        <p:spPr>
          <a:xfrm>
            <a:off x="5353351" y="5530883"/>
            <a:ext cx="6838649" cy="307777"/>
          </a:xfrm>
          <a:prstGeom prst="rect">
            <a:avLst/>
          </a:prstGeom>
          <a:noFill/>
        </p:spPr>
        <p:txBody>
          <a:bodyPr wrap="square">
            <a:spAutoFit/>
          </a:bodyPr>
          <a:lstStyle/>
          <a:p>
            <a:r>
              <a:rPr lang="en-US" sz="1400" b="0" u="none" strike="noStrike" baseline="0" dirty="0" err="1">
                <a:latin typeface="Whitney-Semibold"/>
              </a:rPr>
              <a:t>Carrasquilla</a:t>
            </a:r>
            <a:r>
              <a:rPr lang="en-US" sz="1400" b="0" u="none" strike="noStrike" baseline="0" dirty="0">
                <a:latin typeface="Whitney-Semibold"/>
              </a:rPr>
              <a:t> and </a:t>
            </a:r>
            <a:r>
              <a:rPr lang="en-US" sz="1400" b="0" u="none" strike="noStrike" baseline="0" dirty="0" err="1">
                <a:latin typeface="Whitney-Semibold"/>
              </a:rPr>
              <a:t>Melko</a:t>
            </a:r>
            <a:r>
              <a:rPr lang="en-US" sz="1400" b="0" i="1" u="none" strike="noStrike" baseline="0" dirty="0">
                <a:latin typeface="Whitney-Semibold"/>
              </a:rPr>
              <a:t>, Machine learning phases of matter</a:t>
            </a:r>
            <a:r>
              <a:rPr lang="en-US" sz="1400" b="0" u="none" strike="noStrike" baseline="0" dirty="0">
                <a:latin typeface="Whitney-Semibold"/>
              </a:rPr>
              <a:t>, Nature Physics Letters</a:t>
            </a:r>
            <a:r>
              <a:rPr lang="en-US" sz="1400" b="0" i="1" u="none" strike="noStrike" baseline="0" dirty="0">
                <a:latin typeface="Whitney-Semibold"/>
              </a:rPr>
              <a:t> </a:t>
            </a:r>
            <a:r>
              <a:rPr lang="en-US" sz="1400" b="1" i="1" u="none" strike="noStrike" baseline="0" dirty="0">
                <a:latin typeface="Whitney-Semibold"/>
              </a:rPr>
              <a:t>2017</a:t>
            </a:r>
            <a:endParaRPr lang="de-DE" sz="1400" b="1" i="1" dirty="0"/>
          </a:p>
        </p:txBody>
      </p:sp>
      <p:sp>
        <p:nvSpPr>
          <p:cNvPr id="16" name="Textfeld 15">
            <a:extLst>
              <a:ext uri="{FF2B5EF4-FFF2-40B4-BE49-F238E27FC236}">
                <a16:creationId xmlns:a16="http://schemas.microsoft.com/office/drawing/2014/main" id="{89E153B4-070F-4FAD-BE66-23DA5B26E73B}"/>
              </a:ext>
            </a:extLst>
          </p:cNvPr>
          <p:cNvSpPr txBox="1"/>
          <p:nvPr/>
        </p:nvSpPr>
        <p:spPr>
          <a:xfrm>
            <a:off x="5128410" y="3401996"/>
            <a:ext cx="2143536" cy="307777"/>
          </a:xfrm>
          <a:prstGeom prst="rect">
            <a:avLst/>
          </a:prstGeom>
          <a:solidFill>
            <a:schemeClr val="bg1"/>
          </a:solidFill>
        </p:spPr>
        <p:txBody>
          <a:bodyPr wrap="none" rtlCol="0">
            <a:spAutoFit/>
          </a:bodyPr>
          <a:lstStyle/>
          <a:p>
            <a:r>
              <a:rPr lang="de-DE" sz="1400" b="1" dirty="0"/>
              <a:t>High-</a:t>
            </a:r>
            <a:r>
              <a:rPr lang="de-DE" sz="1400" b="1" dirty="0" err="1"/>
              <a:t>temperature</a:t>
            </a:r>
            <a:r>
              <a:rPr lang="de-DE" sz="1400" b="1" dirty="0"/>
              <a:t> </a:t>
            </a:r>
            <a:r>
              <a:rPr lang="de-DE" sz="1400" b="1" dirty="0" err="1"/>
              <a:t>state</a:t>
            </a:r>
            <a:endParaRPr lang="de-DE" sz="1400" b="1" dirty="0"/>
          </a:p>
        </p:txBody>
      </p:sp>
      <p:sp>
        <p:nvSpPr>
          <p:cNvPr id="17" name="Textfeld 16">
            <a:extLst>
              <a:ext uri="{FF2B5EF4-FFF2-40B4-BE49-F238E27FC236}">
                <a16:creationId xmlns:a16="http://schemas.microsoft.com/office/drawing/2014/main" id="{2CCF282B-FB22-467A-BFE9-E08E2E5BA186}"/>
              </a:ext>
            </a:extLst>
          </p:cNvPr>
          <p:cNvSpPr txBox="1"/>
          <p:nvPr/>
        </p:nvSpPr>
        <p:spPr>
          <a:xfrm>
            <a:off x="7294307" y="3383335"/>
            <a:ext cx="2677336" cy="307777"/>
          </a:xfrm>
          <a:prstGeom prst="rect">
            <a:avLst/>
          </a:prstGeom>
          <a:solidFill>
            <a:schemeClr val="bg1"/>
          </a:solidFill>
        </p:spPr>
        <p:txBody>
          <a:bodyPr wrap="none" rtlCol="0">
            <a:spAutoFit/>
          </a:bodyPr>
          <a:lstStyle/>
          <a:p>
            <a:r>
              <a:rPr lang="de-DE" sz="1400" b="1" dirty="0"/>
              <a:t>Ising </a:t>
            </a:r>
            <a:r>
              <a:rPr lang="de-DE" sz="1400" b="1" dirty="0" err="1"/>
              <a:t>square-ice</a:t>
            </a:r>
            <a:r>
              <a:rPr lang="de-DE" sz="1400" b="1" dirty="0"/>
              <a:t> </a:t>
            </a:r>
            <a:r>
              <a:rPr lang="de-DE" sz="1400" b="1" dirty="0" err="1"/>
              <a:t>ground</a:t>
            </a:r>
            <a:r>
              <a:rPr lang="de-DE" sz="1400" b="1" dirty="0"/>
              <a:t> </a:t>
            </a:r>
            <a:r>
              <a:rPr lang="de-DE" sz="1400" b="1" dirty="0" err="1"/>
              <a:t>state</a:t>
            </a:r>
            <a:endParaRPr lang="de-DE" sz="1400" b="1" dirty="0"/>
          </a:p>
        </p:txBody>
      </p:sp>
      <p:pic>
        <p:nvPicPr>
          <p:cNvPr id="12" name="Grafik 11">
            <a:extLst>
              <a:ext uri="{FF2B5EF4-FFF2-40B4-BE49-F238E27FC236}">
                <a16:creationId xmlns:a16="http://schemas.microsoft.com/office/drawing/2014/main" id="{6422FAED-A731-40F4-835E-97AD72322349}"/>
              </a:ext>
            </a:extLst>
          </p:cNvPr>
          <p:cNvPicPr>
            <a:picLocks noChangeAspect="1"/>
          </p:cNvPicPr>
          <p:nvPr/>
        </p:nvPicPr>
        <p:blipFill>
          <a:blip r:embed="rId6"/>
          <a:stretch>
            <a:fillRect/>
          </a:stretch>
        </p:blipFill>
        <p:spPr>
          <a:xfrm>
            <a:off x="9425369" y="6408000"/>
            <a:ext cx="725199" cy="400110"/>
          </a:xfrm>
          <a:prstGeom prst="rect">
            <a:avLst/>
          </a:prstGeom>
        </p:spPr>
      </p:pic>
    </p:spTree>
    <p:extLst>
      <p:ext uri="{BB962C8B-B14F-4D97-AF65-F5344CB8AC3E}">
        <p14:creationId xmlns:p14="http://schemas.microsoft.com/office/powerpoint/2010/main" val="61430063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2" name="Gerader Verbinder 31">
            <a:extLst>
              <a:ext uri="{FF2B5EF4-FFF2-40B4-BE49-F238E27FC236}">
                <a16:creationId xmlns:a16="http://schemas.microsoft.com/office/drawing/2014/main" id="{EE2D24FE-76A3-4701-BF49-2EBCD1E4D345}"/>
              </a:ext>
            </a:extLst>
          </p:cNvPr>
          <p:cNvCxnSpPr>
            <a:cxnSpLocks/>
            <a:endCxn id="30" idx="5"/>
          </p:cNvCxnSpPr>
          <p:nvPr/>
        </p:nvCxnSpPr>
        <p:spPr>
          <a:xfrm flipV="1">
            <a:off x="10582274" y="2095532"/>
            <a:ext cx="263279" cy="153280"/>
          </a:xfrm>
          <a:prstGeom prst="line">
            <a:avLst/>
          </a:prstGeom>
          <a:ln w="6350"/>
        </p:spPr>
        <p:style>
          <a:lnRef idx="2">
            <a:schemeClr val="accent1"/>
          </a:lnRef>
          <a:fillRef idx="0">
            <a:schemeClr val="accent1"/>
          </a:fillRef>
          <a:effectRef idx="1">
            <a:schemeClr val="accent1"/>
          </a:effectRef>
          <a:fontRef idx="minor">
            <a:schemeClr val="tx1"/>
          </a:fontRef>
        </p:style>
      </p:cxnSp>
      <p:sp>
        <p:nvSpPr>
          <p:cNvPr id="16" name="Würfel 15">
            <a:extLst>
              <a:ext uri="{FF2B5EF4-FFF2-40B4-BE49-F238E27FC236}">
                <a16:creationId xmlns:a16="http://schemas.microsoft.com/office/drawing/2014/main" id="{44063F40-C177-4327-A695-A977C4307081}"/>
              </a:ext>
            </a:extLst>
          </p:cNvPr>
          <p:cNvSpPr/>
          <p:nvPr/>
        </p:nvSpPr>
        <p:spPr>
          <a:xfrm>
            <a:off x="10293349" y="1799552"/>
            <a:ext cx="288925" cy="584201"/>
          </a:xfrm>
          <a:prstGeom prst="cube">
            <a:avLst>
              <a:gd name="adj" fmla="val 46595"/>
            </a:avLst>
          </a:prstGeom>
          <a:solidFill>
            <a:srgbClr val="FFC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2" name="Titel 1">
            <a:extLst>
              <a:ext uri="{FF2B5EF4-FFF2-40B4-BE49-F238E27FC236}">
                <a16:creationId xmlns:a16="http://schemas.microsoft.com/office/drawing/2014/main" id="{4D7ABF54-6529-4F03-BF43-F82D696F242F}"/>
              </a:ext>
            </a:extLst>
          </p:cNvPr>
          <p:cNvSpPr>
            <a:spLocks noGrp="1"/>
          </p:cNvSpPr>
          <p:nvPr>
            <p:ph type="title"/>
          </p:nvPr>
        </p:nvSpPr>
        <p:spPr/>
        <p:txBody>
          <a:bodyPr/>
          <a:lstStyle/>
          <a:p>
            <a:r>
              <a:rPr lang="de-DE" dirty="0" err="1"/>
              <a:t>Application</a:t>
            </a:r>
            <a:r>
              <a:rPr lang="de-DE" dirty="0"/>
              <a:t> 2: Different </a:t>
            </a:r>
            <a:r>
              <a:rPr lang="de-DE" dirty="0" err="1"/>
              <a:t>models</a:t>
            </a:r>
            <a:r>
              <a:rPr lang="de-DE" dirty="0"/>
              <a:t> </a:t>
            </a:r>
            <a:r>
              <a:rPr lang="de-DE" dirty="0" err="1"/>
              <a:t>for</a:t>
            </a:r>
            <a:r>
              <a:rPr lang="de-DE" dirty="0"/>
              <a:t> different </a:t>
            </a:r>
            <a:r>
              <a:rPr lang="de-DE" dirty="0" err="1"/>
              <a:t>physical</a:t>
            </a:r>
            <a:r>
              <a:rPr lang="de-DE" dirty="0"/>
              <a:t> </a:t>
            </a:r>
            <a:r>
              <a:rPr lang="de-DE" dirty="0" err="1"/>
              <a:t>tasks</a:t>
            </a:r>
            <a:endParaRPr lang="de-DE" dirty="0"/>
          </a:p>
        </p:txBody>
      </p:sp>
      <p:sp>
        <p:nvSpPr>
          <p:cNvPr id="3" name="Foliennummernplatzhalter 2">
            <a:extLst>
              <a:ext uri="{FF2B5EF4-FFF2-40B4-BE49-F238E27FC236}">
                <a16:creationId xmlns:a16="http://schemas.microsoft.com/office/drawing/2014/main" id="{B783672D-13C3-49BC-9671-00FD02BCF0D0}"/>
              </a:ext>
            </a:extLst>
          </p:cNvPr>
          <p:cNvSpPr>
            <a:spLocks noGrp="1"/>
          </p:cNvSpPr>
          <p:nvPr>
            <p:ph type="sldNum" sz="quarter" idx="12"/>
          </p:nvPr>
        </p:nvSpPr>
        <p:spPr/>
        <p:txBody>
          <a:bodyPr/>
          <a:lstStyle/>
          <a:p>
            <a:pPr defTabSz="609585"/>
            <a:fld id="{0EC98677-B2D0-CE4F-80A5-D755685D849F}" type="slidenum">
              <a:rPr lang="de-DE" smtClean="0">
                <a:solidFill>
                  <a:srgbClr val="000000">
                    <a:lumMod val="50000"/>
                    <a:lumOff val="50000"/>
                  </a:srgbClr>
                </a:solidFill>
              </a:rPr>
              <a:pPr defTabSz="609585"/>
              <a:t>47</a:t>
            </a:fld>
            <a:endParaRPr lang="de-DE" dirty="0">
              <a:solidFill>
                <a:srgbClr val="000000">
                  <a:lumMod val="50000"/>
                  <a:lumOff val="50000"/>
                </a:srgbClr>
              </a:solidFill>
            </a:endParaRPr>
          </a:p>
        </p:txBody>
      </p:sp>
      <p:pic>
        <p:nvPicPr>
          <p:cNvPr id="15" name="Grafik 14">
            <a:extLst>
              <a:ext uri="{FF2B5EF4-FFF2-40B4-BE49-F238E27FC236}">
                <a16:creationId xmlns:a16="http://schemas.microsoft.com/office/drawing/2014/main" id="{5CB65436-C760-4F96-B0D1-5998140D4330}"/>
              </a:ext>
            </a:extLst>
          </p:cNvPr>
          <p:cNvPicPr>
            <a:picLocks noChangeAspect="1"/>
          </p:cNvPicPr>
          <p:nvPr/>
        </p:nvPicPr>
        <p:blipFill>
          <a:blip r:embed="rId3"/>
          <a:stretch>
            <a:fillRect/>
          </a:stretch>
        </p:blipFill>
        <p:spPr>
          <a:xfrm>
            <a:off x="7647708" y="4066953"/>
            <a:ext cx="4379292" cy="1487897"/>
          </a:xfrm>
          <a:prstGeom prst="rect">
            <a:avLst/>
          </a:prstGeom>
        </p:spPr>
      </p:pic>
      <p:sp>
        <p:nvSpPr>
          <p:cNvPr id="20" name="Textfeld 19">
            <a:extLst>
              <a:ext uri="{FF2B5EF4-FFF2-40B4-BE49-F238E27FC236}">
                <a16:creationId xmlns:a16="http://schemas.microsoft.com/office/drawing/2014/main" id="{5354CE6B-C7B6-43EE-B0DC-F2D50A2843B7}"/>
              </a:ext>
            </a:extLst>
          </p:cNvPr>
          <p:cNvSpPr txBox="1"/>
          <p:nvPr/>
        </p:nvSpPr>
        <p:spPr>
          <a:xfrm>
            <a:off x="585600" y="1459534"/>
            <a:ext cx="7668574" cy="4637295"/>
          </a:xfrm>
          <a:prstGeom prst="rect">
            <a:avLst/>
          </a:prstGeom>
          <a:noFill/>
        </p:spPr>
        <p:txBody>
          <a:bodyPr wrap="none" rtlCol="0">
            <a:spAutoFit/>
          </a:bodyPr>
          <a:lstStyle/>
          <a:p>
            <a:pPr>
              <a:spcBef>
                <a:spcPct val="20000"/>
              </a:spcBef>
            </a:pPr>
            <a:r>
              <a:rPr lang="de-DE" sz="2000" b="1" dirty="0" err="1">
                <a:solidFill>
                  <a:schemeClr val="tx2"/>
                </a:solidFill>
              </a:rPr>
              <a:t>Convolutional</a:t>
            </a:r>
            <a:r>
              <a:rPr lang="de-DE" sz="2000" b="1" dirty="0">
                <a:solidFill>
                  <a:schemeClr val="tx2"/>
                </a:solidFill>
              </a:rPr>
              <a:t> </a:t>
            </a:r>
            <a:r>
              <a:rPr lang="de-DE" sz="2000" b="1" dirty="0" err="1">
                <a:solidFill>
                  <a:schemeClr val="tx2"/>
                </a:solidFill>
              </a:rPr>
              <a:t>networks</a:t>
            </a:r>
            <a:r>
              <a:rPr lang="de-DE" sz="2000" b="1" dirty="0">
                <a:solidFill>
                  <a:schemeClr val="tx2"/>
                </a:solidFill>
              </a:rPr>
              <a:t>:</a:t>
            </a:r>
          </a:p>
          <a:p>
            <a:pPr marL="721766" lvl="1" indent="-359824" defTabSz="609585">
              <a:spcBef>
                <a:spcPct val="20000"/>
              </a:spcBef>
              <a:buFont typeface="Courier New" panose="02070309020205020404" pitchFamily="49" charset="0"/>
              <a:buChar char="o"/>
              <a:tabLst>
                <a:tab pos="958827" algn="l"/>
              </a:tabLst>
            </a:pPr>
            <a:r>
              <a:rPr lang="de-DE" sz="2000" spc="67" dirty="0" err="1">
                <a:solidFill>
                  <a:schemeClr val="tx1">
                    <a:lumMod val="65000"/>
                    <a:lumOff val="35000"/>
                  </a:schemeClr>
                </a:solidFill>
              </a:rPr>
              <a:t>Sliding</a:t>
            </a:r>
            <a:r>
              <a:rPr lang="de-DE" sz="2000" spc="67" dirty="0">
                <a:solidFill>
                  <a:schemeClr val="tx1">
                    <a:lumMod val="65000"/>
                    <a:lumOff val="35000"/>
                  </a:schemeClr>
                </a:solidFill>
              </a:rPr>
              <a:t> </a:t>
            </a:r>
            <a:r>
              <a:rPr lang="de-DE" sz="2000" spc="67" dirty="0" err="1">
                <a:solidFill>
                  <a:schemeClr val="tx1">
                    <a:lumMod val="65000"/>
                    <a:lumOff val="35000"/>
                  </a:schemeClr>
                </a:solidFill>
              </a:rPr>
              <a:t>small</a:t>
            </a:r>
            <a:r>
              <a:rPr lang="de-DE" sz="2000" spc="67" dirty="0">
                <a:solidFill>
                  <a:schemeClr val="tx1">
                    <a:lumMod val="65000"/>
                    <a:lumOff val="35000"/>
                  </a:schemeClr>
                </a:solidFill>
              </a:rPr>
              <a:t> </a:t>
            </a:r>
            <a:r>
              <a:rPr lang="de-DE" sz="2000" spc="67" dirty="0" err="1">
                <a:solidFill>
                  <a:schemeClr val="tx1">
                    <a:lumMod val="65000"/>
                    <a:lumOff val="35000"/>
                  </a:schemeClr>
                </a:solidFill>
              </a:rPr>
              <a:t>filters</a:t>
            </a:r>
            <a:r>
              <a:rPr lang="de-DE" sz="2000" spc="67" dirty="0">
                <a:solidFill>
                  <a:schemeClr val="tx1">
                    <a:lumMod val="65000"/>
                    <a:lumOff val="35000"/>
                  </a:schemeClr>
                </a:solidFill>
              </a:rPr>
              <a:t> </a:t>
            </a:r>
            <a:r>
              <a:rPr lang="de-DE" sz="2000" spc="67" dirty="0" err="1">
                <a:solidFill>
                  <a:schemeClr val="tx1">
                    <a:lumMod val="65000"/>
                    <a:lumOff val="35000"/>
                  </a:schemeClr>
                </a:solidFill>
              </a:rPr>
              <a:t>with</a:t>
            </a:r>
            <a:r>
              <a:rPr lang="de-DE" sz="2000" spc="67" dirty="0">
                <a:solidFill>
                  <a:schemeClr val="tx1">
                    <a:lumMod val="65000"/>
                    <a:lumOff val="35000"/>
                  </a:schemeClr>
                </a:solidFill>
              </a:rPr>
              <a:t> adaptive </a:t>
            </a:r>
            <a:r>
              <a:rPr lang="de-DE" sz="2000" spc="67" dirty="0" err="1">
                <a:solidFill>
                  <a:schemeClr val="tx1">
                    <a:lumMod val="65000"/>
                    <a:lumOff val="35000"/>
                  </a:schemeClr>
                </a:solidFill>
              </a:rPr>
              <a:t>weights</a:t>
            </a:r>
            <a:r>
              <a:rPr lang="de-DE" sz="2000" spc="67" dirty="0">
                <a:solidFill>
                  <a:schemeClr val="tx1">
                    <a:lumMod val="65000"/>
                    <a:lumOff val="35000"/>
                  </a:schemeClr>
                </a:solidFill>
              </a:rPr>
              <a:t> </a:t>
            </a:r>
            <a:r>
              <a:rPr lang="de-DE" sz="2000" spc="67" dirty="0" err="1">
                <a:solidFill>
                  <a:schemeClr val="tx1">
                    <a:lumMod val="65000"/>
                    <a:lumOff val="35000"/>
                  </a:schemeClr>
                </a:solidFill>
              </a:rPr>
              <a:t>over</a:t>
            </a:r>
            <a:r>
              <a:rPr lang="de-DE" sz="2000" spc="67" dirty="0">
                <a:solidFill>
                  <a:schemeClr val="tx1">
                    <a:lumMod val="65000"/>
                    <a:lumOff val="35000"/>
                  </a:schemeClr>
                </a:solidFill>
              </a:rPr>
              <a:t> </a:t>
            </a:r>
            <a:r>
              <a:rPr lang="de-DE" sz="2000" spc="67" dirty="0" err="1">
                <a:solidFill>
                  <a:schemeClr val="tx1">
                    <a:lumMod val="65000"/>
                    <a:lumOff val="35000"/>
                  </a:schemeClr>
                </a:solidFill>
              </a:rPr>
              <a:t>the</a:t>
            </a:r>
            <a:r>
              <a:rPr lang="de-DE" sz="2000" spc="67" dirty="0">
                <a:solidFill>
                  <a:schemeClr val="tx1">
                    <a:lumMod val="65000"/>
                    <a:lumOff val="35000"/>
                  </a:schemeClr>
                </a:solidFill>
              </a:rPr>
              <a:t> </a:t>
            </a:r>
            <a:r>
              <a:rPr lang="de-DE" sz="2000" spc="67" dirty="0" err="1">
                <a:solidFill>
                  <a:schemeClr val="tx1">
                    <a:lumMod val="65000"/>
                    <a:lumOff val="35000"/>
                  </a:schemeClr>
                </a:solidFill>
              </a:rPr>
              <a:t>input</a:t>
            </a:r>
            <a:endParaRPr lang="de-DE" sz="2000" spc="67" dirty="0">
              <a:solidFill>
                <a:schemeClr val="tx1">
                  <a:lumMod val="65000"/>
                  <a:lumOff val="35000"/>
                </a:schemeClr>
              </a:solidFill>
            </a:endParaRPr>
          </a:p>
          <a:p>
            <a:pPr marL="721766" lvl="1" indent="-359824" defTabSz="609585">
              <a:spcBef>
                <a:spcPct val="20000"/>
              </a:spcBef>
              <a:buFont typeface="Courier New" panose="02070309020205020404" pitchFamily="49" charset="0"/>
              <a:buChar char="o"/>
              <a:tabLst>
                <a:tab pos="958827" algn="l"/>
              </a:tabLst>
            </a:pPr>
            <a:r>
              <a:rPr lang="de-DE" sz="2000" spc="67" dirty="0" err="1">
                <a:solidFill>
                  <a:schemeClr val="tx1">
                    <a:lumMod val="65000"/>
                    <a:lumOff val="35000"/>
                  </a:schemeClr>
                </a:solidFill>
              </a:rPr>
              <a:t>Far</a:t>
            </a:r>
            <a:r>
              <a:rPr lang="de-DE" sz="2000" spc="67" dirty="0">
                <a:solidFill>
                  <a:schemeClr val="tx1">
                    <a:lumMod val="65000"/>
                    <a:lumOff val="35000"/>
                  </a:schemeClr>
                </a:solidFill>
              </a:rPr>
              <a:t> </a:t>
            </a:r>
            <a:r>
              <a:rPr lang="de-DE" sz="2000" spc="67" dirty="0" err="1">
                <a:solidFill>
                  <a:schemeClr val="tx1">
                    <a:lumMod val="65000"/>
                    <a:lumOff val="35000"/>
                  </a:schemeClr>
                </a:solidFill>
              </a:rPr>
              <a:t>more</a:t>
            </a:r>
            <a:r>
              <a:rPr lang="de-DE" sz="2000" spc="67" dirty="0">
                <a:solidFill>
                  <a:schemeClr val="tx1">
                    <a:lumMod val="65000"/>
                    <a:lumOff val="35000"/>
                  </a:schemeClr>
                </a:solidFill>
              </a:rPr>
              <a:t> </a:t>
            </a:r>
            <a:r>
              <a:rPr lang="de-DE" sz="2000" spc="67" dirty="0" err="1">
                <a:solidFill>
                  <a:schemeClr val="tx1">
                    <a:lumMod val="65000"/>
                    <a:lumOff val="35000"/>
                  </a:schemeClr>
                </a:solidFill>
              </a:rPr>
              <a:t>efficient</a:t>
            </a:r>
            <a:r>
              <a:rPr lang="de-DE" sz="2000" spc="67" dirty="0">
                <a:solidFill>
                  <a:schemeClr val="tx1">
                    <a:lumMod val="65000"/>
                    <a:lumOff val="35000"/>
                  </a:schemeClr>
                </a:solidFill>
              </a:rPr>
              <a:t> </a:t>
            </a:r>
            <a:r>
              <a:rPr lang="de-DE" sz="2000" spc="67" dirty="0" err="1">
                <a:solidFill>
                  <a:schemeClr val="tx1">
                    <a:lumMod val="65000"/>
                    <a:lumOff val="35000"/>
                  </a:schemeClr>
                </a:solidFill>
              </a:rPr>
              <a:t>than</a:t>
            </a:r>
            <a:r>
              <a:rPr lang="de-DE" sz="2000" spc="67" dirty="0">
                <a:solidFill>
                  <a:schemeClr val="tx1">
                    <a:lumMod val="65000"/>
                    <a:lumOff val="35000"/>
                  </a:schemeClr>
                </a:solidFill>
              </a:rPr>
              <a:t> fully-</a:t>
            </a:r>
            <a:r>
              <a:rPr lang="de-DE" sz="2000" spc="67" dirty="0" err="1">
                <a:solidFill>
                  <a:schemeClr val="tx1">
                    <a:lumMod val="65000"/>
                    <a:lumOff val="35000"/>
                  </a:schemeClr>
                </a:solidFill>
              </a:rPr>
              <a:t>connected</a:t>
            </a:r>
            <a:r>
              <a:rPr lang="de-DE" sz="2000" spc="67" dirty="0">
                <a:solidFill>
                  <a:schemeClr val="tx1">
                    <a:lumMod val="65000"/>
                    <a:lumOff val="35000"/>
                  </a:schemeClr>
                </a:solidFill>
              </a:rPr>
              <a:t> </a:t>
            </a:r>
            <a:r>
              <a:rPr lang="de-DE" sz="2000" spc="67" dirty="0" err="1">
                <a:solidFill>
                  <a:schemeClr val="tx1">
                    <a:lumMod val="65000"/>
                    <a:lumOff val="35000"/>
                  </a:schemeClr>
                </a:solidFill>
              </a:rPr>
              <a:t>networks</a:t>
            </a:r>
            <a:endParaRPr lang="de-DE" sz="2000" spc="67" dirty="0">
              <a:solidFill>
                <a:schemeClr val="tx1">
                  <a:lumMod val="65000"/>
                  <a:lumOff val="35000"/>
                </a:schemeClr>
              </a:solidFill>
            </a:endParaRPr>
          </a:p>
          <a:p>
            <a:pPr>
              <a:spcBef>
                <a:spcPct val="20000"/>
              </a:spcBef>
            </a:pPr>
            <a:endParaRPr lang="de-DE" sz="2000" b="0" dirty="0">
              <a:solidFill>
                <a:schemeClr val="tx2"/>
              </a:solidFill>
            </a:endParaRPr>
          </a:p>
          <a:p>
            <a:pPr marL="704842" lvl="1" indent="-342900">
              <a:buFont typeface="Courier New" panose="02070309020205020404" pitchFamily="49" charset="0"/>
              <a:buChar char="o"/>
            </a:pPr>
            <a:r>
              <a:rPr lang="de-DE" sz="1867" b="0" dirty="0">
                <a:solidFill>
                  <a:srgbClr val="000000">
                    <a:lumMod val="65000"/>
                    <a:lumOff val="35000"/>
                  </a:srgbClr>
                </a:solidFill>
                <a:latin typeface="Arial"/>
              </a:rPr>
              <a:t>Tasks:</a:t>
            </a:r>
          </a:p>
          <a:p>
            <a:pPr marL="1257277" lvl="2" indent="-285750">
              <a:buFont typeface="Arial" panose="020B0604020202020204" pitchFamily="34" charset="0"/>
              <a:buChar char="•"/>
            </a:pPr>
            <a:r>
              <a:rPr lang="de-DE" sz="1600" b="0" dirty="0" err="1">
                <a:solidFill>
                  <a:srgbClr val="000000">
                    <a:lumMod val="65000"/>
                    <a:lumOff val="35000"/>
                  </a:srgbClr>
                </a:solidFill>
                <a:latin typeface="Arial"/>
              </a:rPr>
              <a:t>analysis</a:t>
            </a:r>
            <a:r>
              <a:rPr lang="de-DE" sz="1600" b="0" dirty="0">
                <a:solidFill>
                  <a:srgbClr val="000000">
                    <a:lumMod val="65000"/>
                    <a:lumOff val="35000"/>
                  </a:srgbClr>
                </a:solidFill>
                <a:latin typeface="Arial"/>
              </a:rPr>
              <a:t> </a:t>
            </a:r>
            <a:r>
              <a:rPr lang="de-DE" sz="1600" b="0" dirty="0" err="1">
                <a:solidFill>
                  <a:srgbClr val="000000">
                    <a:lumMod val="65000"/>
                    <a:lumOff val="35000"/>
                  </a:srgbClr>
                </a:solidFill>
                <a:latin typeface="Arial"/>
              </a:rPr>
              <a:t>of</a:t>
            </a:r>
            <a:r>
              <a:rPr lang="de-DE" sz="1600" b="0" dirty="0">
                <a:solidFill>
                  <a:srgbClr val="000000">
                    <a:lumMod val="65000"/>
                    <a:lumOff val="35000"/>
                  </a:srgbClr>
                </a:solidFill>
                <a:latin typeface="Arial"/>
              </a:rPr>
              <a:t> </a:t>
            </a:r>
            <a:r>
              <a:rPr lang="de-DE" sz="1600" b="0" dirty="0" err="1">
                <a:solidFill>
                  <a:srgbClr val="000000">
                    <a:lumMod val="65000"/>
                    <a:lumOff val="35000"/>
                  </a:srgbClr>
                </a:solidFill>
                <a:latin typeface="Arial"/>
              </a:rPr>
              <a:t>image</a:t>
            </a:r>
            <a:r>
              <a:rPr lang="de-DE" sz="1600" b="0" dirty="0">
                <a:solidFill>
                  <a:srgbClr val="000000">
                    <a:lumMod val="65000"/>
                    <a:lumOff val="35000"/>
                  </a:srgbClr>
                </a:solidFill>
                <a:latin typeface="Arial"/>
              </a:rPr>
              <a:t> like </a:t>
            </a:r>
            <a:r>
              <a:rPr lang="de-DE" sz="1600" b="0" dirty="0" err="1">
                <a:solidFill>
                  <a:srgbClr val="000000">
                    <a:lumMod val="65000"/>
                    <a:lumOff val="35000"/>
                  </a:srgbClr>
                </a:solidFill>
                <a:latin typeface="Arial"/>
              </a:rPr>
              <a:t>data</a:t>
            </a:r>
            <a:r>
              <a:rPr lang="de-DE" sz="1600" b="0" dirty="0">
                <a:solidFill>
                  <a:srgbClr val="000000">
                    <a:lumMod val="65000"/>
                    <a:lumOff val="35000"/>
                  </a:srgbClr>
                </a:solidFill>
                <a:latin typeface="Arial"/>
              </a:rPr>
              <a:t>,</a:t>
            </a:r>
            <a:r>
              <a:rPr lang="de-DE" sz="1600" dirty="0">
                <a:solidFill>
                  <a:srgbClr val="000000">
                    <a:lumMod val="65000"/>
                    <a:lumOff val="35000"/>
                  </a:srgbClr>
                </a:solidFill>
                <a:latin typeface="Arial"/>
              </a:rPr>
              <a:t> </a:t>
            </a:r>
            <a:r>
              <a:rPr lang="de-DE" sz="1600" dirty="0" err="1">
                <a:solidFill>
                  <a:srgbClr val="000000">
                    <a:lumMod val="65000"/>
                    <a:lumOff val="35000"/>
                  </a:srgbClr>
                </a:solidFill>
                <a:latin typeface="Arial"/>
              </a:rPr>
              <a:t>scientific</a:t>
            </a:r>
            <a:r>
              <a:rPr lang="de-DE" sz="1600" dirty="0">
                <a:solidFill>
                  <a:srgbClr val="000000">
                    <a:lumMod val="65000"/>
                    <a:lumOff val="35000"/>
                  </a:srgbClr>
                </a:solidFill>
                <a:latin typeface="Arial"/>
              </a:rPr>
              <a:t> </a:t>
            </a:r>
            <a:r>
              <a:rPr lang="de-DE" sz="1600" dirty="0" err="1">
                <a:solidFill>
                  <a:srgbClr val="000000">
                    <a:lumMod val="65000"/>
                    <a:lumOff val="35000"/>
                  </a:srgbClr>
                </a:solidFill>
                <a:latin typeface="Arial"/>
              </a:rPr>
              <a:t>imaging</a:t>
            </a:r>
            <a:endParaRPr lang="de-DE" sz="1600" dirty="0">
              <a:solidFill>
                <a:srgbClr val="000000">
                  <a:lumMod val="65000"/>
                  <a:lumOff val="35000"/>
                </a:srgbClr>
              </a:solidFill>
              <a:latin typeface="Arial"/>
            </a:endParaRPr>
          </a:p>
          <a:p>
            <a:pPr marL="1257277" lvl="2" indent="-285750">
              <a:buFont typeface="Arial" panose="020B0604020202020204" pitchFamily="34" charset="0"/>
              <a:buChar char="•"/>
            </a:pPr>
            <a:r>
              <a:rPr lang="de-DE" sz="1600" b="0" dirty="0" err="1">
                <a:solidFill>
                  <a:srgbClr val="000000">
                    <a:lumMod val="65000"/>
                    <a:lumOff val="35000"/>
                  </a:srgbClr>
                </a:solidFill>
                <a:latin typeface="Arial"/>
              </a:rPr>
              <a:t>Classifiactio</a:t>
            </a:r>
            <a:r>
              <a:rPr lang="de-DE" sz="1600" dirty="0" err="1">
                <a:solidFill>
                  <a:srgbClr val="000000">
                    <a:lumMod val="65000"/>
                    <a:lumOff val="35000"/>
                  </a:srgbClr>
                </a:solidFill>
                <a:latin typeface="Arial"/>
              </a:rPr>
              <a:t>n</a:t>
            </a:r>
            <a:r>
              <a:rPr lang="de-DE" sz="1600" dirty="0">
                <a:solidFill>
                  <a:srgbClr val="000000">
                    <a:lumMod val="65000"/>
                    <a:lumOff val="35000"/>
                  </a:srgbClr>
                </a:solidFill>
                <a:latin typeface="Arial"/>
              </a:rPr>
              <a:t> and </a:t>
            </a:r>
            <a:r>
              <a:rPr lang="de-DE" sz="1600" dirty="0" err="1">
                <a:solidFill>
                  <a:srgbClr val="000000">
                    <a:lumMod val="65000"/>
                    <a:lumOff val="35000"/>
                  </a:srgbClr>
                </a:solidFill>
                <a:latin typeface="Arial"/>
              </a:rPr>
              <a:t>regression</a:t>
            </a:r>
            <a:endParaRPr lang="de-DE" sz="1600" b="0" dirty="0">
              <a:solidFill>
                <a:srgbClr val="000000">
                  <a:lumMod val="65000"/>
                  <a:lumOff val="35000"/>
                </a:srgbClr>
              </a:solidFill>
              <a:latin typeface="Arial"/>
            </a:endParaRPr>
          </a:p>
          <a:p>
            <a:pPr marL="361942" lvl="1"/>
            <a:endParaRPr lang="de-DE" sz="2000" b="0" dirty="0">
              <a:solidFill>
                <a:schemeClr val="tx2"/>
              </a:solidFill>
            </a:endParaRPr>
          </a:p>
          <a:p>
            <a:pPr marL="704842" lvl="1" indent="-342900">
              <a:buFont typeface="Courier New" panose="02070309020205020404" pitchFamily="49" charset="0"/>
              <a:buChar char="o"/>
            </a:pPr>
            <a:r>
              <a:rPr lang="de-DE" sz="1867" dirty="0">
                <a:solidFill>
                  <a:srgbClr val="000000">
                    <a:lumMod val="65000"/>
                    <a:lumOff val="35000"/>
                  </a:srgbClr>
                </a:solidFill>
                <a:latin typeface="Arial"/>
              </a:rPr>
              <a:t>E.g.:</a:t>
            </a:r>
            <a:endParaRPr lang="de-DE" sz="1600" dirty="0">
              <a:solidFill>
                <a:srgbClr val="FF0000"/>
              </a:solidFill>
            </a:endParaRPr>
          </a:p>
          <a:p>
            <a:pPr marL="1257277" lvl="2" indent="-285750">
              <a:buFont typeface="Arial" panose="020B0604020202020204" pitchFamily="34" charset="0"/>
              <a:buChar char="•"/>
            </a:pPr>
            <a:r>
              <a:rPr lang="de-DE" sz="1600" dirty="0">
                <a:solidFill>
                  <a:srgbClr val="000000">
                    <a:lumMod val="65000"/>
                    <a:lumOff val="35000"/>
                  </a:srgbClr>
                </a:solidFill>
                <a:latin typeface="Arial"/>
              </a:rPr>
              <a:t>Classification: </a:t>
            </a:r>
            <a:r>
              <a:rPr lang="de-DE" sz="1600" dirty="0" err="1">
                <a:solidFill>
                  <a:srgbClr val="000000">
                    <a:lumMod val="65000"/>
                    <a:lumOff val="35000"/>
                  </a:srgbClr>
                </a:solidFill>
                <a:latin typeface="Arial"/>
              </a:rPr>
              <a:t>Is</a:t>
            </a:r>
            <a:r>
              <a:rPr lang="de-DE" sz="1600" dirty="0">
                <a:solidFill>
                  <a:srgbClr val="000000">
                    <a:lumMod val="65000"/>
                    <a:lumOff val="35000"/>
                  </a:srgbClr>
                </a:solidFill>
                <a:latin typeface="Arial"/>
              </a:rPr>
              <a:t> </a:t>
            </a:r>
            <a:r>
              <a:rPr lang="de-DE" sz="1600" dirty="0" err="1">
                <a:solidFill>
                  <a:srgbClr val="000000">
                    <a:lumMod val="65000"/>
                    <a:lumOff val="35000"/>
                  </a:srgbClr>
                </a:solidFill>
                <a:latin typeface="Arial"/>
              </a:rPr>
              <a:t>the</a:t>
            </a:r>
            <a:r>
              <a:rPr lang="de-DE" sz="1600" dirty="0">
                <a:solidFill>
                  <a:srgbClr val="000000">
                    <a:lumMod val="65000"/>
                    <a:lumOff val="35000"/>
                  </a:srgbClr>
                </a:solidFill>
                <a:latin typeface="Arial"/>
              </a:rPr>
              <a:t> </a:t>
            </a:r>
            <a:r>
              <a:rPr lang="de-DE" sz="1600" dirty="0" err="1">
                <a:solidFill>
                  <a:srgbClr val="000000">
                    <a:lumMod val="65000"/>
                    <a:lumOff val="35000"/>
                  </a:srgbClr>
                </a:solidFill>
                <a:latin typeface="Arial"/>
              </a:rPr>
              <a:t>detector</a:t>
            </a:r>
            <a:r>
              <a:rPr lang="de-DE" sz="1600" dirty="0">
                <a:solidFill>
                  <a:srgbClr val="000000">
                    <a:lumMod val="65000"/>
                    <a:lumOff val="35000"/>
                  </a:srgbClr>
                </a:solidFill>
                <a:latin typeface="Arial"/>
              </a:rPr>
              <a:t> </a:t>
            </a:r>
            <a:r>
              <a:rPr lang="de-DE" sz="1600" dirty="0" err="1">
                <a:solidFill>
                  <a:srgbClr val="000000">
                    <a:lumMod val="65000"/>
                    <a:lumOff val="35000"/>
                  </a:srgbClr>
                </a:solidFill>
                <a:latin typeface="Arial"/>
              </a:rPr>
              <a:t>response</a:t>
            </a:r>
            <a:r>
              <a:rPr lang="de-DE" sz="1600" dirty="0">
                <a:solidFill>
                  <a:srgbClr val="000000">
                    <a:lumMod val="65000"/>
                    <a:lumOff val="35000"/>
                  </a:srgbClr>
                </a:solidFill>
                <a:latin typeface="Arial"/>
              </a:rPr>
              <a:t> </a:t>
            </a:r>
            <a:r>
              <a:rPr lang="de-DE" sz="1600" dirty="0" err="1">
                <a:solidFill>
                  <a:srgbClr val="000000">
                    <a:lumMod val="65000"/>
                    <a:lumOff val="35000"/>
                  </a:srgbClr>
                </a:solidFill>
                <a:latin typeface="Arial"/>
              </a:rPr>
              <a:t>signal</a:t>
            </a:r>
            <a:r>
              <a:rPr lang="de-DE" sz="1600" dirty="0">
                <a:solidFill>
                  <a:srgbClr val="000000">
                    <a:lumMod val="65000"/>
                    <a:lumOff val="35000"/>
                  </a:srgbClr>
                </a:solidFill>
                <a:latin typeface="Arial"/>
              </a:rPr>
              <a:t> </a:t>
            </a:r>
            <a:r>
              <a:rPr lang="de-DE" sz="1600" dirty="0" err="1">
                <a:solidFill>
                  <a:srgbClr val="000000">
                    <a:lumMod val="65000"/>
                    <a:lumOff val="35000"/>
                  </a:srgbClr>
                </a:solidFill>
                <a:latin typeface="Arial"/>
              </a:rPr>
              <a:t>or</a:t>
            </a:r>
            <a:r>
              <a:rPr lang="de-DE" sz="1600" dirty="0">
                <a:solidFill>
                  <a:srgbClr val="000000">
                    <a:lumMod val="65000"/>
                    <a:lumOff val="35000"/>
                  </a:srgbClr>
                </a:solidFill>
                <a:latin typeface="Arial"/>
              </a:rPr>
              <a:t> </a:t>
            </a:r>
            <a:r>
              <a:rPr lang="de-DE" sz="1600" dirty="0" err="1">
                <a:solidFill>
                  <a:srgbClr val="000000">
                    <a:lumMod val="65000"/>
                    <a:lumOff val="35000"/>
                  </a:srgbClr>
                </a:solidFill>
                <a:latin typeface="Arial"/>
              </a:rPr>
              <a:t>background</a:t>
            </a:r>
            <a:r>
              <a:rPr lang="de-DE" sz="1600" dirty="0">
                <a:solidFill>
                  <a:srgbClr val="000000">
                    <a:lumMod val="65000"/>
                    <a:lumOff val="35000"/>
                  </a:srgbClr>
                </a:solidFill>
                <a:latin typeface="Arial"/>
              </a:rPr>
              <a:t>?</a:t>
            </a:r>
          </a:p>
          <a:p>
            <a:pPr marL="1257277" lvl="2" indent="-285750">
              <a:buFont typeface="Arial" panose="020B0604020202020204" pitchFamily="34" charset="0"/>
              <a:buChar char="•"/>
            </a:pPr>
            <a:r>
              <a:rPr lang="de-DE" sz="1600" dirty="0">
                <a:solidFill>
                  <a:srgbClr val="000000">
                    <a:lumMod val="65000"/>
                    <a:lumOff val="35000"/>
                  </a:srgbClr>
                </a:solidFill>
                <a:latin typeface="Arial"/>
              </a:rPr>
              <a:t>Regression: </a:t>
            </a:r>
            <a:r>
              <a:rPr lang="de-DE" sz="1600" dirty="0" err="1">
                <a:solidFill>
                  <a:srgbClr val="000000">
                    <a:lumMod val="65000"/>
                    <a:lumOff val="35000"/>
                  </a:srgbClr>
                </a:solidFill>
                <a:latin typeface="Arial"/>
              </a:rPr>
              <a:t>What</a:t>
            </a:r>
            <a:r>
              <a:rPr lang="de-DE" sz="1600" dirty="0">
                <a:solidFill>
                  <a:srgbClr val="000000">
                    <a:lumMod val="65000"/>
                    <a:lumOff val="35000"/>
                  </a:srgbClr>
                </a:solidFill>
                <a:latin typeface="Arial"/>
              </a:rPr>
              <a:t> </a:t>
            </a:r>
            <a:r>
              <a:rPr lang="de-DE" sz="1600" dirty="0" err="1">
                <a:solidFill>
                  <a:srgbClr val="000000">
                    <a:lumMod val="65000"/>
                    <a:lumOff val="35000"/>
                  </a:srgbClr>
                </a:solidFill>
                <a:latin typeface="Arial"/>
              </a:rPr>
              <a:t>is</a:t>
            </a:r>
            <a:r>
              <a:rPr lang="de-DE" sz="1600" dirty="0">
                <a:solidFill>
                  <a:srgbClr val="000000">
                    <a:lumMod val="65000"/>
                    <a:lumOff val="35000"/>
                  </a:srgbClr>
                </a:solidFill>
                <a:latin typeface="Arial"/>
              </a:rPr>
              <a:t> </a:t>
            </a:r>
            <a:r>
              <a:rPr lang="de-DE" sz="1600" dirty="0" err="1">
                <a:solidFill>
                  <a:srgbClr val="000000">
                    <a:lumMod val="65000"/>
                    <a:lumOff val="35000"/>
                  </a:srgbClr>
                </a:solidFill>
                <a:latin typeface="Arial"/>
              </a:rPr>
              <a:t>the</a:t>
            </a:r>
            <a:r>
              <a:rPr lang="de-DE" sz="1600" dirty="0">
                <a:solidFill>
                  <a:srgbClr val="000000">
                    <a:lumMod val="65000"/>
                    <a:lumOff val="35000"/>
                  </a:srgbClr>
                </a:solidFill>
                <a:latin typeface="Arial"/>
              </a:rPr>
              <a:t> </a:t>
            </a:r>
            <a:r>
              <a:rPr lang="de-DE" sz="1600" dirty="0" err="1">
                <a:solidFill>
                  <a:srgbClr val="000000">
                    <a:lumMod val="65000"/>
                    <a:lumOff val="35000"/>
                  </a:srgbClr>
                </a:solidFill>
                <a:latin typeface="Arial"/>
              </a:rPr>
              <a:t>energy</a:t>
            </a:r>
            <a:r>
              <a:rPr lang="de-DE" sz="1600" dirty="0">
                <a:solidFill>
                  <a:srgbClr val="000000">
                    <a:lumMod val="65000"/>
                    <a:lumOff val="35000"/>
                  </a:srgbClr>
                </a:solidFill>
                <a:latin typeface="Arial"/>
              </a:rPr>
              <a:t> </a:t>
            </a:r>
            <a:r>
              <a:rPr lang="de-DE" sz="1600" dirty="0" err="1">
                <a:solidFill>
                  <a:srgbClr val="000000">
                    <a:lumMod val="65000"/>
                    <a:lumOff val="35000"/>
                  </a:srgbClr>
                </a:solidFill>
                <a:latin typeface="Arial"/>
              </a:rPr>
              <a:t>of</a:t>
            </a:r>
            <a:r>
              <a:rPr lang="de-DE" sz="1600" dirty="0">
                <a:solidFill>
                  <a:srgbClr val="000000">
                    <a:lumMod val="65000"/>
                    <a:lumOff val="35000"/>
                  </a:srgbClr>
                </a:solidFill>
                <a:latin typeface="Arial"/>
              </a:rPr>
              <a:t> a </a:t>
            </a:r>
            <a:r>
              <a:rPr lang="de-DE" sz="1600" dirty="0" err="1">
                <a:solidFill>
                  <a:srgbClr val="000000">
                    <a:lumMod val="65000"/>
                    <a:lumOff val="35000"/>
                  </a:srgbClr>
                </a:solidFill>
                <a:latin typeface="Arial"/>
              </a:rPr>
              <a:t>measured</a:t>
            </a:r>
            <a:r>
              <a:rPr lang="de-DE" sz="1600" dirty="0">
                <a:solidFill>
                  <a:srgbClr val="000000">
                    <a:lumMod val="65000"/>
                    <a:lumOff val="35000"/>
                  </a:srgbClr>
                </a:solidFill>
                <a:latin typeface="Arial"/>
              </a:rPr>
              <a:t> </a:t>
            </a:r>
            <a:r>
              <a:rPr lang="de-DE" sz="1600" dirty="0" err="1">
                <a:solidFill>
                  <a:srgbClr val="000000">
                    <a:lumMod val="65000"/>
                    <a:lumOff val="35000"/>
                  </a:srgbClr>
                </a:solidFill>
                <a:latin typeface="Arial"/>
              </a:rPr>
              <a:t>particle</a:t>
            </a:r>
            <a:r>
              <a:rPr lang="de-DE" sz="1600" dirty="0">
                <a:solidFill>
                  <a:srgbClr val="000000">
                    <a:lumMod val="65000"/>
                    <a:lumOff val="35000"/>
                  </a:srgbClr>
                </a:solidFill>
                <a:latin typeface="Arial"/>
              </a:rPr>
              <a:t>?</a:t>
            </a:r>
          </a:p>
          <a:p>
            <a:pPr marL="1257277" lvl="2" indent="-285750">
              <a:buFont typeface="Arial" panose="020B0604020202020204" pitchFamily="34" charset="0"/>
              <a:buChar char="•"/>
            </a:pPr>
            <a:r>
              <a:rPr lang="de-DE" sz="1600" dirty="0">
                <a:solidFill>
                  <a:srgbClr val="000000">
                    <a:lumMod val="65000"/>
                    <a:lumOff val="35000"/>
                  </a:srgbClr>
                </a:solidFill>
                <a:latin typeface="Arial"/>
              </a:rPr>
              <a:t>Reconstruction </a:t>
            </a:r>
            <a:r>
              <a:rPr lang="de-DE" sz="1600" dirty="0" err="1">
                <a:solidFill>
                  <a:srgbClr val="000000">
                    <a:lumMod val="65000"/>
                    <a:lumOff val="35000"/>
                  </a:srgbClr>
                </a:solidFill>
                <a:latin typeface="Arial"/>
              </a:rPr>
              <a:t>tasks</a:t>
            </a:r>
            <a:r>
              <a:rPr lang="de-DE" sz="1600" dirty="0">
                <a:solidFill>
                  <a:srgbClr val="000000">
                    <a:lumMod val="65000"/>
                    <a:lumOff val="35000"/>
                  </a:srgbClr>
                </a:solidFill>
                <a:latin typeface="Arial"/>
              </a:rPr>
              <a:t>:</a:t>
            </a:r>
          </a:p>
          <a:p>
            <a:pPr marL="1714477" lvl="3" indent="-285750">
              <a:buFont typeface="Arial" panose="020B0604020202020204" pitchFamily="34" charset="0"/>
              <a:buChar char="•"/>
            </a:pPr>
            <a:r>
              <a:rPr lang="de-DE" sz="1600" dirty="0">
                <a:solidFill>
                  <a:srgbClr val="000000">
                    <a:lumMod val="65000"/>
                    <a:lumOff val="35000"/>
                  </a:srgbClr>
                </a:solidFill>
                <a:latin typeface="Arial"/>
              </a:rPr>
              <a:t>pixel-</a:t>
            </a:r>
            <a:r>
              <a:rPr lang="de-DE" sz="1600" dirty="0" err="1">
                <a:solidFill>
                  <a:srgbClr val="000000">
                    <a:lumMod val="65000"/>
                    <a:lumOff val="35000"/>
                  </a:srgbClr>
                </a:solidFill>
                <a:latin typeface="Arial"/>
              </a:rPr>
              <a:t>wise</a:t>
            </a:r>
            <a:r>
              <a:rPr lang="de-DE" sz="1600" dirty="0">
                <a:solidFill>
                  <a:srgbClr val="000000">
                    <a:lumMod val="65000"/>
                    <a:lumOff val="35000"/>
                  </a:srgbClr>
                </a:solidFill>
                <a:latin typeface="Arial"/>
              </a:rPr>
              <a:t> </a:t>
            </a:r>
            <a:r>
              <a:rPr lang="de-DE" sz="1600" dirty="0" err="1">
                <a:solidFill>
                  <a:srgbClr val="000000">
                    <a:lumMod val="65000"/>
                    <a:lumOff val="35000"/>
                  </a:srgbClr>
                </a:solidFill>
                <a:latin typeface="Arial"/>
              </a:rPr>
              <a:t>classification</a:t>
            </a:r>
            <a:endParaRPr lang="de-DE" sz="1600" dirty="0">
              <a:solidFill>
                <a:srgbClr val="000000">
                  <a:lumMod val="65000"/>
                  <a:lumOff val="35000"/>
                </a:srgbClr>
              </a:solidFill>
              <a:latin typeface="Arial"/>
            </a:endParaRPr>
          </a:p>
          <a:p>
            <a:pPr marL="1714477" lvl="3" indent="-285750">
              <a:buFont typeface="Arial" panose="020B0604020202020204" pitchFamily="34" charset="0"/>
              <a:buChar char="•"/>
            </a:pPr>
            <a:r>
              <a:rPr lang="de-DE" sz="1600" dirty="0">
                <a:solidFill>
                  <a:srgbClr val="000000">
                    <a:lumMod val="65000"/>
                    <a:lumOff val="35000"/>
                  </a:srgbClr>
                </a:solidFill>
                <a:latin typeface="Arial"/>
              </a:rPr>
              <a:t>pixel-</a:t>
            </a:r>
            <a:r>
              <a:rPr lang="de-DE" sz="1600" dirty="0" err="1">
                <a:solidFill>
                  <a:srgbClr val="000000">
                    <a:lumMod val="65000"/>
                    <a:lumOff val="35000"/>
                  </a:srgbClr>
                </a:solidFill>
                <a:latin typeface="Arial"/>
              </a:rPr>
              <a:t>wise</a:t>
            </a:r>
            <a:r>
              <a:rPr lang="de-DE" sz="1600" dirty="0">
                <a:solidFill>
                  <a:srgbClr val="000000">
                    <a:lumMod val="65000"/>
                    <a:lumOff val="35000"/>
                  </a:srgbClr>
                </a:solidFill>
                <a:latin typeface="Arial"/>
              </a:rPr>
              <a:t> </a:t>
            </a:r>
            <a:r>
              <a:rPr lang="de-DE" sz="1600" dirty="0" err="1">
                <a:solidFill>
                  <a:srgbClr val="000000">
                    <a:lumMod val="65000"/>
                    <a:lumOff val="35000"/>
                  </a:srgbClr>
                </a:solidFill>
                <a:latin typeface="Arial"/>
              </a:rPr>
              <a:t>regression</a:t>
            </a:r>
            <a:r>
              <a:rPr lang="de-DE" sz="1600" dirty="0">
                <a:solidFill>
                  <a:srgbClr val="000000">
                    <a:lumMod val="65000"/>
                    <a:lumOff val="35000"/>
                  </a:srgbClr>
                </a:solidFill>
                <a:latin typeface="Arial"/>
              </a:rPr>
              <a:t>: pixel-</a:t>
            </a:r>
            <a:r>
              <a:rPr lang="de-DE" sz="1600" dirty="0" err="1">
                <a:solidFill>
                  <a:srgbClr val="000000">
                    <a:lumMod val="65000"/>
                    <a:lumOff val="35000"/>
                  </a:srgbClr>
                </a:solidFill>
                <a:latin typeface="Arial"/>
              </a:rPr>
              <a:t>wise</a:t>
            </a:r>
            <a:r>
              <a:rPr lang="de-DE" sz="1600" dirty="0">
                <a:solidFill>
                  <a:srgbClr val="000000">
                    <a:lumMod val="65000"/>
                    <a:lumOff val="35000"/>
                  </a:srgbClr>
                </a:solidFill>
                <a:latin typeface="Arial"/>
              </a:rPr>
              <a:t> </a:t>
            </a:r>
            <a:r>
              <a:rPr lang="de-DE" sz="1600" dirty="0" err="1">
                <a:solidFill>
                  <a:srgbClr val="000000">
                    <a:lumMod val="65000"/>
                    <a:lumOff val="35000"/>
                  </a:srgbClr>
                </a:solidFill>
                <a:latin typeface="Arial"/>
              </a:rPr>
              <a:t>prediction</a:t>
            </a:r>
            <a:r>
              <a:rPr lang="de-DE" sz="1600" dirty="0">
                <a:solidFill>
                  <a:srgbClr val="000000">
                    <a:lumMod val="65000"/>
                    <a:lumOff val="35000"/>
                  </a:srgbClr>
                </a:solidFill>
                <a:latin typeface="Arial"/>
              </a:rPr>
              <a:t> </a:t>
            </a:r>
            <a:r>
              <a:rPr lang="de-DE" sz="1600" dirty="0" err="1">
                <a:solidFill>
                  <a:srgbClr val="000000">
                    <a:lumMod val="65000"/>
                    <a:lumOff val="35000"/>
                  </a:srgbClr>
                </a:solidFill>
                <a:latin typeface="Arial"/>
              </a:rPr>
              <a:t>of</a:t>
            </a:r>
            <a:r>
              <a:rPr lang="de-DE" sz="1600" dirty="0">
                <a:solidFill>
                  <a:srgbClr val="000000">
                    <a:lumMod val="65000"/>
                    <a:lumOff val="35000"/>
                  </a:srgbClr>
                </a:solidFill>
                <a:latin typeface="Arial"/>
              </a:rPr>
              <a:t> </a:t>
            </a:r>
            <a:r>
              <a:rPr lang="de-DE" sz="1600" dirty="0" err="1">
                <a:solidFill>
                  <a:srgbClr val="000000">
                    <a:lumMod val="65000"/>
                    <a:lumOff val="35000"/>
                  </a:srgbClr>
                </a:solidFill>
                <a:latin typeface="Arial"/>
              </a:rPr>
              <a:t>the</a:t>
            </a:r>
            <a:r>
              <a:rPr lang="de-DE" sz="1600" dirty="0">
                <a:solidFill>
                  <a:srgbClr val="000000">
                    <a:lumMod val="65000"/>
                    <a:lumOff val="35000"/>
                  </a:srgbClr>
                </a:solidFill>
                <a:latin typeface="Arial"/>
              </a:rPr>
              <a:t> </a:t>
            </a:r>
            <a:br>
              <a:rPr lang="de-DE" sz="1600" dirty="0">
                <a:solidFill>
                  <a:srgbClr val="000000">
                    <a:lumMod val="65000"/>
                    <a:lumOff val="35000"/>
                  </a:srgbClr>
                </a:solidFill>
                <a:latin typeface="Arial"/>
              </a:rPr>
            </a:br>
            <a:r>
              <a:rPr lang="de-DE" sz="1600" dirty="0" err="1">
                <a:solidFill>
                  <a:srgbClr val="000000">
                    <a:lumMod val="65000"/>
                    <a:lumOff val="35000"/>
                  </a:srgbClr>
                </a:solidFill>
                <a:latin typeface="Arial"/>
              </a:rPr>
              <a:t>local</a:t>
            </a:r>
            <a:r>
              <a:rPr lang="de-DE" sz="1600" dirty="0">
                <a:solidFill>
                  <a:srgbClr val="000000">
                    <a:lumMod val="65000"/>
                    <a:lumOff val="35000"/>
                  </a:srgbClr>
                </a:solidFill>
                <a:latin typeface="Arial"/>
              </a:rPr>
              <a:t> </a:t>
            </a:r>
            <a:r>
              <a:rPr lang="de-DE" sz="1600" dirty="0" err="1">
                <a:solidFill>
                  <a:srgbClr val="000000">
                    <a:lumMod val="65000"/>
                    <a:lumOff val="35000"/>
                  </a:srgbClr>
                </a:solidFill>
                <a:latin typeface="Arial"/>
              </a:rPr>
              <a:t>densities</a:t>
            </a:r>
            <a:r>
              <a:rPr lang="de-DE" sz="1600" dirty="0">
                <a:solidFill>
                  <a:srgbClr val="000000">
                    <a:lumMod val="65000"/>
                    <a:lumOff val="35000"/>
                  </a:srgbClr>
                </a:solidFill>
                <a:latin typeface="Arial"/>
              </a:rPr>
              <a:t> </a:t>
            </a:r>
            <a:r>
              <a:rPr lang="de-DE" sz="1600" dirty="0" err="1">
                <a:solidFill>
                  <a:srgbClr val="000000">
                    <a:lumMod val="65000"/>
                    <a:lumOff val="35000"/>
                  </a:srgbClr>
                </a:solidFill>
                <a:latin typeface="Arial"/>
              </a:rPr>
              <a:t>of</a:t>
            </a:r>
            <a:r>
              <a:rPr lang="de-DE" sz="1600" dirty="0">
                <a:solidFill>
                  <a:srgbClr val="000000">
                    <a:lumMod val="65000"/>
                    <a:lumOff val="35000"/>
                  </a:srgbClr>
                </a:solidFill>
                <a:latin typeface="Arial"/>
              </a:rPr>
              <a:t> </a:t>
            </a:r>
            <a:r>
              <a:rPr lang="de-DE" sz="1600" dirty="0" err="1">
                <a:solidFill>
                  <a:srgbClr val="000000">
                    <a:lumMod val="65000"/>
                    <a:lumOff val="35000"/>
                  </a:srgbClr>
                </a:solidFill>
                <a:latin typeface="Arial"/>
              </a:rPr>
              <a:t>states</a:t>
            </a:r>
            <a:r>
              <a:rPr lang="de-DE" sz="1600" dirty="0">
                <a:solidFill>
                  <a:srgbClr val="000000">
                    <a:lumMod val="65000"/>
                    <a:lumOff val="35000"/>
                  </a:srgbClr>
                </a:solidFill>
                <a:latin typeface="Arial"/>
              </a:rPr>
              <a:t> </a:t>
            </a:r>
            <a:r>
              <a:rPr lang="de-DE" sz="1600" dirty="0" err="1">
                <a:solidFill>
                  <a:srgbClr val="000000">
                    <a:lumMod val="65000"/>
                    <a:lumOff val="35000"/>
                  </a:srgbClr>
                </a:solidFill>
                <a:latin typeface="Arial"/>
              </a:rPr>
              <a:t>from</a:t>
            </a:r>
            <a:r>
              <a:rPr lang="de-DE" sz="1600" dirty="0">
                <a:solidFill>
                  <a:srgbClr val="000000">
                    <a:lumMod val="65000"/>
                    <a:lumOff val="35000"/>
                  </a:srgbClr>
                </a:solidFill>
                <a:latin typeface="Arial"/>
              </a:rPr>
              <a:t> a </a:t>
            </a:r>
            <a:r>
              <a:rPr lang="de-DE" sz="1600" dirty="0" err="1">
                <a:solidFill>
                  <a:srgbClr val="000000">
                    <a:lumMod val="65000"/>
                    <a:lumOff val="35000"/>
                  </a:srgbClr>
                </a:solidFill>
                <a:latin typeface="Arial"/>
              </a:rPr>
              <a:t>topograph</a:t>
            </a:r>
            <a:r>
              <a:rPr lang="de-DE" sz="1600" dirty="0">
                <a:solidFill>
                  <a:srgbClr val="000000">
                    <a:lumMod val="65000"/>
                    <a:lumOff val="35000"/>
                  </a:srgbClr>
                </a:solidFill>
                <a:latin typeface="Arial"/>
              </a:rPr>
              <a:t> </a:t>
            </a:r>
          </a:p>
          <a:p>
            <a:endParaRPr lang="de-DE" dirty="0"/>
          </a:p>
        </p:txBody>
      </p:sp>
      <p:sp>
        <p:nvSpPr>
          <p:cNvPr id="21" name="Textfeld 20">
            <a:extLst>
              <a:ext uri="{FF2B5EF4-FFF2-40B4-BE49-F238E27FC236}">
                <a16:creationId xmlns:a16="http://schemas.microsoft.com/office/drawing/2014/main" id="{E2A98ED4-60AF-46A2-99E1-70AB2612A73A}"/>
              </a:ext>
            </a:extLst>
          </p:cNvPr>
          <p:cNvSpPr txBox="1"/>
          <p:nvPr/>
        </p:nvSpPr>
        <p:spPr>
          <a:xfrm>
            <a:off x="7230494" y="5719803"/>
            <a:ext cx="4796506" cy="261610"/>
          </a:xfrm>
          <a:prstGeom prst="rect">
            <a:avLst/>
          </a:prstGeom>
          <a:noFill/>
        </p:spPr>
        <p:txBody>
          <a:bodyPr wrap="none" rtlCol="0">
            <a:spAutoFit/>
          </a:bodyPr>
          <a:lstStyle/>
          <a:p>
            <a:r>
              <a:rPr lang="de-DE" sz="1100" dirty="0"/>
              <a:t>Erdmann et al., </a:t>
            </a:r>
            <a:r>
              <a:rPr lang="de-DE" sz="1100" i="1" dirty="0"/>
              <a:t>Deep </a:t>
            </a:r>
            <a:r>
              <a:rPr lang="de-DE" sz="1100" i="1" dirty="0" err="1"/>
              <a:t>learning</a:t>
            </a:r>
            <a:r>
              <a:rPr lang="de-DE" sz="1100" i="1" dirty="0"/>
              <a:t> </a:t>
            </a:r>
            <a:r>
              <a:rPr lang="de-DE" sz="1100" i="1" dirty="0" err="1"/>
              <a:t>for</a:t>
            </a:r>
            <a:r>
              <a:rPr lang="de-DE" sz="1100" i="1" dirty="0"/>
              <a:t> </a:t>
            </a:r>
            <a:r>
              <a:rPr lang="de-DE" sz="1100" i="1" dirty="0" err="1"/>
              <a:t>physics</a:t>
            </a:r>
            <a:r>
              <a:rPr lang="de-DE" sz="1100" i="1" dirty="0"/>
              <a:t> </a:t>
            </a:r>
            <a:r>
              <a:rPr lang="de-DE" sz="1100" i="1" dirty="0" err="1"/>
              <a:t>research</a:t>
            </a:r>
            <a:r>
              <a:rPr lang="de-DE" sz="1100" dirty="0"/>
              <a:t>, World Scientific, </a:t>
            </a:r>
            <a:r>
              <a:rPr lang="de-DE" sz="1100" b="1" dirty="0"/>
              <a:t>2021</a:t>
            </a:r>
          </a:p>
        </p:txBody>
      </p:sp>
      <p:sp>
        <p:nvSpPr>
          <p:cNvPr id="22" name="Textfeld 21">
            <a:extLst>
              <a:ext uri="{FF2B5EF4-FFF2-40B4-BE49-F238E27FC236}">
                <a16:creationId xmlns:a16="http://schemas.microsoft.com/office/drawing/2014/main" id="{50425B8F-2E40-4A23-831D-88B1B58188E6}"/>
              </a:ext>
            </a:extLst>
          </p:cNvPr>
          <p:cNvSpPr txBox="1"/>
          <p:nvPr/>
        </p:nvSpPr>
        <p:spPr>
          <a:xfrm>
            <a:off x="7647708" y="3755782"/>
            <a:ext cx="2082621" cy="369332"/>
          </a:xfrm>
          <a:prstGeom prst="rect">
            <a:avLst/>
          </a:prstGeom>
          <a:noFill/>
        </p:spPr>
        <p:txBody>
          <a:bodyPr wrap="none" rtlCol="0">
            <a:spAutoFit/>
          </a:bodyPr>
          <a:lstStyle/>
          <a:p>
            <a:r>
              <a:rPr lang="de-DE" dirty="0" err="1"/>
              <a:t>topographic</a:t>
            </a:r>
            <a:r>
              <a:rPr lang="de-DE" dirty="0"/>
              <a:t> </a:t>
            </a:r>
            <a:r>
              <a:rPr lang="de-DE" dirty="0" err="1"/>
              <a:t>image</a:t>
            </a:r>
            <a:endParaRPr lang="de-DE" dirty="0"/>
          </a:p>
        </p:txBody>
      </p:sp>
      <p:sp>
        <p:nvSpPr>
          <p:cNvPr id="23" name="Textfeld 22">
            <a:extLst>
              <a:ext uri="{FF2B5EF4-FFF2-40B4-BE49-F238E27FC236}">
                <a16:creationId xmlns:a16="http://schemas.microsoft.com/office/drawing/2014/main" id="{AC449BCF-5026-48F0-9626-95E02FAEF0FC}"/>
              </a:ext>
            </a:extLst>
          </p:cNvPr>
          <p:cNvSpPr txBox="1"/>
          <p:nvPr/>
        </p:nvSpPr>
        <p:spPr>
          <a:xfrm>
            <a:off x="10185958" y="3749142"/>
            <a:ext cx="1146468" cy="369332"/>
          </a:xfrm>
          <a:prstGeom prst="rect">
            <a:avLst/>
          </a:prstGeom>
          <a:noFill/>
        </p:spPr>
        <p:txBody>
          <a:bodyPr wrap="none" rtlCol="0">
            <a:spAutoFit/>
          </a:bodyPr>
          <a:lstStyle/>
          <a:p>
            <a:r>
              <a:rPr lang="de-DE" dirty="0"/>
              <a:t>band </a:t>
            </a:r>
            <a:r>
              <a:rPr lang="de-DE" dirty="0" err="1"/>
              <a:t>gap</a:t>
            </a:r>
            <a:endParaRPr lang="de-DE" dirty="0"/>
          </a:p>
        </p:txBody>
      </p:sp>
      <p:cxnSp>
        <p:nvCxnSpPr>
          <p:cNvPr id="25" name="Gerade Verbindung mit Pfeil 24">
            <a:extLst>
              <a:ext uri="{FF2B5EF4-FFF2-40B4-BE49-F238E27FC236}">
                <a16:creationId xmlns:a16="http://schemas.microsoft.com/office/drawing/2014/main" id="{B28AC564-3D96-4C86-9BE2-8CD9DD369200}"/>
              </a:ext>
            </a:extLst>
          </p:cNvPr>
          <p:cNvCxnSpPr>
            <a:stCxn id="22" idx="3"/>
            <a:endCxn id="23" idx="1"/>
          </p:cNvCxnSpPr>
          <p:nvPr/>
        </p:nvCxnSpPr>
        <p:spPr>
          <a:xfrm flipV="1">
            <a:off x="9730329" y="3933808"/>
            <a:ext cx="455629" cy="664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11" name="Grafik 10">
            <a:extLst>
              <a:ext uri="{FF2B5EF4-FFF2-40B4-BE49-F238E27FC236}">
                <a16:creationId xmlns:a16="http://schemas.microsoft.com/office/drawing/2014/main" id="{114ECB61-0DEF-4A24-BAD1-EDEFA389393D}"/>
              </a:ext>
            </a:extLst>
          </p:cNvPr>
          <p:cNvPicPr>
            <a:picLocks noChangeAspect="1"/>
          </p:cNvPicPr>
          <p:nvPr/>
        </p:nvPicPr>
        <p:blipFill>
          <a:blip r:embed="rId4"/>
          <a:stretch>
            <a:fillRect/>
          </a:stretch>
        </p:blipFill>
        <p:spPr>
          <a:xfrm>
            <a:off x="9425369" y="6408000"/>
            <a:ext cx="725199" cy="400110"/>
          </a:xfrm>
          <a:prstGeom prst="rect">
            <a:avLst/>
          </a:prstGeom>
        </p:spPr>
      </p:pic>
      <p:sp>
        <p:nvSpPr>
          <p:cNvPr id="4" name="Würfel 3">
            <a:extLst>
              <a:ext uri="{FF2B5EF4-FFF2-40B4-BE49-F238E27FC236}">
                <a16:creationId xmlns:a16="http://schemas.microsoft.com/office/drawing/2014/main" id="{86C77720-DC60-4E13-A0EF-B73E05BDB4D3}"/>
              </a:ext>
            </a:extLst>
          </p:cNvPr>
          <p:cNvSpPr/>
          <p:nvPr/>
        </p:nvSpPr>
        <p:spPr>
          <a:xfrm>
            <a:off x="9055735" y="1419402"/>
            <a:ext cx="665018" cy="1813287"/>
          </a:xfrm>
          <a:prstGeom prst="cube">
            <a:avLst>
              <a:gd name="adj" fmla="val 8500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13" name="Würfel 12">
            <a:extLst>
              <a:ext uri="{FF2B5EF4-FFF2-40B4-BE49-F238E27FC236}">
                <a16:creationId xmlns:a16="http://schemas.microsoft.com/office/drawing/2014/main" id="{F75D0AB3-D966-4F3B-B668-20DB1697E2BA}"/>
              </a:ext>
            </a:extLst>
          </p:cNvPr>
          <p:cNvSpPr/>
          <p:nvPr/>
        </p:nvSpPr>
        <p:spPr>
          <a:xfrm>
            <a:off x="10080624" y="2033944"/>
            <a:ext cx="288925" cy="584201"/>
          </a:xfrm>
          <a:prstGeom prst="cube">
            <a:avLst>
              <a:gd name="adj" fmla="val 46595"/>
            </a:avLst>
          </a:prstGeom>
          <a:solidFill>
            <a:srgbClr val="92D05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17" name="Würfel 16">
            <a:extLst>
              <a:ext uri="{FF2B5EF4-FFF2-40B4-BE49-F238E27FC236}">
                <a16:creationId xmlns:a16="http://schemas.microsoft.com/office/drawing/2014/main" id="{C812F1AC-7F3D-4DF4-8EA6-BD1D3482DA49}"/>
              </a:ext>
            </a:extLst>
          </p:cNvPr>
          <p:cNvSpPr/>
          <p:nvPr/>
        </p:nvSpPr>
        <p:spPr>
          <a:xfrm>
            <a:off x="11132185" y="1406122"/>
            <a:ext cx="665018" cy="1813287"/>
          </a:xfrm>
          <a:prstGeom prst="cube">
            <a:avLst>
              <a:gd name="adj" fmla="val 85000"/>
            </a:avLst>
          </a:prstGeom>
          <a:solidFill>
            <a:srgbClr val="FFC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18" name="Würfel 17">
            <a:extLst>
              <a:ext uri="{FF2B5EF4-FFF2-40B4-BE49-F238E27FC236}">
                <a16:creationId xmlns:a16="http://schemas.microsoft.com/office/drawing/2014/main" id="{A732D810-DAF5-410C-B9AE-D5805D23AA51}"/>
              </a:ext>
            </a:extLst>
          </p:cNvPr>
          <p:cNvSpPr/>
          <p:nvPr/>
        </p:nvSpPr>
        <p:spPr>
          <a:xfrm>
            <a:off x="11236324" y="1409297"/>
            <a:ext cx="665018" cy="1813287"/>
          </a:xfrm>
          <a:prstGeom prst="cube">
            <a:avLst>
              <a:gd name="adj" fmla="val 85000"/>
            </a:avLst>
          </a:prstGeom>
          <a:solidFill>
            <a:srgbClr val="92D05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cxnSp>
        <p:nvCxnSpPr>
          <p:cNvPr id="7" name="Gerader Verbinder 6">
            <a:extLst>
              <a:ext uri="{FF2B5EF4-FFF2-40B4-BE49-F238E27FC236}">
                <a16:creationId xmlns:a16="http://schemas.microsoft.com/office/drawing/2014/main" id="{C617733E-34B1-4232-8A28-61ADF0F0D645}"/>
              </a:ext>
            </a:extLst>
          </p:cNvPr>
          <p:cNvCxnSpPr>
            <a:cxnSpLocks/>
          </p:cNvCxnSpPr>
          <p:nvPr/>
        </p:nvCxnSpPr>
        <p:spPr>
          <a:xfrm>
            <a:off x="10585137" y="1811697"/>
            <a:ext cx="208324" cy="263957"/>
          </a:xfrm>
          <a:prstGeom prst="line">
            <a:avLst/>
          </a:prstGeom>
          <a:ln w="6350"/>
        </p:spPr>
        <p:style>
          <a:lnRef idx="2">
            <a:schemeClr val="accent1"/>
          </a:lnRef>
          <a:fillRef idx="0">
            <a:schemeClr val="accent1"/>
          </a:fillRef>
          <a:effectRef idx="1">
            <a:schemeClr val="accent1"/>
          </a:effectRef>
          <a:fontRef idx="minor">
            <a:schemeClr val="tx1"/>
          </a:fontRef>
        </p:style>
      </p:cxnSp>
      <p:cxnSp>
        <p:nvCxnSpPr>
          <p:cNvPr id="24" name="Gerader Verbinder 23">
            <a:extLst>
              <a:ext uri="{FF2B5EF4-FFF2-40B4-BE49-F238E27FC236}">
                <a16:creationId xmlns:a16="http://schemas.microsoft.com/office/drawing/2014/main" id="{B52762BE-D5CF-44D9-8382-262531D0413D}"/>
              </a:ext>
            </a:extLst>
          </p:cNvPr>
          <p:cNvCxnSpPr>
            <a:cxnSpLocks/>
            <a:endCxn id="30" idx="1"/>
          </p:cNvCxnSpPr>
          <p:nvPr/>
        </p:nvCxnSpPr>
        <p:spPr>
          <a:xfrm>
            <a:off x="10445432" y="1932735"/>
            <a:ext cx="336821" cy="172357"/>
          </a:xfrm>
          <a:prstGeom prst="line">
            <a:avLst/>
          </a:prstGeom>
          <a:ln w="6350"/>
        </p:spPr>
        <p:style>
          <a:lnRef idx="2">
            <a:schemeClr val="accent1"/>
          </a:lnRef>
          <a:fillRef idx="0">
            <a:schemeClr val="accent1"/>
          </a:fillRef>
          <a:effectRef idx="1">
            <a:schemeClr val="accent1"/>
          </a:effectRef>
          <a:fontRef idx="minor">
            <a:schemeClr val="tx1"/>
          </a:fontRef>
        </p:style>
      </p:cxnSp>
      <p:cxnSp>
        <p:nvCxnSpPr>
          <p:cNvPr id="26" name="Gerader Verbinder 25">
            <a:extLst>
              <a:ext uri="{FF2B5EF4-FFF2-40B4-BE49-F238E27FC236}">
                <a16:creationId xmlns:a16="http://schemas.microsoft.com/office/drawing/2014/main" id="{743D962B-D572-49BA-8F98-E6F77A533AE3}"/>
              </a:ext>
            </a:extLst>
          </p:cNvPr>
          <p:cNvCxnSpPr>
            <a:cxnSpLocks/>
            <a:endCxn id="30" idx="3"/>
          </p:cNvCxnSpPr>
          <p:nvPr/>
        </p:nvCxnSpPr>
        <p:spPr>
          <a:xfrm flipV="1">
            <a:off x="10445432" y="2166452"/>
            <a:ext cx="336821" cy="218122"/>
          </a:xfrm>
          <a:prstGeom prst="line">
            <a:avLst/>
          </a:prstGeom>
          <a:ln w="6350"/>
        </p:spPr>
        <p:style>
          <a:lnRef idx="2">
            <a:schemeClr val="accent1"/>
          </a:lnRef>
          <a:fillRef idx="0">
            <a:schemeClr val="accent1"/>
          </a:fillRef>
          <a:effectRef idx="1">
            <a:schemeClr val="accent1"/>
          </a:effectRef>
          <a:fontRef idx="minor">
            <a:schemeClr val="tx1"/>
          </a:fontRef>
        </p:style>
      </p:cxnSp>
      <p:sp>
        <p:nvSpPr>
          <p:cNvPr id="30" name="Würfel 29">
            <a:extLst>
              <a:ext uri="{FF2B5EF4-FFF2-40B4-BE49-F238E27FC236}">
                <a16:creationId xmlns:a16="http://schemas.microsoft.com/office/drawing/2014/main" id="{894E39F1-E7DC-47E3-907E-08E58117FC6A}"/>
              </a:ext>
            </a:extLst>
          </p:cNvPr>
          <p:cNvSpPr/>
          <p:nvPr/>
        </p:nvSpPr>
        <p:spPr>
          <a:xfrm>
            <a:off x="10759192" y="2064852"/>
            <a:ext cx="86361" cy="101600"/>
          </a:xfrm>
          <a:prstGeom prst="cube">
            <a:avLst>
              <a:gd name="adj" fmla="val 46595"/>
            </a:avLst>
          </a:prstGeom>
          <a:solidFill>
            <a:srgbClr val="FFC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cxnSp>
        <p:nvCxnSpPr>
          <p:cNvPr id="37" name="Gerader Verbinder 36">
            <a:extLst>
              <a:ext uri="{FF2B5EF4-FFF2-40B4-BE49-F238E27FC236}">
                <a16:creationId xmlns:a16="http://schemas.microsoft.com/office/drawing/2014/main" id="{04C7445E-49C0-40C3-872B-EA5B0D044D4D}"/>
              </a:ext>
            </a:extLst>
          </p:cNvPr>
          <p:cNvCxnSpPr>
            <a:cxnSpLocks/>
            <a:endCxn id="41" idx="5"/>
          </p:cNvCxnSpPr>
          <p:nvPr/>
        </p:nvCxnSpPr>
        <p:spPr>
          <a:xfrm flipV="1">
            <a:off x="10367967" y="2329103"/>
            <a:ext cx="263279" cy="153280"/>
          </a:xfrm>
          <a:prstGeom prst="line">
            <a:avLst/>
          </a:prstGeom>
          <a:ln w="6350"/>
        </p:spPr>
        <p:style>
          <a:lnRef idx="2">
            <a:schemeClr val="accent1"/>
          </a:lnRef>
          <a:fillRef idx="0">
            <a:schemeClr val="accent1"/>
          </a:fillRef>
          <a:effectRef idx="1">
            <a:schemeClr val="accent1"/>
          </a:effectRef>
          <a:fontRef idx="minor">
            <a:schemeClr val="tx1"/>
          </a:fontRef>
        </p:style>
      </p:cxnSp>
      <p:cxnSp>
        <p:nvCxnSpPr>
          <p:cNvPr id="38" name="Gerader Verbinder 37">
            <a:extLst>
              <a:ext uri="{FF2B5EF4-FFF2-40B4-BE49-F238E27FC236}">
                <a16:creationId xmlns:a16="http://schemas.microsoft.com/office/drawing/2014/main" id="{7739EBA1-0DFF-4B13-88A1-F6A859989624}"/>
              </a:ext>
            </a:extLst>
          </p:cNvPr>
          <p:cNvCxnSpPr>
            <a:cxnSpLocks/>
          </p:cNvCxnSpPr>
          <p:nvPr/>
        </p:nvCxnSpPr>
        <p:spPr>
          <a:xfrm>
            <a:off x="10370830" y="2045268"/>
            <a:ext cx="208324" cy="263957"/>
          </a:xfrm>
          <a:prstGeom prst="line">
            <a:avLst/>
          </a:prstGeom>
          <a:ln w="6350"/>
        </p:spPr>
        <p:style>
          <a:lnRef idx="2">
            <a:schemeClr val="accent1"/>
          </a:lnRef>
          <a:fillRef idx="0">
            <a:schemeClr val="accent1"/>
          </a:fillRef>
          <a:effectRef idx="1">
            <a:schemeClr val="accent1"/>
          </a:effectRef>
          <a:fontRef idx="minor">
            <a:schemeClr val="tx1"/>
          </a:fontRef>
        </p:style>
      </p:cxnSp>
      <p:cxnSp>
        <p:nvCxnSpPr>
          <p:cNvPr id="39" name="Gerader Verbinder 38">
            <a:extLst>
              <a:ext uri="{FF2B5EF4-FFF2-40B4-BE49-F238E27FC236}">
                <a16:creationId xmlns:a16="http://schemas.microsoft.com/office/drawing/2014/main" id="{B33493BB-8F27-4C52-B8F5-A31B151AC796}"/>
              </a:ext>
            </a:extLst>
          </p:cNvPr>
          <p:cNvCxnSpPr>
            <a:cxnSpLocks/>
            <a:endCxn id="41" idx="1"/>
          </p:cNvCxnSpPr>
          <p:nvPr/>
        </p:nvCxnSpPr>
        <p:spPr>
          <a:xfrm>
            <a:off x="10231125" y="2166306"/>
            <a:ext cx="336821" cy="172357"/>
          </a:xfrm>
          <a:prstGeom prst="line">
            <a:avLst/>
          </a:prstGeom>
          <a:ln w="6350"/>
        </p:spPr>
        <p:style>
          <a:lnRef idx="2">
            <a:schemeClr val="accent1"/>
          </a:lnRef>
          <a:fillRef idx="0">
            <a:schemeClr val="accent1"/>
          </a:fillRef>
          <a:effectRef idx="1">
            <a:schemeClr val="accent1"/>
          </a:effectRef>
          <a:fontRef idx="minor">
            <a:schemeClr val="tx1"/>
          </a:fontRef>
        </p:style>
      </p:cxnSp>
      <p:cxnSp>
        <p:nvCxnSpPr>
          <p:cNvPr id="40" name="Gerader Verbinder 39">
            <a:extLst>
              <a:ext uri="{FF2B5EF4-FFF2-40B4-BE49-F238E27FC236}">
                <a16:creationId xmlns:a16="http://schemas.microsoft.com/office/drawing/2014/main" id="{5E9EF81B-E4D1-477A-A6CA-F29132F9CE01}"/>
              </a:ext>
            </a:extLst>
          </p:cNvPr>
          <p:cNvCxnSpPr>
            <a:cxnSpLocks/>
            <a:endCxn id="41" idx="3"/>
          </p:cNvCxnSpPr>
          <p:nvPr/>
        </p:nvCxnSpPr>
        <p:spPr>
          <a:xfrm flipV="1">
            <a:off x="10231125" y="2400023"/>
            <a:ext cx="336821" cy="218122"/>
          </a:xfrm>
          <a:prstGeom prst="line">
            <a:avLst/>
          </a:prstGeom>
          <a:ln w="6350"/>
        </p:spPr>
        <p:style>
          <a:lnRef idx="2">
            <a:schemeClr val="accent1"/>
          </a:lnRef>
          <a:fillRef idx="0">
            <a:schemeClr val="accent1"/>
          </a:fillRef>
          <a:effectRef idx="1">
            <a:schemeClr val="accent1"/>
          </a:effectRef>
          <a:fontRef idx="minor">
            <a:schemeClr val="tx1"/>
          </a:fontRef>
        </p:style>
      </p:cxnSp>
      <p:sp>
        <p:nvSpPr>
          <p:cNvPr id="41" name="Würfel 40">
            <a:extLst>
              <a:ext uri="{FF2B5EF4-FFF2-40B4-BE49-F238E27FC236}">
                <a16:creationId xmlns:a16="http://schemas.microsoft.com/office/drawing/2014/main" id="{A96FDCC6-CD28-4ADD-8C0A-00E1C3B97470}"/>
              </a:ext>
            </a:extLst>
          </p:cNvPr>
          <p:cNvSpPr/>
          <p:nvPr/>
        </p:nvSpPr>
        <p:spPr>
          <a:xfrm>
            <a:off x="10544885" y="2298423"/>
            <a:ext cx="86361" cy="101600"/>
          </a:xfrm>
          <a:prstGeom prst="cube">
            <a:avLst>
              <a:gd name="adj" fmla="val 46595"/>
            </a:avLst>
          </a:prstGeom>
          <a:solidFill>
            <a:srgbClr val="92D05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42" name="Textfeld 41">
            <a:extLst>
              <a:ext uri="{FF2B5EF4-FFF2-40B4-BE49-F238E27FC236}">
                <a16:creationId xmlns:a16="http://schemas.microsoft.com/office/drawing/2014/main" id="{D48F6C4A-EFA1-479B-8990-952DD83282CA}"/>
              </a:ext>
            </a:extLst>
          </p:cNvPr>
          <p:cNvSpPr txBox="1"/>
          <p:nvPr/>
        </p:nvSpPr>
        <p:spPr>
          <a:xfrm>
            <a:off x="8713333" y="1334882"/>
            <a:ext cx="620683" cy="307777"/>
          </a:xfrm>
          <a:prstGeom prst="rect">
            <a:avLst/>
          </a:prstGeom>
          <a:noFill/>
        </p:spPr>
        <p:txBody>
          <a:bodyPr wrap="none" rtlCol="0">
            <a:spAutoFit/>
          </a:bodyPr>
          <a:lstStyle/>
          <a:p>
            <a:r>
              <a:rPr lang="de-DE" sz="1400" b="1" i="1" dirty="0" err="1">
                <a:solidFill>
                  <a:srgbClr val="0070C0"/>
                </a:solidFill>
              </a:rPr>
              <a:t>input</a:t>
            </a:r>
            <a:endParaRPr lang="de-DE" sz="1400" b="1" i="1" dirty="0">
              <a:solidFill>
                <a:srgbClr val="0070C0"/>
              </a:solidFill>
            </a:endParaRPr>
          </a:p>
        </p:txBody>
      </p:sp>
      <p:sp>
        <p:nvSpPr>
          <p:cNvPr id="43" name="Textfeld 42">
            <a:extLst>
              <a:ext uri="{FF2B5EF4-FFF2-40B4-BE49-F238E27FC236}">
                <a16:creationId xmlns:a16="http://schemas.microsoft.com/office/drawing/2014/main" id="{98193DD6-D6F7-4379-B765-FC8A8D8FCF2E}"/>
              </a:ext>
            </a:extLst>
          </p:cNvPr>
          <p:cNvSpPr txBox="1"/>
          <p:nvPr/>
        </p:nvSpPr>
        <p:spPr>
          <a:xfrm>
            <a:off x="10217519" y="1320035"/>
            <a:ext cx="671979" cy="307777"/>
          </a:xfrm>
          <a:prstGeom prst="rect">
            <a:avLst/>
          </a:prstGeom>
          <a:noFill/>
        </p:spPr>
        <p:txBody>
          <a:bodyPr wrap="none" rtlCol="0">
            <a:spAutoFit/>
          </a:bodyPr>
          <a:lstStyle/>
          <a:p>
            <a:r>
              <a:rPr lang="de-DE" sz="1400" b="1" i="1" dirty="0" err="1">
                <a:solidFill>
                  <a:srgbClr val="0070C0"/>
                </a:solidFill>
              </a:rPr>
              <a:t>filters</a:t>
            </a:r>
            <a:endParaRPr lang="de-DE" sz="1400" b="1" i="1" dirty="0">
              <a:solidFill>
                <a:srgbClr val="0070C0"/>
              </a:solidFill>
            </a:endParaRPr>
          </a:p>
        </p:txBody>
      </p:sp>
      <p:sp>
        <p:nvSpPr>
          <p:cNvPr id="44" name="Textfeld 43">
            <a:extLst>
              <a:ext uri="{FF2B5EF4-FFF2-40B4-BE49-F238E27FC236}">
                <a16:creationId xmlns:a16="http://schemas.microsoft.com/office/drawing/2014/main" id="{7E8BFC6B-0487-4066-9ECB-565323E97EE9}"/>
              </a:ext>
            </a:extLst>
          </p:cNvPr>
          <p:cNvSpPr txBox="1"/>
          <p:nvPr/>
        </p:nvSpPr>
        <p:spPr>
          <a:xfrm>
            <a:off x="10602589" y="2691199"/>
            <a:ext cx="1298753" cy="307777"/>
          </a:xfrm>
          <a:prstGeom prst="rect">
            <a:avLst/>
          </a:prstGeom>
          <a:noFill/>
        </p:spPr>
        <p:txBody>
          <a:bodyPr wrap="none" rtlCol="0">
            <a:spAutoFit/>
          </a:bodyPr>
          <a:lstStyle/>
          <a:p>
            <a:r>
              <a:rPr lang="de-DE" sz="1400" b="1" i="1" dirty="0">
                <a:solidFill>
                  <a:srgbClr val="0070C0"/>
                </a:solidFill>
              </a:rPr>
              <a:t>feature </a:t>
            </a:r>
            <a:r>
              <a:rPr lang="de-DE" sz="1400" b="1" i="1" dirty="0" err="1">
                <a:solidFill>
                  <a:srgbClr val="0070C0"/>
                </a:solidFill>
              </a:rPr>
              <a:t>maps</a:t>
            </a:r>
            <a:endParaRPr lang="de-DE" sz="1400" b="1" i="1" dirty="0">
              <a:solidFill>
                <a:srgbClr val="0070C0"/>
              </a:solidFill>
            </a:endParaRPr>
          </a:p>
        </p:txBody>
      </p:sp>
    </p:spTree>
    <p:extLst>
      <p:ext uri="{BB962C8B-B14F-4D97-AF65-F5344CB8AC3E}">
        <p14:creationId xmlns:p14="http://schemas.microsoft.com/office/powerpoint/2010/main" val="110851810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D7ABF54-6529-4F03-BF43-F82D696F242F}"/>
              </a:ext>
            </a:extLst>
          </p:cNvPr>
          <p:cNvSpPr>
            <a:spLocks noGrp="1"/>
          </p:cNvSpPr>
          <p:nvPr>
            <p:ph type="title"/>
          </p:nvPr>
        </p:nvSpPr>
        <p:spPr/>
        <p:txBody>
          <a:bodyPr/>
          <a:lstStyle/>
          <a:p>
            <a:r>
              <a:rPr lang="de-DE" dirty="0" err="1"/>
              <a:t>Application</a:t>
            </a:r>
            <a:r>
              <a:rPr lang="de-DE" dirty="0"/>
              <a:t> 3 : Different </a:t>
            </a:r>
            <a:r>
              <a:rPr lang="de-DE" dirty="0" err="1"/>
              <a:t>models</a:t>
            </a:r>
            <a:r>
              <a:rPr lang="de-DE" dirty="0"/>
              <a:t> </a:t>
            </a:r>
            <a:r>
              <a:rPr lang="de-DE" dirty="0" err="1"/>
              <a:t>for</a:t>
            </a:r>
            <a:r>
              <a:rPr lang="de-DE" dirty="0"/>
              <a:t> different </a:t>
            </a:r>
            <a:r>
              <a:rPr lang="de-DE" dirty="0" err="1"/>
              <a:t>physical</a:t>
            </a:r>
            <a:r>
              <a:rPr lang="de-DE" dirty="0"/>
              <a:t> </a:t>
            </a:r>
            <a:r>
              <a:rPr lang="de-DE" dirty="0" err="1"/>
              <a:t>tasks</a:t>
            </a:r>
            <a:endParaRPr lang="de-DE" dirty="0"/>
          </a:p>
        </p:txBody>
      </p:sp>
      <p:sp>
        <p:nvSpPr>
          <p:cNvPr id="3" name="Foliennummernplatzhalter 2">
            <a:extLst>
              <a:ext uri="{FF2B5EF4-FFF2-40B4-BE49-F238E27FC236}">
                <a16:creationId xmlns:a16="http://schemas.microsoft.com/office/drawing/2014/main" id="{B783672D-13C3-49BC-9671-00FD02BCF0D0}"/>
              </a:ext>
            </a:extLst>
          </p:cNvPr>
          <p:cNvSpPr>
            <a:spLocks noGrp="1"/>
          </p:cNvSpPr>
          <p:nvPr>
            <p:ph type="sldNum" sz="quarter" idx="12"/>
          </p:nvPr>
        </p:nvSpPr>
        <p:spPr/>
        <p:txBody>
          <a:bodyPr/>
          <a:lstStyle/>
          <a:p>
            <a:pPr defTabSz="609585"/>
            <a:fld id="{0EC98677-B2D0-CE4F-80A5-D755685D849F}" type="slidenum">
              <a:rPr lang="de-DE" smtClean="0">
                <a:solidFill>
                  <a:srgbClr val="000000">
                    <a:lumMod val="50000"/>
                    <a:lumOff val="50000"/>
                  </a:srgbClr>
                </a:solidFill>
              </a:rPr>
              <a:pPr defTabSz="609585"/>
              <a:t>48</a:t>
            </a:fld>
            <a:endParaRPr lang="de-DE" dirty="0">
              <a:solidFill>
                <a:srgbClr val="000000">
                  <a:lumMod val="50000"/>
                  <a:lumOff val="50000"/>
                </a:srgbClr>
              </a:solidFill>
            </a:endParaRPr>
          </a:p>
        </p:txBody>
      </p:sp>
      <p:sp>
        <p:nvSpPr>
          <p:cNvPr id="8" name="Textfeld 7">
            <a:extLst>
              <a:ext uri="{FF2B5EF4-FFF2-40B4-BE49-F238E27FC236}">
                <a16:creationId xmlns:a16="http://schemas.microsoft.com/office/drawing/2014/main" id="{958923D1-0258-4452-AF0F-8AA60531AF0C}"/>
              </a:ext>
            </a:extLst>
          </p:cNvPr>
          <p:cNvSpPr txBox="1"/>
          <p:nvPr/>
        </p:nvSpPr>
        <p:spPr>
          <a:xfrm>
            <a:off x="562442" y="1504115"/>
            <a:ext cx="6648230" cy="4678204"/>
          </a:xfrm>
          <a:prstGeom prst="rect">
            <a:avLst/>
          </a:prstGeom>
          <a:noFill/>
        </p:spPr>
        <p:txBody>
          <a:bodyPr wrap="none" rtlCol="0">
            <a:spAutoFit/>
          </a:bodyPr>
          <a:lstStyle/>
          <a:p>
            <a:r>
              <a:rPr lang="de-DE" sz="2000" b="1" dirty="0" err="1">
                <a:solidFill>
                  <a:srgbClr val="0070C0"/>
                </a:solidFill>
              </a:rPr>
              <a:t>Recurrent</a:t>
            </a:r>
            <a:r>
              <a:rPr lang="de-DE" sz="2000" b="1" dirty="0">
                <a:solidFill>
                  <a:srgbClr val="0070C0"/>
                </a:solidFill>
              </a:rPr>
              <a:t> </a:t>
            </a:r>
            <a:r>
              <a:rPr lang="de-DE" sz="2000" b="1" dirty="0" err="1">
                <a:solidFill>
                  <a:srgbClr val="0070C0"/>
                </a:solidFill>
              </a:rPr>
              <a:t>neural</a:t>
            </a:r>
            <a:r>
              <a:rPr lang="de-DE" sz="2000" b="1" dirty="0">
                <a:solidFill>
                  <a:srgbClr val="0070C0"/>
                </a:solidFill>
              </a:rPr>
              <a:t> </a:t>
            </a:r>
            <a:r>
              <a:rPr lang="de-DE" sz="2000" b="1" dirty="0" err="1">
                <a:solidFill>
                  <a:srgbClr val="0070C0"/>
                </a:solidFill>
              </a:rPr>
              <a:t>networks</a:t>
            </a:r>
            <a:r>
              <a:rPr lang="de-DE" sz="2000" b="1" dirty="0">
                <a:solidFill>
                  <a:srgbClr val="0070C0"/>
                </a:solidFill>
              </a:rPr>
              <a:t>:</a:t>
            </a:r>
          </a:p>
          <a:p>
            <a:pPr marL="285750" indent="-285750">
              <a:buFont typeface="Courier New" panose="02070309020205020404" pitchFamily="49" charset="0"/>
              <a:buChar char="o"/>
            </a:pPr>
            <a:r>
              <a:rPr lang="de-DE" spc="67" dirty="0" err="1">
                <a:solidFill>
                  <a:schemeClr val="tx1">
                    <a:lumMod val="65000"/>
                    <a:lumOff val="35000"/>
                  </a:schemeClr>
                </a:solidFill>
              </a:rPr>
              <a:t>elementary</a:t>
            </a:r>
            <a:r>
              <a:rPr lang="de-DE" spc="67" dirty="0">
                <a:solidFill>
                  <a:schemeClr val="tx1">
                    <a:lumMod val="65000"/>
                    <a:lumOff val="35000"/>
                  </a:schemeClr>
                </a:solidFill>
              </a:rPr>
              <a:t> </a:t>
            </a:r>
            <a:r>
              <a:rPr lang="de-DE" spc="67" dirty="0" err="1">
                <a:solidFill>
                  <a:schemeClr val="tx1">
                    <a:lumMod val="65000"/>
                    <a:lumOff val="35000"/>
                  </a:schemeClr>
                </a:solidFill>
              </a:rPr>
              <a:t>networks</a:t>
            </a:r>
            <a:r>
              <a:rPr lang="de-DE" spc="67" dirty="0">
                <a:solidFill>
                  <a:schemeClr val="tx1">
                    <a:lumMod val="65000"/>
                    <a:lumOff val="35000"/>
                  </a:schemeClr>
                </a:solidFill>
              </a:rPr>
              <a:t> </a:t>
            </a:r>
            <a:r>
              <a:rPr lang="de-DE" spc="67" dirty="0" err="1">
                <a:solidFill>
                  <a:schemeClr val="tx1">
                    <a:lumMod val="65000"/>
                    <a:lumOff val="35000"/>
                  </a:schemeClr>
                </a:solidFill>
              </a:rPr>
              <a:t>for</a:t>
            </a:r>
            <a:r>
              <a:rPr lang="de-DE" spc="67" dirty="0">
                <a:solidFill>
                  <a:schemeClr val="tx1">
                    <a:lumMod val="65000"/>
                    <a:lumOff val="35000"/>
                  </a:schemeClr>
                </a:solidFill>
              </a:rPr>
              <a:t> </a:t>
            </a:r>
            <a:r>
              <a:rPr lang="de-DE" spc="67" dirty="0" err="1">
                <a:solidFill>
                  <a:schemeClr val="tx1">
                    <a:lumMod val="65000"/>
                    <a:lumOff val="35000"/>
                  </a:schemeClr>
                </a:solidFill>
              </a:rPr>
              <a:t>processing</a:t>
            </a:r>
            <a:r>
              <a:rPr lang="de-DE" spc="67" dirty="0">
                <a:solidFill>
                  <a:schemeClr val="tx1">
                    <a:lumMod val="65000"/>
                    <a:lumOff val="35000"/>
                  </a:schemeClr>
                </a:solidFill>
              </a:rPr>
              <a:t> </a:t>
            </a:r>
            <a:r>
              <a:rPr lang="de-DE" spc="67" dirty="0" err="1">
                <a:solidFill>
                  <a:schemeClr val="tx1">
                    <a:lumMod val="65000"/>
                    <a:lumOff val="35000"/>
                  </a:schemeClr>
                </a:solidFill>
              </a:rPr>
              <a:t>sequential</a:t>
            </a:r>
            <a:r>
              <a:rPr lang="de-DE" spc="67" dirty="0">
                <a:solidFill>
                  <a:schemeClr val="tx1">
                    <a:lumMod val="65000"/>
                    <a:lumOff val="35000"/>
                  </a:schemeClr>
                </a:solidFill>
              </a:rPr>
              <a:t> </a:t>
            </a:r>
            <a:r>
              <a:rPr lang="de-DE" spc="67" dirty="0" err="1">
                <a:solidFill>
                  <a:schemeClr val="tx1">
                    <a:lumMod val="65000"/>
                    <a:lumOff val="35000"/>
                  </a:schemeClr>
                </a:solidFill>
              </a:rPr>
              <a:t>data</a:t>
            </a:r>
            <a:endParaRPr lang="de-DE" spc="67" dirty="0">
              <a:solidFill>
                <a:schemeClr val="tx1">
                  <a:lumMod val="65000"/>
                  <a:lumOff val="35000"/>
                </a:schemeClr>
              </a:solidFill>
            </a:endParaRPr>
          </a:p>
          <a:p>
            <a:pPr marL="285750" indent="-285750">
              <a:buFont typeface="Courier New" panose="02070309020205020404" pitchFamily="49" charset="0"/>
              <a:buChar char="o"/>
            </a:pPr>
            <a:r>
              <a:rPr lang="de-DE" spc="67" dirty="0">
                <a:solidFill>
                  <a:schemeClr val="tx1">
                    <a:lumMod val="65000"/>
                    <a:lumOff val="35000"/>
                  </a:schemeClr>
                </a:solidFill>
              </a:rPr>
              <a:t>alternative </a:t>
            </a:r>
            <a:r>
              <a:rPr lang="de-DE" spc="67" dirty="0" err="1">
                <a:solidFill>
                  <a:schemeClr val="tx1">
                    <a:lumMod val="65000"/>
                    <a:lumOff val="35000"/>
                  </a:schemeClr>
                </a:solidFill>
              </a:rPr>
              <a:t>to</a:t>
            </a:r>
            <a:r>
              <a:rPr lang="de-DE" spc="67" dirty="0">
                <a:solidFill>
                  <a:schemeClr val="tx1">
                    <a:lumMod val="65000"/>
                    <a:lumOff val="35000"/>
                  </a:schemeClr>
                </a:solidFill>
              </a:rPr>
              <a:t> </a:t>
            </a:r>
            <a:r>
              <a:rPr lang="de-DE" spc="67" dirty="0" err="1">
                <a:solidFill>
                  <a:schemeClr val="tx1">
                    <a:lumMod val="65000"/>
                    <a:lumOff val="35000"/>
                  </a:schemeClr>
                </a:solidFill>
              </a:rPr>
              <a:t>feedword</a:t>
            </a:r>
            <a:r>
              <a:rPr lang="de-DE" spc="67" dirty="0">
                <a:solidFill>
                  <a:schemeClr val="tx1">
                    <a:lumMod val="65000"/>
                    <a:lumOff val="35000"/>
                  </a:schemeClr>
                </a:solidFill>
              </a:rPr>
              <a:t> </a:t>
            </a:r>
            <a:r>
              <a:rPr lang="de-DE" spc="67" dirty="0" err="1">
                <a:solidFill>
                  <a:schemeClr val="tx1">
                    <a:lumMod val="65000"/>
                    <a:lumOff val="35000"/>
                  </a:schemeClr>
                </a:solidFill>
              </a:rPr>
              <a:t>networks</a:t>
            </a:r>
            <a:r>
              <a:rPr lang="de-DE" spc="67" dirty="0">
                <a:solidFill>
                  <a:schemeClr val="tx1">
                    <a:lumMod val="65000"/>
                    <a:lumOff val="35000"/>
                  </a:schemeClr>
                </a:solidFill>
              </a:rPr>
              <a:t> </a:t>
            </a:r>
            <a:r>
              <a:rPr lang="de-DE" spc="67" dirty="0" err="1">
                <a:solidFill>
                  <a:schemeClr val="tx1">
                    <a:lumMod val="65000"/>
                    <a:lumOff val="35000"/>
                  </a:schemeClr>
                </a:solidFill>
              </a:rPr>
              <a:t>that</a:t>
            </a:r>
            <a:r>
              <a:rPr lang="de-DE" spc="67" dirty="0">
                <a:solidFill>
                  <a:schemeClr val="tx1">
                    <a:lumMod val="65000"/>
                    <a:lumOff val="35000"/>
                  </a:schemeClr>
                </a:solidFill>
              </a:rPr>
              <a:t> </a:t>
            </a:r>
            <a:r>
              <a:rPr lang="de-DE" spc="67" dirty="0" err="1">
                <a:solidFill>
                  <a:schemeClr val="tx1">
                    <a:lumMod val="65000"/>
                    <a:lumOff val="35000"/>
                  </a:schemeClr>
                </a:solidFill>
              </a:rPr>
              <a:t>takes</a:t>
            </a:r>
            <a:r>
              <a:rPr lang="de-DE" spc="67" dirty="0">
                <a:solidFill>
                  <a:schemeClr val="tx1">
                    <a:lumMod val="65000"/>
                    <a:lumOff val="35000"/>
                  </a:schemeClr>
                </a:solidFill>
              </a:rPr>
              <a:t> </a:t>
            </a:r>
            <a:r>
              <a:rPr lang="de-DE" spc="67" dirty="0" err="1">
                <a:solidFill>
                  <a:schemeClr val="tx1">
                    <a:lumMod val="65000"/>
                    <a:lumOff val="35000"/>
                  </a:schemeClr>
                </a:solidFill>
              </a:rPr>
              <a:t>into</a:t>
            </a:r>
            <a:r>
              <a:rPr lang="de-DE" spc="67" dirty="0">
                <a:solidFill>
                  <a:schemeClr val="tx1">
                    <a:lumMod val="65000"/>
                    <a:lumOff val="35000"/>
                  </a:schemeClr>
                </a:solidFill>
              </a:rPr>
              <a:t> </a:t>
            </a:r>
            <a:r>
              <a:rPr lang="de-DE" spc="67" dirty="0" err="1">
                <a:solidFill>
                  <a:schemeClr val="tx1">
                    <a:lumMod val="65000"/>
                    <a:lumOff val="35000"/>
                  </a:schemeClr>
                </a:solidFill>
              </a:rPr>
              <a:t>account</a:t>
            </a:r>
            <a:br>
              <a:rPr lang="de-DE" spc="67" dirty="0">
                <a:solidFill>
                  <a:schemeClr val="tx1">
                    <a:lumMod val="65000"/>
                    <a:lumOff val="35000"/>
                  </a:schemeClr>
                </a:solidFill>
              </a:rPr>
            </a:br>
            <a:r>
              <a:rPr lang="de-DE" spc="67" dirty="0" err="1">
                <a:solidFill>
                  <a:schemeClr val="tx1">
                    <a:lumMod val="65000"/>
                    <a:lumOff val="35000"/>
                  </a:schemeClr>
                </a:solidFill>
              </a:rPr>
              <a:t>already</a:t>
            </a:r>
            <a:r>
              <a:rPr lang="de-DE" spc="67" dirty="0">
                <a:solidFill>
                  <a:schemeClr val="tx1">
                    <a:lumMod val="65000"/>
                    <a:lumOff val="35000"/>
                  </a:schemeClr>
                </a:solidFill>
              </a:rPr>
              <a:t> </a:t>
            </a:r>
            <a:r>
              <a:rPr lang="de-DE" spc="67" dirty="0" err="1">
                <a:solidFill>
                  <a:schemeClr val="tx1">
                    <a:lumMod val="65000"/>
                    <a:lumOff val="35000"/>
                  </a:schemeClr>
                </a:solidFill>
              </a:rPr>
              <a:t>stored</a:t>
            </a:r>
            <a:r>
              <a:rPr lang="de-DE" spc="67" dirty="0">
                <a:solidFill>
                  <a:schemeClr val="tx1">
                    <a:lumMod val="65000"/>
                    <a:lumOff val="35000"/>
                  </a:schemeClr>
                </a:solidFill>
              </a:rPr>
              <a:t> </a:t>
            </a:r>
            <a:r>
              <a:rPr lang="de-DE" spc="67" dirty="0" err="1">
                <a:solidFill>
                  <a:schemeClr val="tx1">
                    <a:lumMod val="65000"/>
                    <a:lumOff val="35000"/>
                  </a:schemeClr>
                </a:solidFill>
              </a:rPr>
              <a:t>elements</a:t>
            </a:r>
            <a:r>
              <a:rPr lang="de-DE" spc="67" dirty="0">
                <a:solidFill>
                  <a:schemeClr val="tx1">
                    <a:lumMod val="65000"/>
                    <a:lumOff val="35000"/>
                  </a:schemeClr>
                </a:solidFill>
              </a:rPr>
              <a:t> </a:t>
            </a:r>
            <a:r>
              <a:rPr lang="de-DE" spc="67" dirty="0" err="1">
                <a:solidFill>
                  <a:schemeClr val="tx1">
                    <a:lumMod val="65000"/>
                    <a:lumOff val="35000"/>
                  </a:schemeClr>
                </a:solidFill>
              </a:rPr>
              <a:t>when</a:t>
            </a:r>
            <a:r>
              <a:rPr lang="de-DE" spc="67" dirty="0">
                <a:solidFill>
                  <a:schemeClr val="tx1">
                    <a:lumMod val="65000"/>
                    <a:lumOff val="35000"/>
                  </a:schemeClr>
                </a:solidFill>
              </a:rPr>
              <a:t> </a:t>
            </a:r>
            <a:r>
              <a:rPr lang="de-DE" spc="67" dirty="0" err="1">
                <a:solidFill>
                  <a:schemeClr val="tx1">
                    <a:lumMod val="65000"/>
                    <a:lumOff val="35000"/>
                  </a:schemeClr>
                </a:solidFill>
              </a:rPr>
              <a:t>processing</a:t>
            </a:r>
            <a:r>
              <a:rPr lang="de-DE" spc="67" dirty="0">
                <a:solidFill>
                  <a:schemeClr val="tx1">
                    <a:lumMod val="65000"/>
                    <a:lumOff val="35000"/>
                  </a:schemeClr>
                </a:solidFill>
              </a:rPr>
              <a:t> </a:t>
            </a:r>
            <a:r>
              <a:rPr lang="de-DE" spc="67" dirty="0" err="1">
                <a:solidFill>
                  <a:schemeClr val="tx1">
                    <a:lumMod val="65000"/>
                    <a:lumOff val="35000"/>
                  </a:schemeClr>
                </a:solidFill>
              </a:rPr>
              <a:t>new</a:t>
            </a:r>
            <a:r>
              <a:rPr lang="de-DE" spc="67" dirty="0">
                <a:solidFill>
                  <a:schemeClr val="tx1">
                    <a:lumMod val="65000"/>
                    <a:lumOff val="35000"/>
                  </a:schemeClr>
                </a:solidFill>
              </a:rPr>
              <a:t> </a:t>
            </a:r>
            <a:r>
              <a:rPr lang="de-DE" spc="67" dirty="0" err="1">
                <a:solidFill>
                  <a:schemeClr val="tx1">
                    <a:lumMod val="65000"/>
                    <a:lumOff val="35000"/>
                  </a:schemeClr>
                </a:solidFill>
              </a:rPr>
              <a:t>ones</a:t>
            </a:r>
            <a:endParaRPr lang="de-DE" spc="67" dirty="0">
              <a:solidFill>
                <a:schemeClr val="tx1">
                  <a:lumMod val="65000"/>
                  <a:lumOff val="35000"/>
                </a:schemeClr>
              </a:solidFill>
            </a:endParaRPr>
          </a:p>
          <a:p>
            <a:pPr marL="285750" indent="-285750">
              <a:buFont typeface="Courier New" panose="02070309020205020404" pitchFamily="49" charset="0"/>
              <a:buChar char="o"/>
            </a:pPr>
            <a:r>
              <a:rPr lang="de-DE" spc="67" dirty="0">
                <a:solidFill>
                  <a:schemeClr val="tx1">
                    <a:lumMod val="65000"/>
                    <a:lumOff val="35000"/>
                  </a:schemeClr>
                </a:solidFill>
              </a:rPr>
              <a:t>additional </a:t>
            </a:r>
            <a:r>
              <a:rPr lang="de-DE" spc="67" dirty="0" err="1">
                <a:solidFill>
                  <a:schemeClr val="tx1">
                    <a:lumMod val="65000"/>
                    <a:lumOff val="35000"/>
                  </a:schemeClr>
                </a:solidFill>
              </a:rPr>
              <a:t>memory</a:t>
            </a:r>
            <a:r>
              <a:rPr lang="de-DE" spc="67" dirty="0">
                <a:solidFill>
                  <a:schemeClr val="tx1">
                    <a:lumMod val="65000"/>
                    <a:lumOff val="35000"/>
                  </a:schemeClr>
                </a:solidFill>
              </a:rPr>
              <a:t> </a:t>
            </a:r>
            <a:r>
              <a:rPr lang="de-DE" spc="67" dirty="0" err="1">
                <a:solidFill>
                  <a:schemeClr val="tx1">
                    <a:lumMod val="65000"/>
                    <a:lumOff val="35000"/>
                  </a:schemeClr>
                </a:solidFill>
              </a:rPr>
              <a:t>called</a:t>
            </a:r>
            <a:r>
              <a:rPr lang="de-DE" spc="67" dirty="0">
                <a:solidFill>
                  <a:schemeClr val="tx1">
                    <a:lumMod val="65000"/>
                    <a:lumOff val="35000"/>
                  </a:schemeClr>
                </a:solidFill>
              </a:rPr>
              <a:t> internal </a:t>
            </a:r>
            <a:r>
              <a:rPr lang="de-DE" spc="67" dirty="0" err="1">
                <a:solidFill>
                  <a:schemeClr val="tx1">
                    <a:lumMod val="65000"/>
                    <a:lumOff val="35000"/>
                  </a:schemeClr>
                </a:solidFill>
              </a:rPr>
              <a:t>state</a:t>
            </a:r>
            <a:r>
              <a:rPr lang="de-DE" spc="67" dirty="0">
                <a:solidFill>
                  <a:schemeClr val="tx1">
                    <a:lumMod val="65000"/>
                    <a:lumOff val="35000"/>
                  </a:schemeClr>
                </a:solidFill>
              </a:rPr>
              <a:t> </a:t>
            </a:r>
          </a:p>
          <a:p>
            <a:endParaRPr lang="de-DE" sz="2000" spc="67" dirty="0">
              <a:solidFill>
                <a:schemeClr val="tx1">
                  <a:lumMod val="65000"/>
                  <a:lumOff val="35000"/>
                </a:schemeClr>
              </a:solidFill>
            </a:endParaRPr>
          </a:p>
          <a:p>
            <a:pPr marL="285750" indent="-285750">
              <a:buFont typeface="Courier New" panose="02070309020205020404" pitchFamily="49" charset="0"/>
              <a:buChar char="o"/>
            </a:pPr>
            <a:r>
              <a:rPr lang="de-DE" spc="67" dirty="0">
                <a:solidFill>
                  <a:schemeClr val="tx1">
                    <a:lumMod val="65000"/>
                    <a:lumOff val="35000"/>
                  </a:schemeClr>
                </a:solidFill>
              </a:rPr>
              <a:t>Tasks:</a:t>
            </a:r>
          </a:p>
          <a:p>
            <a:pPr marL="742950" lvl="1" indent="-285750">
              <a:buFont typeface="Courier New" panose="02070309020205020404" pitchFamily="49" charset="0"/>
              <a:buChar char="o"/>
            </a:pPr>
            <a:r>
              <a:rPr lang="de-DE" sz="1600" spc="67" dirty="0" err="1">
                <a:solidFill>
                  <a:schemeClr val="tx1">
                    <a:lumMod val="65000"/>
                    <a:lumOff val="35000"/>
                  </a:schemeClr>
                </a:solidFill>
              </a:rPr>
              <a:t>Nonlinear</a:t>
            </a:r>
            <a:r>
              <a:rPr lang="de-DE" sz="1600" spc="67" dirty="0">
                <a:solidFill>
                  <a:schemeClr val="tx1">
                    <a:lumMod val="65000"/>
                    <a:lumOff val="35000"/>
                  </a:schemeClr>
                </a:solidFill>
              </a:rPr>
              <a:t> time </a:t>
            </a:r>
            <a:r>
              <a:rPr lang="de-DE" sz="1600" spc="67" dirty="0" err="1">
                <a:solidFill>
                  <a:schemeClr val="tx1">
                    <a:lumMod val="65000"/>
                    <a:lumOff val="35000"/>
                  </a:schemeClr>
                </a:solidFill>
              </a:rPr>
              <a:t>series</a:t>
            </a:r>
            <a:endParaRPr lang="de-DE" sz="1600" spc="67" dirty="0">
              <a:solidFill>
                <a:schemeClr val="tx1">
                  <a:lumMod val="65000"/>
                  <a:lumOff val="35000"/>
                </a:schemeClr>
              </a:solidFill>
            </a:endParaRPr>
          </a:p>
          <a:p>
            <a:pPr marL="742950" lvl="1" indent="-285750">
              <a:buFont typeface="Courier New" panose="02070309020205020404" pitchFamily="49" charset="0"/>
              <a:buChar char="o"/>
            </a:pPr>
            <a:r>
              <a:rPr lang="de-DE" sz="1600" spc="67" dirty="0" err="1">
                <a:solidFill>
                  <a:schemeClr val="tx1">
                    <a:lumMod val="65000"/>
                    <a:lumOff val="35000"/>
                  </a:schemeClr>
                </a:solidFill>
              </a:rPr>
              <a:t>Outlier</a:t>
            </a:r>
            <a:r>
              <a:rPr lang="de-DE" sz="1600" spc="67" dirty="0">
                <a:solidFill>
                  <a:schemeClr val="tx1">
                    <a:lumMod val="65000"/>
                    <a:lumOff val="35000"/>
                  </a:schemeClr>
                </a:solidFill>
              </a:rPr>
              <a:t> </a:t>
            </a:r>
            <a:r>
              <a:rPr lang="de-DE" sz="1600" spc="67" dirty="0" err="1">
                <a:solidFill>
                  <a:schemeClr val="tx1">
                    <a:lumMod val="65000"/>
                    <a:lumOff val="35000"/>
                  </a:schemeClr>
                </a:solidFill>
              </a:rPr>
              <a:t>detection</a:t>
            </a:r>
            <a:endParaRPr lang="de-DE" sz="1600" spc="67" dirty="0">
              <a:solidFill>
                <a:schemeClr val="tx1">
                  <a:lumMod val="65000"/>
                  <a:lumOff val="35000"/>
                </a:schemeClr>
              </a:solidFill>
            </a:endParaRPr>
          </a:p>
          <a:p>
            <a:pPr marL="742950" lvl="1" indent="-285750">
              <a:buFont typeface="Courier New" panose="02070309020205020404" pitchFamily="49" charset="0"/>
              <a:buChar char="o"/>
            </a:pPr>
            <a:r>
              <a:rPr lang="de-DE" sz="1600" spc="67" dirty="0" err="1">
                <a:solidFill>
                  <a:schemeClr val="tx1">
                    <a:lumMod val="65000"/>
                    <a:lumOff val="35000"/>
                  </a:schemeClr>
                </a:solidFill>
              </a:rPr>
              <a:t>Nonlinear</a:t>
            </a:r>
            <a:r>
              <a:rPr lang="de-DE" sz="1600" spc="67" dirty="0">
                <a:solidFill>
                  <a:schemeClr val="tx1">
                    <a:lumMod val="65000"/>
                    <a:lumOff val="35000"/>
                  </a:schemeClr>
                </a:solidFill>
              </a:rPr>
              <a:t> </a:t>
            </a:r>
            <a:r>
              <a:rPr lang="de-DE" sz="1600" spc="67" dirty="0" err="1">
                <a:solidFill>
                  <a:schemeClr val="tx1">
                    <a:lumMod val="65000"/>
                    <a:lumOff val="35000"/>
                  </a:schemeClr>
                </a:solidFill>
              </a:rPr>
              <a:t>dynamics</a:t>
            </a:r>
            <a:endParaRPr lang="de-DE" sz="1600" spc="67" dirty="0">
              <a:solidFill>
                <a:schemeClr val="tx1">
                  <a:lumMod val="65000"/>
                  <a:lumOff val="35000"/>
                </a:schemeClr>
              </a:solidFill>
            </a:endParaRPr>
          </a:p>
          <a:p>
            <a:endParaRPr lang="de-DE" sz="2000" spc="67" dirty="0">
              <a:solidFill>
                <a:schemeClr val="tx1">
                  <a:lumMod val="65000"/>
                  <a:lumOff val="35000"/>
                </a:schemeClr>
              </a:solidFill>
            </a:endParaRPr>
          </a:p>
          <a:p>
            <a:pPr marL="285750" indent="-285750">
              <a:buFont typeface="Courier New" panose="02070309020205020404" pitchFamily="49" charset="0"/>
              <a:buChar char="o"/>
            </a:pPr>
            <a:r>
              <a:rPr lang="de-DE" spc="67" dirty="0">
                <a:solidFill>
                  <a:schemeClr val="tx1">
                    <a:lumMod val="65000"/>
                    <a:lumOff val="35000"/>
                  </a:schemeClr>
                </a:solidFill>
              </a:rPr>
              <a:t>E.g.: </a:t>
            </a:r>
          </a:p>
          <a:p>
            <a:pPr marL="742950" lvl="1" indent="-285750">
              <a:buFont typeface="Courier New" panose="02070309020205020404" pitchFamily="49" charset="0"/>
              <a:buChar char="o"/>
            </a:pPr>
            <a:r>
              <a:rPr lang="de-DE" sz="1600" spc="67" dirty="0" err="1">
                <a:solidFill>
                  <a:schemeClr val="tx1">
                    <a:lumMod val="65000"/>
                    <a:lumOff val="35000"/>
                  </a:schemeClr>
                </a:solidFill>
              </a:rPr>
              <a:t>physics-informed</a:t>
            </a:r>
            <a:r>
              <a:rPr lang="de-DE" sz="1600" spc="67" dirty="0">
                <a:solidFill>
                  <a:schemeClr val="tx1">
                    <a:lumMod val="65000"/>
                    <a:lumOff val="35000"/>
                  </a:schemeClr>
                </a:solidFill>
              </a:rPr>
              <a:t> </a:t>
            </a:r>
            <a:r>
              <a:rPr lang="de-DE" sz="1600" spc="67" dirty="0" err="1">
                <a:solidFill>
                  <a:schemeClr val="tx1">
                    <a:lumMod val="65000"/>
                    <a:lumOff val="35000"/>
                  </a:schemeClr>
                </a:solidFill>
              </a:rPr>
              <a:t>spatio</a:t>
            </a:r>
            <a:r>
              <a:rPr lang="de-DE" sz="1600" spc="67" dirty="0">
                <a:solidFill>
                  <a:schemeClr val="tx1">
                    <a:lumMod val="65000"/>
                    <a:lumOff val="35000"/>
                  </a:schemeClr>
                </a:solidFill>
              </a:rPr>
              <a:t>-temporal </a:t>
            </a:r>
            <a:r>
              <a:rPr lang="de-DE" sz="1600" spc="67" dirty="0" err="1">
                <a:solidFill>
                  <a:schemeClr val="tx1">
                    <a:lumMod val="65000"/>
                    <a:lumOff val="35000"/>
                  </a:schemeClr>
                </a:solidFill>
              </a:rPr>
              <a:t>approach</a:t>
            </a:r>
            <a:r>
              <a:rPr lang="de-DE" sz="1600" spc="67" dirty="0">
                <a:solidFill>
                  <a:schemeClr val="tx1">
                    <a:lumMod val="65000"/>
                    <a:lumOff val="35000"/>
                  </a:schemeClr>
                </a:solidFill>
              </a:rPr>
              <a:t> </a:t>
            </a:r>
            <a:r>
              <a:rPr lang="de-DE" sz="1600" spc="67" dirty="0" err="1">
                <a:solidFill>
                  <a:schemeClr val="tx1">
                    <a:lumMod val="65000"/>
                    <a:lumOff val="35000"/>
                  </a:schemeClr>
                </a:solidFill>
              </a:rPr>
              <a:t>for</a:t>
            </a:r>
            <a:r>
              <a:rPr lang="de-DE" sz="1600" spc="67" dirty="0">
                <a:solidFill>
                  <a:schemeClr val="tx1">
                    <a:lumMod val="65000"/>
                    <a:lumOff val="35000"/>
                  </a:schemeClr>
                </a:solidFill>
              </a:rPr>
              <a:t> </a:t>
            </a:r>
            <a:br>
              <a:rPr lang="de-DE" sz="1600" spc="67" dirty="0">
                <a:solidFill>
                  <a:schemeClr val="tx1">
                    <a:lumMod val="65000"/>
                    <a:lumOff val="35000"/>
                  </a:schemeClr>
                </a:solidFill>
              </a:rPr>
            </a:br>
            <a:r>
              <a:rPr lang="de-DE" sz="1600" spc="67" dirty="0">
                <a:solidFill>
                  <a:schemeClr val="tx1">
                    <a:lumMod val="65000"/>
                    <a:lumOff val="35000"/>
                  </a:schemeClr>
                </a:solidFill>
              </a:rPr>
              <a:t>crack </a:t>
            </a:r>
            <a:r>
              <a:rPr lang="de-DE" sz="1600" spc="67" dirty="0" err="1">
                <a:solidFill>
                  <a:schemeClr val="tx1">
                    <a:lumMod val="65000"/>
                    <a:lumOff val="35000"/>
                  </a:schemeClr>
                </a:solidFill>
              </a:rPr>
              <a:t>growth</a:t>
            </a:r>
            <a:r>
              <a:rPr lang="de-DE" sz="1600" spc="67" dirty="0">
                <a:solidFill>
                  <a:schemeClr val="tx1">
                    <a:lumMod val="65000"/>
                    <a:lumOff val="35000"/>
                  </a:schemeClr>
                </a:solidFill>
              </a:rPr>
              <a:t> and </a:t>
            </a:r>
            <a:r>
              <a:rPr lang="de-DE" sz="1600" spc="67" dirty="0" err="1">
                <a:solidFill>
                  <a:schemeClr val="tx1">
                    <a:lumMod val="65000"/>
                    <a:lumOff val="35000"/>
                  </a:schemeClr>
                </a:solidFill>
              </a:rPr>
              <a:t>propagation</a:t>
            </a:r>
            <a:r>
              <a:rPr lang="de-DE" sz="1600" spc="67" dirty="0">
                <a:solidFill>
                  <a:schemeClr val="tx1">
                    <a:lumMod val="65000"/>
                    <a:lumOff val="35000"/>
                  </a:schemeClr>
                </a:solidFill>
              </a:rPr>
              <a:t>: </a:t>
            </a:r>
            <a:br>
              <a:rPr lang="de-DE" sz="1600" spc="67" dirty="0">
                <a:solidFill>
                  <a:schemeClr val="tx1">
                    <a:lumMod val="65000"/>
                    <a:lumOff val="35000"/>
                  </a:schemeClr>
                </a:solidFill>
              </a:rPr>
            </a:br>
            <a:r>
              <a:rPr lang="de-DE" sz="1600" spc="67" dirty="0">
                <a:solidFill>
                  <a:schemeClr val="tx1">
                    <a:lumMod val="65000"/>
                    <a:lumOff val="35000"/>
                  </a:schemeClr>
                </a:solidFill>
              </a:rPr>
              <a:t>track time </a:t>
            </a:r>
            <a:r>
              <a:rPr lang="de-DE" sz="1600" spc="67" dirty="0" err="1">
                <a:solidFill>
                  <a:schemeClr val="tx1">
                    <a:lumMod val="65000"/>
                    <a:lumOff val="35000"/>
                  </a:schemeClr>
                </a:solidFill>
              </a:rPr>
              <a:t>evolution</a:t>
            </a:r>
            <a:r>
              <a:rPr lang="de-DE" sz="1600" spc="67" dirty="0">
                <a:solidFill>
                  <a:schemeClr val="tx1">
                    <a:lumMod val="65000"/>
                    <a:lumOff val="35000"/>
                  </a:schemeClr>
                </a:solidFill>
              </a:rPr>
              <a:t> </a:t>
            </a:r>
            <a:r>
              <a:rPr lang="de-DE" sz="1600" spc="67" dirty="0" err="1">
                <a:solidFill>
                  <a:schemeClr val="tx1">
                    <a:lumMod val="65000"/>
                    <a:lumOff val="35000"/>
                  </a:schemeClr>
                </a:solidFill>
              </a:rPr>
              <a:t>of</a:t>
            </a:r>
            <a:r>
              <a:rPr lang="de-DE" sz="1600" spc="67" dirty="0">
                <a:solidFill>
                  <a:schemeClr val="tx1">
                    <a:lumMod val="65000"/>
                    <a:lumOff val="35000"/>
                  </a:schemeClr>
                </a:solidFill>
              </a:rPr>
              <a:t> stress and </a:t>
            </a:r>
            <a:r>
              <a:rPr lang="de-DE" sz="1600" spc="67" dirty="0" err="1">
                <a:solidFill>
                  <a:schemeClr val="tx1">
                    <a:lumMod val="65000"/>
                    <a:lumOff val="35000"/>
                  </a:schemeClr>
                </a:solidFill>
              </a:rPr>
              <a:t>damage</a:t>
            </a:r>
            <a:r>
              <a:rPr lang="de-DE" sz="1600" spc="67" dirty="0">
                <a:solidFill>
                  <a:schemeClr val="tx1">
                    <a:lumMod val="65000"/>
                    <a:lumOff val="35000"/>
                  </a:schemeClr>
                </a:solidFill>
              </a:rPr>
              <a:t> in a </a:t>
            </a:r>
            <a:br>
              <a:rPr lang="de-DE" sz="1600" spc="67" dirty="0">
                <a:solidFill>
                  <a:schemeClr val="tx1">
                    <a:lumMod val="65000"/>
                    <a:lumOff val="35000"/>
                  </a:schemeClr>
                </a:solidFill>
              </a:rPr>
            </a:br>
            <a:r>
              <a:rPr lang="de-DE" sz="1600" spc="67" dirty="0" err="1">
                <a:solidFill>
                  <a:schemeClr val="tx1">
                    <a:lumMod val="65000"/>
                    <a:lumOff val="35000"/>
                  </a:schemeClr>
                </a:solidFill>
              </a:rPr>
              <a:t>simulated</a:t>
            </a:r>
            <a:r>
              <a:rPr lang="de-DE" sz="1600" spc="67" dirty="0">
                <a:solidFill>
                  <a:schemeClr val="tx1">
                    <a:lumMod val="65000"/>
                    <a:lumOff val="35000"/>
                  </a:schemeClr>
                </a:solidFill>
              </a:rPr>
              <a:t> material </a:t>
            </a:r>
          </a:p>
          <a:p>
            <a:endParaRPr lang="de-DE" dirty="0"/>
          </a:p>
        </p:txBody>
      </p:sp>
      <p:grpSp>
        <p:nvGrpSpPr>
          <p:cNvPr id="34" name="Gruppieren 33">
            <a:extLst>
              <a:ext uri="{FF2B5EF4-FFF2-40B4-BE49-F238E27FC236}">
                <a16:creationId xmlns:a16="http://schemas.microsoft.com/office/drawing/2014/main" id="{B5FCA607-3891-4231-A289-8D7F65AC658F}"/>
              </a:ext>
            </a:extLst>
          </p:cNvPr>
          <p:cNvGrpSpPr/>
          <p:nvPr/>
        </p:nvGrpSpPr>
        <p:grpSpPr>
          <a:xfrm>
            <a:off x="7320134" y="1392260"/>
            <a:ext cx="1783557" cy="1823494"/>
            <a:chOff x="9671943" y="1452698"/>
            <a:chExt cx="1706547" cy="1991020"/>
          </a:xfrm>
        </p:grpSpPr>
        <p:grpSp>
          <p:nvGrpSpPr>
            <p:cNvPr id="29" name="Gruppieren 28">
              <a:extLst>
                <a:ext uri="{FF2B5EF4-FFF2-40B4-BE49-F238E27FC236}">
                  <a16:creationId xmlns:a16="http://schemas.microsoft.com/office/drawing/2014/main" id="{D6B4D64A-3AA0-4319-BF6F-4C45AE556772}"/>
                </a:ext>
              </a:extLst>
            </p:cNvPr>
            <p:cNvGrpSpPr/>
            <p:nvPr/>
          </p:nvGrpSpPr>
          <p:grpSpPr>
            <a:xfrm>
              <a:off x="9671943" y="1452698"/>
              <a:ext cx="1250872" cy="1991020"/>
              <a:chOff x="9658551" y="1437980"/>
              <a:chExt cx="1845434" cy="2796100"/>
            </a:xfrm>
          </p:grpSpPr>
          <p:sp>
            <p:nvSpPr>
              <p:cNvPr id="6" name="Ellipse 5">
                <a:extLst>
                  <a:ext uri="{FF2B5EF4-FFF2-40B4-BE49-F238E27FC236}">
                    <a16:creationId xmlns:a16="http://schemas.microsoft.com/office/drawing/2014/main" id="{29527F85-2AE7-4EBA-8F3E-62DFE06C15FA}"/>
                  </a:ext>
                </a:extLst>
              </p:cNvPr>
              <p:cNvSpPr/>
              <p:nvPr/>
            </p:nvSpPr>
            <p:spPr>
              <a:xfrm>
                <a:off x="10939485" y="2564794"/>
                <a:ext cx="564500" cy="537171"/>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600"/>
              </a:p>
            </p:txBody>
          </p:sp>
          <p:sp>
            <p:nvSpPr>
              <p:cNvPr id="10" name="Ellipse 9">
                <a:extLst>
                  <a:ext uri="{FF2B5EF4-FFF2-40B4-BE49-F238E27FC236}">
                    <a16:creationId xmlns:a16="http://schemas.microsoft.com/office/drawing/2014/main" id="{278D4130-9D7C-4C90-AD0F-015D73AFF8B4}"/>
                  </a:ext>
                </a:extLst>
              </p:cNvPr>
              <p:cNvSpPr/>
              <p:nvPr/>
            </p:nvSpPr>
            <p:spPr>
              <a:xfrm>
                <a:off x="10939486" y="3696908"/>
                <a:ext cx="564499" cy="537172"/>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600"/>
              </a:p>
            </p:txBody>
          </p:sp>
          <p:sp>
            <p:nvSpPr>
              <p:cNvPr id="11" name="Ellipse 10">
                <a:extLst>
                  <a:ext uri="{FF2B5EF4-FFF2-40B4-BE49-F238E27FC236}">
                    <a16:creationId xmlns:a16="http://schemas.microsoft.com/office/drawing/2014/main" id="{1C05F7C7-17B7-4F0D-AA9A-4EAAF832353E}"/>
                  </a:ext>
                </a:extLst>
              </p:cNvPr>
              <p:cNvSpPr/>
              <p:nvPr/>
            </p:nvSpPr>
            <p:spPr>
              <a:xfrm>
                <a:off x="10933783" y="1437980"/>
                <a:ext cx="564499" cy="537172"/>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600"/>
              </a:p>
            </p:txBody>
          </p:sp>
          <p:sp>
            <p:nvSpPr>
              <p:cNvPr id="12" name="Ellipse 11">
                <a:extLst>
                  <a:ext uri="{FF2B5EF4-FFF2-40B4-BE49-F238E27FC236}">
                    <a16:creationId xmlns:a16="http://schemas.microsoft.com/office/drawing/2014/main" id="{B56A8D0C-2274-4758-BD85-6CDDDC66E494}"/>
                  </a:ext>
                </a:extLst>
              </p:cNvPr>
              <p:cNvSpPr/>
              <p:nvPr/>
            </p:nvSpPr>
            <p:spPr>
              <a:xfrm>
                <a:off x="9686659" y="2564942"/>
                <a:ext cx="564499" cy="537172"/>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600"/>
              </a:p>
            </p:txBody>
          </p:sp>
          <p:cxnSp>
            <p:nvCxnSpPr>
              <p:cNvPr id="15" name="Gerade Verbindung mit Pfeil 14">
                <a:extLst>
                  <a:ext uri="{FF2B5EF4-FFF2-40B4-BE49-F238E27FC236}">
                    <a16:creationId xmlns:a16="http://schemas.microsoft.com/office/drawing/2014/main" id="{FAA485C7-7574-4210-8AF4-718929664E44}"/>
                  </a:ext>
                </a:extLst>
              </p:cNvPr>
              <p:cNvCxnSpPr>
                <a:cxnSpLocks/>
                <a:stCxn id="10" idx="0"/>
                <a:endCxn id="6" idx="4"/>
              </p:cNvCxnSpPr>
              <p:nvPr/>
            </p:nvCxnSpPr>
            <p:spPr>
              <a:xfrm flipV="1">
                <a:off x="11221736" y="3101966"/>
                <a:ext cx="0" cy="59494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 name="Gerade Verbindung mit Pfeil 15">
                <a:extLst>
                  <a:ext uri="{FF2B5EF4-FFF2-40B4-BE49-F238E27FC236}">
                    <a16:creationId xmlns:a16="http://schemas.microsoft.com/office/drawing/2014/main" id="{3D066451-4C69-495F-B784-A72DEDC952F1}"/>
                  </a:ext>
                </a:extLst>
              </p:cNvPr>
              <p:cNvCxnSpPr>
                <a:cxnSpLocks/>
                <a:stCxn id="6" idx="0"/>
                <a:endCxn id="11" idx="4"/>
              </p:cNvCxnSpPr>
              <p:nvPr/>
            </p:nvCxnSpPr>
            <p:spPr>
              <a:xfrm flipH="1" flipV="1">
                <a:off x="11216033" y="1975152"/>
                <a:ext cx="5703" cy="58964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1" name="Gerade Verbindung mit Pfeil 20">
                <a:extLst>
                  <a:ext uri="{FF2B5EF4-FFF2-40B4-BE49-F238E27FC236}">
                    <a16:creationId xmlns:a16="http://schemas.microsoft.com/office/drawing/2014/main" id="{9EE4DF8D-0047-43DB-BC2B-D08375C39D62}"/>
                  </a:ext>
                </a:extLst>
              </p:cNvPr>
              <p:cNvCxnSpPr>
                <a:cxnSpLocks/>
                <a:stCxn id="12" idx="6"/>
                <a:endCxn id="6" idx="2"/>
              </p:cNvCxnSpPr>
              <p:nvPr/>
            </p:nvCxnSpPr>
            <p:spPr>
              <a:xfrm flipV="1">
                <a:off x="10251158" y="2833380"/>
                <a:ext cx="688327" cy="14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5" name="Textfeld 24">
                <a:extLst>
                  <a:ext uri="{FF2B5EF4-FFF2-40B4-BE49-F238E27FC236}">
                    <a16:creationId xmlns:a16="http://schemas.microsoft.com/office/drawing/2014/main" id="{12DA40BD-02B3-4089-AA24-E1866F611C38}"/>
                  </a:ext>
                </a:extLst>
              </p:cNvPr>
              <p:cNvSpPr txBox="1"/>
              <p:nvPr/>
            </p:nvSpPr>
            <p:spPr>
              <a:xfrm>
                <a:off x="9658551" y="2578046"/>
                <a:ext cx="674480" cy="475450"/>
              </a:xfrm>
              <a:prstGeom prst="rect">
                <a:avLst/>
              </a:prstGeom>
              <a:noFill/>
            </p:spPr>
            <p:txBody>
              <a:bodyPr wrap="square" rtlCol="0">
                <a:spAutoFit/>
              </a:bodyPr>
              <a:lstStyle/>
              <a:p>
                <a:r>
                  <a:rPr lang="de-DE" sz="1600" dirty="0"/>
                  <a:t>h</a:t>
                </a:r>
                <a:r>
                  <a:rPr lang="de-DE" sz="1600" baseline="-25000" dirty="0"/>
                  <a:t>t-1</a:t>
                </a:r>
              </a:p>
            </p:txBody>
          </p:sp>
          <p:sp>
            <p:nvSpPr>
              <p:cNvPr id="26" name="Textfeld 25">
                <a:extLst>
                  <a:ext uri="{FF2B5EF4-FFF2-40B4-BE49-F238E27FC236}">
                    <a16:creationId xmlns:a16="http://schemas.microsoft.com/office/drawing/2014/main" id="{1D8E511D-A88B-4E0A-85B0-4F4ED0B17F96}"/>
                  </a:ext>
                </a:extLst>
              </p:cNvPr>
              <p:cNvSpPr txBox="1"/>
              <p:nvPr/>
            </p:nvSpPr>
            <p:spPr>
              <a:xfrm>
                <a:off x="10968347" y="2584556"/>
                <a:ext cx="497111" cy="475450"/>
              </a:xfrm>
              <a:prstGeom prst="rect">
                <a:avLst/>
              </a:prstGeom>
              <a:noFill/>
            </p:spPr>
            <p:txBody>
              <a:bodyPr wrap="none" rtlCol="0">
                <a:spAutoFit/>
              </a:bodyPr>
              <a:lstStyle/>
              <a:p>
                <a:r>
                  <a:rPr lang="de-DE" sz="1600" dirty="0" err="1"/>
                  <a:t>h</a:t>
                </a:r>
                <a:r>
                  <a:rPr lang="de-DE" sz="1600" baseline="-25000" dirty="0" err="1"/>
                  <a:t>t</a:t>
                </a:r>
                <a:endParaRPr lang="de-DE" sz="1600" baseline="-25000" dirty="0"/>
              </a:p>
            </p:txBody>
          </p:sp>
          <p:sp>
            <p:nvSpPr>
              <p:cNvPr id="27" name="Textfeld 26">
                <a:extLst>
                  <a:ext uri="{FF2B5EF4-FFF2-40B4-BE49-F238E27FC236}">
                    <a16:creationId xmlns:a16="http://schemas.microsoft.com/office/drawing/2014/main" id="{2C200763-5A7B-4826-BDD6-765F3E70894E}"/>
                  </a:ext>
                </a:extLst>
              </p:cNvPr>
              <p:cNvSpPr txBox="1"/>
              <p:nvPr/>
            </p:nvSpPr>
            <p:spPr>
              <a:xfrm>
                <a:off x="11013766" y="3695192"/>
                <a:ext cx="480555" cy="475450"/>
              </a:xfrm>
              <a:prstGeom prst="rect">
                <a:avLst/>
              </a:prstGeom>
              <a:noFill/>
            </p:spPr>
            <p:txBody>
              <a:bodyPr wrap="none" rtlCol="0">
                <a:spAutoFit/>
              </a:bodyPr>
              <a:lstStyle/>
              <a:p>
                <a:r>
                  <a:rPr lang="de-DE" sz="1600" dirty="0" err="1"/>
                  <a:t>x</a:t>
                </a:r>
                <a:r>
                  <a:rPr lang="de-DE" sz="1600" baseline="-25000" dirty="0" err="1"/>
                  <a:t>t</a:t>
                </a:r>
                <a:endParaRPr lang="de-DE" sz="1600" baseline="-25000" dirty="0"/>
              </a:p>
            </p:txBody>
          </p:sp>
          <p:sp>
            <p:nvSpPr>
              <p:cNvPr id="28" name="Textfeld 27">
                <a:extLst>
                  <a:ext uri="{FF2B5EF4-FFF2-40B4-BE49-F238E27FC236}">
                    <a16:creationId xmlns:a16="http://schemas.microsoft.com/office/drawing/2014/main" id="{CFDB1BA5-4F84-42F8-986E-3170D2CC54A7}"/>
                  </a:ext>
                </a:extLst>
              </p:cNvPr>
              <p:cNvSpPr txBox="1"/>
              <p:nvPr/>
            </p:nvSpPr>
            <p:spPr>
              <a:xfrm>
                <a:off x="10996980" y="1437980"/>
                <a:ext cx="480555" cy="475450"/>
              </a:xfrm>
              <a:prstGeom prst="rect">
                <a:avLst/>
              </a:prstGeom>
              <a:noFill/>
            </p:spPr>
            <p:txBody>
              <a:bodyPr wrap="none" rtlCol="0">
                <a:spAutoFit/>
              </a:bodyPr>
              <a:lstStyle/>
              <a:p>
                <a:r>
                  <a:rPr lang="de-DE" sz="1600" dirty="0" err="1"/>
                  <a:t>y</a:t>
                </a:r>
                <a:r>
                  <a:rPr lang="de-DE" sz="1600" baseline="-25000" dirty="0" err="1"/>
                  <a:t>t</a:t>
                </a:r>
                <a:endParaRPr lang="de-DE" sz="1600" baseline="-25000" dirty="0"/>
              </a:p>
            </p:txBody>
          </p:sp>
        </p:grpSp>
        <p:cxnSp>
          <p:nvCxnSpPr>
            <p:cNvPr id="30" name="Gerade Verbindung mit Pfeil 29">
              <a:extLst>
                <a:ext uri="{FF2B5EF4-FFF2-40B4-BE49-F238E27FC236}">
                  <a16:creationId xmlns:a16="http://schemas.microsoft.com/office/drawing/2014/main" id="{DBB6B908-98C3-47B7-A8F6-34788C6B412B}"/>
                </a:ext>
              </a:extLst>
            </p:cNvPr>
            <p:cNvCxnSpPr>
              <a:cxnSpLocks/>
            </p:cNvCxnSpPr>
            <p:nvPr/>
          </p:nvCxnSpPr>
          <p:spPr>
            <a:xfrm flipV="1">
              <a:off x="10911927" y="2438772"/>
              <a:ext cx="466563" cy="943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pic>
        <p:nvPicPr>
          <p:cNvPr id="36" name="Grafik 35">
            <a:extLst>
              <a:ext uri="{FF2B5EF4-FFF2-40B4-BE49-F238E27FC236}">
                <a16:creationId xmlns:a16="http://schemas.microsoft.com/office/drawing/2014/main" id="{BB7174E8-3AA1-4DF3-A932-7B12AA0DA0E0}"/>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6458594" y="3215754"/>
            <a:ext cx="5183132" cy="2508954"/>
          </a:xfrm>
          <a:prstGeom prst="rect">
            <a:avLst/>
          </a:prstGeom>
        </p:spPr>
      </p:pic>
      <p:sp>
        <p:nvSpPr>
          <p:cNvPr id="38" name="Textfeld 37">
            <a:extLst>
              <a:ext uri="{FF2B5EF4-FFF2-40B4-BE49-F238E27FC236}">
                <a16:creationId xmlns:a16="http://schemas.microsoft.com/office/drawing/2014/main" id="{64E3B077-D896-456A-B048-FFD1832BCBA1}"/>
              </a:ext>
            </a:extLst>
          </p:cNvPr>
          <p:cNvSpPr txBox="1"/>
          <p:nvPr/>
        </p:nvSpPr>
        <p:spPr>
          <a:xfrm>
            <a:off x="5733407" y="5835521"/>
            <a:ext cx="6458593" cy="461665"/>
          </a:xfrm>
          <a:prstGeom prst="rect">
            <a:avLst/>
          </a:prstGeom>
          <a:noFill/>
        </p:spPr>
        <p:txBody>
          <a:bodyPr wrap="square">
            <a:spAutoFit/>
          </a:bodyPr>
          <a:lstStyle/>
          <a:p>
            <a:r>
              <a:rPr lang="de-DE" sz="1200" dirty="0"/>
              <a:t>Mehta et al., Physics-</a:t>
            </a:r>
            <a:r>
              <a:rPr lang="de-DE" sz="1200" dirty="0" err="1"/>
              <a:t>Informed</a:t>
            </a:r>
            <a:r>
              <a:rPr lang="de-DE" sz="1200" dirty="0"/>
              <a:t> </a:t>
            </a:r>
            <a:r>
              <a:rPr lang="de-DE" sz="1200" dirty="0" err="1"/>
              <a:t>Spatiotemporal</a:t>
            </a:r>
            <a:r>
              <a:rPr lang="de-DE" sz="1200" dirty="0"/>
              <a:t> Deep Learning </a:t>
            </a:r>
            <a:r>
              <a:rPr lang="de-DE" sz="1200" dirty="0" err="1"/>
              <a:t>for</a:t>
            </a:r>
            <a:r>
              <a:rPr lang="de-DE" sz="1200" dirty="0"/>
              <a:t> </a:t>
            </a:r>
            <a:r>
              <a:rPr lang="de-DE" sz="1200" dirty="0" err="1"/>
              <a:t>Emulating</a:t>
            </a:r>
            <a:r>
              <a:rPr lang="de-DE" sz="1200" dirty="0"/>
              <a:t> </a:t>
            </a:r>
            <a:r>
              <a:rPr lang="de-DE" sz="1200" dirty="0" err="1"/>
              <a:t>Coupled</a:t>
            </a:r>
            <a:r>
              <a:rPr lang="de-DE" sz="1200" dirty="0"/>
              <a:t> </a:t>
            </a:r>
            <a:r>
              <a:rPr lang="de-DE" sz="1200" dirty="0" err="1"/>
              <a:t>Dynamical</a:t>
            </a:r>
            <a:r>
              <a:rPr lang="de-DE" sz="1200" dirty="0"/>
              <a:t> Systems. In </a:t>
            </a:r>
            <a:r>
              <a:rPr lang="de-DE" sz="1200" i="1" dirty="0"/>
              <a:t>AAAI Spring Symposium: MLPS </a:t>
            </a:r>
            <a:r>
              <a:rPr lang="de-DE" sz="1200" b="1" i="1" dirty="0"/>
              <a:t>2020</a:t>
            </a:r>
            <a:endParaRPr lang="de-DE" sz="1200" b="1" dirty="0"/>
          </a:p>
        </p:txBody>
      </p:sp>
      <p:pic>
        <p:nvPicPr>
          <p:cNvPr id="22" name="Grafik 21">
            <a:extLst>
              <a:ext uri="{FF2B5EF4-FFF2-40B4-BE49-F238E27FC236}">
                <a16:creationId xmlns:a16="http://schemas.microsoft.com/office/drawing/2014/main" id="{B6425B8F-949A-47D3-B617-4AF0232A90C2}"/>
              </a:ext>
            </a:extLst>
          </p:cNvPr>
          <p:cNvPicPr>
            <a:picLocks noChangeAspect="1"/>
          </p:cNvPicPr>
          <p:nvPr/>
        </p:nvPicPr>
        <p:blipFill>
          <a:blip r:embed="rId4"/>
          <a:stretch>
            <a:fillRect/>
          </a:stretch>
        </p:blipFill>
        <p:spPr>
          <a:xfrm>
            <a:off x="9425369" y="6408000"/>
            <a:ext cx="725199" cy="400110"/>
          </a:xfrm>
          <a:prstGeom prst="rect">
            <a:avLst/>
          </a:prstGeom>
        </p:spPr>
      </p:pic>
    </p:spTree>
    <p:extLst>
      <p:ext uri="{BB962C8B-B14F-4D97-AF65-F5344CB8AC3E}">
        <p14:creationId xmlns:p14="http://schemas.microsoft.com/office/powerpoint/2010/main" val="146687490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el 3">
            <a:extLst>
              <a:ext uri="{FF2B5EF4-FFF2-40B4-BE49-F238E27FC236}">
                <a16:creationId xmlns:a16="http://schemas.microsoft.com/office/drawing/2014/main" id="{B784A62E-AEE3-4CED-84AA-AF0E1EC82EC6}"/>
              </a:ext>
            </a:extLst>
          </p:cNvPr>
          <p:cNvSpPr txBox="1">
            <a:spLocks/>
          </p:cNvSpPr>
          <p:nvPr/>
        </p:nvSpPr>
        <p:spPr>
          <a:xfrm>
            <a:off x="480000" y="294697"/>
            <a:ext cx="11318400" cy="972650"/>
          </a:xfrm>
          <a:prstGeom prst="roundRect">
            <a:avLst/>
          </a:prstGeom>
          <a:solidFill>
            <a:srgbClr val="1A70B8"/>
          </a:solidFill>
          <a:ln>
            <a:noFill/>
          </a:ln>
        </p:spPr>
        <p:txBody>
          <a:bodyPr vert="horz" wrap="square" lIns="91440" tIns="201600" rIns="91440" bIns="201600" rtlCol="0" anchor="ctr" anchorCtr="1">
            <a:spAutoFit/>
          </a:bodyPr>
          <a:lstStyle>
            <a:lvl1pPr algn="ctr" defTabSz="609585" rtl="0" eaLnBrk="1" latinLnBrk="0" hangingPunct="1">
              <a:spcBef>
                <a:spcPct val="0"/>
              </a:spcBef>
              <a:buNone/>
              <a:defRPr sz="3067" kern="1200" spc="67" baseline="0">
                <a:solidFill>
                  <a:schemeClr val="bg1"/>
                </a:solidFill>
                <a:latin typeface="+mj-lt"/>
                <a:ea typeface="+mj-ea"/>
                <a:cs typeface="+mj-cs"/>
              </a:defRPr>
            </a:lvl1pPr>
          </a:lstStyle>
          <a:p>
            <a:pPr marL="0" marR="0" lvl="0" indent="0" algn="ctr" defTabSz="609585" rtl="0" eaLnBrk="1" fontAlgn="auto" latinLnBrk="0" hangingPunct="1">
              <a:lnSpc>
                <a:spcPct val="100000"/>
              </a:lnSpc>
              <a:spcBef>
                <a:spcPct val="0"/>
              </a:spcBef>
              <a:spcAft>
                <a:spcPts val="0"/>
              </a:spcAft>
              <a:buClrTx/>
              <a:buSzTx/>
              <a:buFontTx/>
              <a:buNone/>
              <a:tabLst/>
              <a:defRPr/>
            </a:pPr>
            <a:r>
              <a:rPr kumimoji="0" lang="de-DE" sz="3067" b="0" i="0" u="none" strike="noStrike" kern="1200" cap="none" spc="67" normalizeH="0" baseline="0" noProof="0" dirty="0">
                <a:ln>
                  <a:noFill/>
                </a:ln>
                <a:solidFill>
                  <a:sysClr val="window" lastClr="FFFFFF"/>
                </a:solidFill>
                <a:effectLst/>
                <a:uLnTx/>
                <a:uFillTx/>
                <a:latin typeface="Arial"/>
                <a:ea typeface="+mj-ea"/>
                <a:cs typeface="+mj-cs"/>
              </a:rPr>
              <a:t>Content</a:t>
            </a:r>
          </a:p>
        </p:txBody>
      </p:sp>
      <p:sp>
        <p:nvSpPr>
          <p:cNvPr id="32" name="Textfeld 31">
            <a:extLst>
              <a:ext uri="{FF2B5EF4-FFF2-40B4-BE49-F238E27FC236}">
                <a16:creationId xmlns:a16="http://schemas.microsoft.com/office/drawing/2014/main" id="{5EAF60F8-A684-42F7-884B-568F58243D94}"/>
              </a:ext>
            </a:extLst>
          </p:cNvPr>
          <p:cNvSpPr txBox="1"/>
          <p:nvPr/>
        </p:nvSpPr>
        <p:spPr>
          <a:xfrm>
            <a:off x="2079002" y="1276972"/>
            <a:ext cx="11065403" cy="7144969"/>
          </a:xfrm>
          <a:prstGeom prst="rect">
            <a:avLst/>
          </a:prstGeom>
          <a:noFill/>
        </p:spPr>
        <p:txBody>
          <a:bodyPr wrap="square" rtlCol="0">
            <a:spAutoFit/>
          </a:bodyPr>
          <a:lstStyle/>
          <a:p>
            <a:pPr marL="342900" marR="0" lvl="0" indent="-342900" algn="l" defTabSz="914400" rtl="0" eaLnBrk="1" fontAlgn="auto" latinLnBrk="0" hangingPunct="1">
              <a:lnSpc>
                <a:spcPct val="150000"/>
              </a:lnSpc>
              <a:spcBef>
                <a:spcPts val="0"/>
              </a:spcBef>
              <a:spcAft>
                <a:spcPts val="0"/>
              </a:spcAft>
              <a:buClrTx/>
              <a:buSzTx/>
              <a:buFont typeface="+mj-lt"/>
              <a:buAutoNum type="arabicPeriod"/>
              <a:tabLst/>
              <a:defRPr/>
            </a:pPr>
            <a:r>
              <a:rPr kumimoji="0" lang="de-DE" sz="2000" b="1" i="0" u="none" strike="noStrike" kern="1200" cap="none" spc="0" normalizeH="0" baseline="0" noProof="0" dirty="0" err="1">
                <a:ln>
                  <a:noFill/>
                </a:ln>
                <a:solidFill>
                  <a:srgbClr val="00B050"/>
                </a:solidFill>
                <a:effectLst/>
                <a:uLnTx/>
                <a:uFillTx/>
                <a:latin typeface="Arial"/>
                <a:ea typeface="+mn-ea"/>
                <a:cs typeface="+mn-cs"/>
              </a:rPr>
              <a:t>Machine</a:t>
            </a:r>
            <a:r>
              <a:rPr kumimoji="0" lang="de-DE" sz="2000" b="1" i="0" u="none" strike="noStrike" kern="1200" cap="none" spc="0" normalizeH="0" baseline="0" noProof="0" dirty="0">
                <a:ln>
                  <a:noFill/>
                </a:ln>
                <a:solidFill>
                  <a:srgbClr val="00B050"/>
                </a:solidFill>
                <a:effectLst/>
                <a:uLnTx/>
                <a:uFillTx/>
                <a:latin typeface="Arial"/>
                <a:ea typeface="+mn-ea"/>
                <a:cs typeface="+mn-cs"/>
              </a:rPr>
              <a:t> Learning – </a:t>
            </a:r>
            <a:r>
              <a:rPr kumimoji="0" lang="de-DE" sz="2000" b="1" i="0" u="none" strike="noStrike" kern="1200" cap="none" spc="0" normalizeH="0" baseline="0" noProof="0" dirty="0" err="1">
                <a:ln>
                  <a:noFill/>
                </a:ln>
                <a:solidFill>
                  <a:srgbClr val="00B050"/>
                </a:solidFill>
                <a:effectLst/>
                <a:uLnTx/>
                <a:uFillTx/>
                <a:latin typeface="Arial"/>
                <a:ea typeface="+mn-ea"/>
                <a:cs typeface="+mn-cs"/>
              </a:rPr>
              <a:t>Overview</a:t>
            </a:r>
            <a:r>
              <a:rPr kumimoji="0" lang="de-DE" sz="2000" b="1" i="0" u="none" strike="noStrike" kern="1200" cap="none" spc="0" normalizeH="0" baseline="0" noProof="0" dirty="0">
                <a:ln>
                  <a:noFill/>
                </a:ln>
                <a:solidFill>
                  <a:srgbClr val="00B050"/>
                </a:solidFill>
                <a:effectLst/>
                <a:uLnTx/>
                <a:uFillTx/>
                <a:latin typeface="Arial"/>
                <a:ea typeface="+mn-ea"/>
                <a:cs typeface="+mn-cs"/>
              </a:rPr>
              <a:t> and Basic U</a:t>
            </a:r>
            <a:r>
              <a:rPr kumimoji="0" lang="de-DE" sz="2000" b="1" i="0" u="none" strike="noStrike" kern="1200" cap="none" spc="0" normalizeH="0" baseline="0" noProof="0" dirty="0" err="1">
                <a:ln>
                  <a:noFill/>
                </a:ln>
                <a:solidFill>
                  <a:srgbClr val="00B050"/>
                </a:solidFill>
                <a:effectLst/>
                <a:uLnTx/>
                <a:uFillTx/>
                <a:latin typeface="Arial"/>
                <a:ea typeface="+mn-ea"/>
                <a:cs typeface="+mn-cs"/>
              </a:rPr>
              <a:t>nderstanding</a:t>
            </a:r>
            <a:endParaRPr kumimoji="0" lang="de-DE" sz="2000" b="1" i="0" u="none" strike="noStrike" kern="1200" cap="none" spc="0" normalizeH="0" baseline="0" noProof="0" dirty="0">
              <a:ln>
                <a:noFill/>
              </a:ln>
              <a:solidFill>
                <a:srgbClr val="00B050"/>
              </a:solidFill>
              <a:effectLst/>
              <a:uLnTx/>
              <a:uFillTx/>
              <a:latin typeface="Arial"/>
              <a:ea typeface="+mn-ea"/>
              <a:cs typeface="+mn-cs"/>
            </a:endParaRPr>
          </a:p>
          <a:p>
            <a:pPr marL="457200" marR="0" lvl="1" indent="0" algn="l" defTabSz="914400" rtl="0" eaLnBrk="1" fontAlgn="auto" latinLnBrk="0" hangingPunct="1">
              <a:lnSpc>
                <a:spcPct val="150000"/>
              </a:lnSpc>
              <a:spcBef>
                <a:spcPts val="0"/>
              </a:spcBef>
              <a:spcAft>
                <a:spcPts val="0"/>
              </a:spcAft>
              <a:buClrTx/>
              <a:buSzTx/>
              <a:buFontTx/>
              <a:buNone/>
              <a:tabLst/>
              <a:defRPr/>
            </a:pPr>
            <a:endParaRPr kumimoji="0" lang="de-DE" sz="3600" b="1" i="0" u="none" strike="noStrike" kern="1200" cap="none" spc="0" normalizeH="0" baseline="0" noProof="0" dirty="0">
              <a:ln>
                <a:noFill/>
              </a:ln>
              <a:solidFill>
                <a:srgbClr val="00B050"/>
              </a:solidFill>
              <a:effectLst/>
              <a:uLnTx/>
              <a:uFillTx/>
              <a:latin typeface="Arial"/>
              <a:ea typeface="+mn-ea"/>
              <a:cs typeface="+mn-cs"/>
            </a:endParaRPr>
          </a:p>
          <a:p>
            <a:pPr marL="342900" marR="0" lvl="0" indent="-342900" algn="l" defTabSz="914400" rtl="0" eaLnBrk="1" fontAlgn="auto" latinLnBrk="0" hangingPunct="1">
              <a:lnSpc>
                <a:spcPct val="150000"/>
              </a:lnSpc>
              <a:spcBef>
                <a:spcPts val="0"/>
              </a:spcBef>
              <a:spcAft>
                <a:spcPts val="0"/>
              </a:spcAft>
              <a:buClrTx/>
              <a:buSzTx/>
              <a:buFont typeface="+mj-lt"/>
              <a:buAutoNum type="arabicPeriod"/>
              <a:tabLst/>
              <a:defRPr/>
            </a:pPr>
            <a:r>
              <a:rPr kumimoji="0" lang="de-DE" sz="2000" b="1" i="0" u="none" strike="noStrike" kern="1200" cap="none" spc="0" normalizeH="0" baseline="0" noProof="0" dirty="0">
                <a:ln>
                  <a:noFill/>
                </a:ln>
                <a:solidFill>
                  <a:srgbClr val="00B050"/>
                </a:solidFill>
                <a:effectLst/>
                <a:uLnTx/>
                <a:uFillTx/>
                <a:latin typeface="Arial"/>
                <a:ea typeface="+mn-ea"/>
                <a:cs typeface="+mn-cs"/>
              </a:rPr>
              <a:t>The </a:t>
            </a:r>
            <a:r>
              <a:rPr kumimoji="0" lang="de-DE" sz="2000" b="1" i="0" u="none" strike="noStrike" kern="1200" cap="none" spc="0" normalizeH="0" baseline="0" noProof="0" dirty="0" err="1">
                <a:ln>
                  <a:noFill/>
                </a:ln>
                <a:solidFill>
                  <a:srgbClr val="00B050"/>
                </a:solidFill>
                <a:effectLst/>
                <a:uLnTx/>
                <a:uFillTx/>
                <a:latin typeface="Arial"/>
                <a:ea typeface="+mn-ea"/>
                <a:cs typeface="+mn-cs"/>
              </a:rPr>
              <a:t>heart</a:t>
            </a:r>
            <a:r>
              <a:rPr kumimoji="0" lang="de-DE" sz="2000" b="1" i="0" u="none" strike="noStrike" kern="1200" cap="none" spc="0" normalizeH="0" baseline="0" noProof="0" dirty="0">
                <a:ln>
                  <a:noFill/>
                </a:ln>
                <a:solidFill>
                  <a:srgbClr val="00B050"/>
                </a:solidFill>
                <a:effectLst/>
                <a:uLnTx/>
                <a:uFillTx/>
                <a:latin typeface="Arial"/>
                <a:ea typeface="+mn-ea"/>
                <a:cs typeface="+mn-cs"/>
              </a:rPr>
              <a:t> </a:t>
            </a:r>
            <a:r>
              <a:rPr kumimoji="0" lang="de-DE" sz="2000" b="1" i="0" u="none" strike="noStrike" kern="1200" cap="none" spc="0" normalizeH="0" baseline="0" noProof="0" dirty="0" err="1">
                <a:ln>
                  <a:noFill/>
                </a:ln>
                <a:solidFill>
                  <a:srgbClr val="00B050"/>
                </a:solidFill>
                <a:effectLst/>
                <a:uLnTx/>
                <a:uFillTx/>
                <a:latin typeface="Arial"/>
                <a:ea typeface="+mn-ea"/>
                <a:cs typeface="+mn-cs"/>
              </a:rPr>
              <a:t>of</a:t>
            </a:r>
            <a:r>
              <a:rPr kumimoji="0" lang="de-DE" sz="2000" b="1" i="0" u="none" strike="noStrike" kern="1200" cap="none" spc="0" normalizeH="0" baseline="0" noProof="0" dirty="0">
                <a:ln>
                  <a:noFill/>
                </a:ln>
                <a:solidFill>
                  <a:srgbClr val="00B050"/>
                </a:solidFill>
                <a:effectLst/>
                <a:uLnTx/>
                <a:uFillTx/>
                <a:latin typeface="Arial"/>
                <a:ea typeface="+mn-ea"/>
                <a:cs typeface="+mn-cs"/>
              </a:rPr>
              <a:t> </a:t>
            </a:r>
            <a:r>
              <a:rPr kumimoji="0" lang="de-DE" sz="2000" b="1" i="0" u="none" strike="noStrike" kern="1200" cap="none" spc="0" normalizeH="0" baseline="0" noProof="0" dirty="0" err="1">
                <a:ln>
                  <a:noFill/>
                </a:ln>
                <a:solidFill>
                  <a:srgbClr val="00B050"/>
                </a:solidFill>
                <a:effectLst/>
                <a:uLnTx/>
                <a:uFillTx/>
                <a:latin typeface="Arial"/>
                <a:ea typeface="+mn-ea"/>
                <a:cs typeface="+mn-cs"/>
              </a:rPr>
              <a:t>Machine</a:t>
            </a:r>
            <a:r>
              <a:rPr kumimoji="0" lang="de-DE" sz="2000" b="1" i="0" u="none" strike="noStrike" kern="1200" cap="none" spc="0" normalizeH="0" baseline="0" noProof="0" dirty="0">
                <a:ln>
                  <a:noFill/>
                </a:ln>
                <a:solidFill>
                  <a:srgbClr val="00B050"/>
                </a:solidFill>
                <a:effectLst/>
                <a:uLnTx/>
                <a:uFillTx/>
                <a:latin typeface="Arial"/>
                <a:ea typeface="+mn-ea"/>
                <a:cs typeface="+mn-cs"/>
              </a:rPr>
              <a:t> Learning: Fitting a Regression</a:t>
            </a:r>
          </a:p>
          <a:p>
            <a:pPr marL="342900" marR="0" lvl="0" indent="-342900" algn="l" defTabSz="914400" rtl="0" eaLnBrk="1" fontAlgn="auto" latinLnBrk="0" hangingPunct="1">
              <a:lnSpc>
                <a:spcPct val="150000"/>
              </a:lnSpc>
              <a:spcBef>
                <a:spcPts val="0"/>
              </a:spcBef>
              <a:spcAft>
                <a:spcPts val="0"/>
              </a:spcAft>
              <a:buClrTx/>
              <a:buSzTx/>
              <a:buFont typeface="+mj-lt"/>
              <a:buAutoNum type="arabicPeriod"/>
              <a:tabLst/>
              <a:defRPr/>
            </a:pPr>
            <a:endParaRPr kumimoji="0" lang="de-DE" sz="3600" b="1" i="0" u="none" strike="noStrike" kern="1200" cap="none" spc="0" normalizeH="0" baseline="0" noProof="0" dirty="0">
              <a:ln>
                <a:noFill/>
              </a:ln>
              <a:solidFill>
                <a:srgbClr val="0070C0"/>
              </a:solidFill>
              <a:effectLst/>
              <a:uLnTx/>
              <a:uFillTx/>
              <a:latin typeface="Arial"/>
              <a:ea typeface="+mn-ea"/>
              <a:cs typeface="+mn-cs"/>
            </a:endParaRPr>
          </a:p>
          <a:p>
            <a:pPr marL="342900" marR="0" lvl="0" indent="-342900" algn="l" defTabSz="914400" rtl="0" eaLnBrk="1" fontAlgn="auto" latinLnBrk="0" hangingPunct="1">
              <a:lnSpc>
                <a:spcPct val="150000"/>
              </a:lnSpc>
              <a:spcBef>
                <a:spcPts val="0"/>
              </a:spcBef>
              <a:spcAft>
                <a:spcPts val="0"/>
              </a:spcAft>
              <a:buClrTx/>
              <a:buSzTx/>
              <a:buFont typeface="+mj-lt"/>
              <a:buAutoNum type="arabicPeriod"/>
              <a:tabLst/>
              <a:defRPr/>
            </a:pPr>
            <a:r>
              <a:rPr kumimoji="0" lang="de-DE" sz="2000" b="1" i="0" u="none" strike="noStrike" kern="1200" cap="none" spc="0" normalizeH="0" baseline="0" noProof="0" dirty="0">
                <a:ln>
                  <a:noFill/>
                </a:ln>
                <a:solidFill>
                  <a:srgbClr val="00B050"/>
                </a:solidFill>
                <a:effectLst/>
                <a:uLnTx/>
                <a:uFillTx/>
                <a:latin typeface="Arial"/>
                <a:ea typeface="+mn-ea"/>
                <a:cs typeface="+mn-cs"/>
              </a:rPr>
              <a:t>Focus</a:t>
            </a:r>
            <a:r>
              <a:rPr kumimoji="0" lang="de-DE" sz="2000" b="1" i="0" u="none" strike="noStrike" kern="1200" cap="none" spc="0" normalizeH="0" baseline="0" noProof="0" dirty="0">
                <a:ln>
                  <a:noFill/>
                </a:ln>
                <a:solidFill>
                  <a:srgbClr val="0070C0"/>
                </a:solidFill>
                <a:effectLst/>
                <a:uLnTx/>
                <a:uFillTx/>
                <a:latin typeface="Arial"/>
                <a:ea typeface="+mn-ea"/>
                <a:cs typeface="+mn-cs"/>
              </a:rPr>
              <a:t>: </a:t>
            </a:r>
            <a:r>
              <a:rPr kumimoji="0" lang="de-DE" sz="2000" b="1" i="0" u="none" strike="noStrike" kern="1200" cap="none" spc="0" normalizeH="0" baseline="0" noProof="0" dirty="0" err="1">
                <a:ln>
                  <a:noFill/>
                </a:ln>
                <a:solidFill>
                  <a:srgbClr val="00B050"/>
                </a:solidFill>
                <a:effectLst/>
                <a:uLnTx/>
                <a:uFillTx/>
                <a:latin typeface="Arial"/>
                <a:ea typeface="+mn-ea"/>
                <a:cs typeface="+mn-cs"/>
              </a:rPr>
              <a:t>Neural</a:t>
            </a:r>
            <a:r>
              <a:rPr kumimoji="0" lang="de-DE" sz="2000" b="1" i="0" u="none" strike="noStrike" kern="1200" cap="none" spc="0" normalizeH="0" baseline="0" noProof="0" dirty="0">
                <a:ln>
                  <a:noFill/>
                </a:ln>
                <a:solidFill>
                  <a:srgbClr val="0070C0"/>
                </a:solidFill>
                <a:effectLst/>
                <a:uLnTx/>
                <a:uFillTx/>
                <a:latin typeface="Arial"/>
                <a:ea typeface="+mn-ea"/>
                <a:cs typeface="+mn-cs"/>
              </a:rPr>
              <a:t> </a:t>
            </a:r>
            <a:r>
              <a:rPr kumimoji="0" lang="de-DE" sz="2000" b="1" i="0" u="none" strike="noStrike" kern="1200" cap="none" spc="0" normalizeH="0" baseline="0" noProof="0" dirty="0">
                <a:ln>
                  <a:noFill/>
                </a:ln>
                <a:solidFill>
                  <a:srgbClr val="00B050"/>
                </a:solidFill>
                <a:effectLst/>
                <a:uLnTx/>
                <a:uFillTx/>
                <a:latin typeface="Arial"/>
                <a:ea typeface="+mn-ea"/>
                <a:cs typeface="+mn-cs"/>
              </a:rPr>
              <a:t>Networks</a:t>
            </a:r>
          </a:p>
          <a:p>
            <a:pPr marL="342900" marR="0" lvl="0" indent="-342900" algn="l" defTabSz="914400" rtl="0" eaLnBrk="1" fontAlgn="auto" latinLnBrk="0" hangingPunct="1">
              <a:lnSpc>
                <a:spcPct val="150000"/>
              </a:lnSpc>
              <a:spcBef>
                <a:spcPts val="0"/>
              </a:spcBef>
              <a:spcAft>
                <a:spcPts val="0"/>
              </a:spcAft>
              <a:buClrTx/>
              <a:buSzTx/>
              <a:buFont typeface="+mj-lt"/>
              <a:buAutoNum type="arabicPeriod"/>
              <a:tabLst/>
              <a:defRPr/>
            </a:pPr>
            <a:endParaRPr kumimoji="0" lang="de-DE" sz="3200" b="1" i="0" u="none" strike="noStrike" kern="1200" cap="none" spc="0" normalizeH="0" baseline="0" noProof="0" dirty="0">
              <a:ln>
                <a:noFill/>
              </a:ln>
              <a:solidFill>
                <a:srgbClr val="0070C0"/>
              </a:solidFill>
              <a:effectLst/>
              <a:uLnTx/>
              <a:uFillTx/>
              <a:latin typeface="Arial"/>
              <a:ea typeface="+mn-ea"/>
              <a:cs typeface="+mn-cs"/>
            </a:endParaRPr>
          </a:p>
          <a:p>
            <a:pPr marL="342900" marR="0" lvl="0" indent="-342900" algn="l" defTabSz="914400" rtl="0" eaLnBrk="1" fontAlgn="auto" latinLnBrk="0" hangingPunct="1">
              <a:lnSpc>
                <a:spcPct val="150000"/>
              </a:lnSpc>
              <a:spcBef>
                <a:spcPts val="0"/>
              </a:spcBef>
              <a:spcAft>
                <a:spcPts val="0"/>
              </a:spcAft>
              <a:buClrTx/>
              <a:buSzTx/>
              <a:buFont typeface="+mj-lt"/>
              <a:buAutoNum type="arabicPeriod"/>
              <a:tabLst/>
              <a:defRPr/>
            </a:pPr>
            <a:r>
              <a:rPr kumimoji="0" lang="de-DE" sz="2000" b="1" i="0" u="none" strike="noStrike" kern="1200" cap="none" spc="0" normalizeH="0" baseline="0" noProof="0" dirty="0">
                <a:ln>
                  <a:noFill/>
                </a:ln>
                <a:solidFill>
                  <a:srgbClr val="0070C0"/>
                </a:solidFill>
                <a:effectLst/>
                <a:uLnTx/>
                <a:uFillTx/>
                <a:latin typeface="Arial"/>
                <a:ea typeface="+mn-ea"/>
                <a:cs typeface="+mn-cs"/>
              </a:rPr>
              <a:t>Short </a:t>
            </a:r>
            <a:r>
              <a:rPr kumimoji="0" lang="de-DE" sz="2000" b="1" i="0" u="none" strike="noStrike" kern="1200" cap="none" spc="0" normalizeH="0" baseline="0" noProof="0" dirty="0" err="1">
                <a:ln>
                  <a:noFill/>
                </a:ln>
                <a:solidFill>
                  <a:srgbClr val="0070C0"/>
                </a:solidFill>
                <a:effectLst/>
                <a:uLnTx/>
                <a:uFillTx/>
                <a:latin typeface="Arial"/>
                <a:ea typeface="+mn-ea"/>
                <a:cs typeface="+mn-cs"/>
              </a:rPr>
              <a:t>Excursion</a:t>
            </a:r>
            <a:r>
              <a:rPr kumimoji="0" lang="de-DE" sz="2000" b="1" i="0" u="none" strike="noStrike" kern="1200" cap="none" spc="0" normalizeH="0" baseline="0" noProof="0" dirty="0">
                <a:ln>
                  <a:noFill/>
                </a:ln>
                <a:solidFill>
                  <a:srgbClr val="0070C0"/>
                </a:solidFill>
                <a:effectLst/>
                <a:uLnTx/>
                <a:uFillTx/>
                <a:latin typeface="Arial"/>
                <a:ea typeface="+mn-ea"/>
                <a:cs typeface="+mn-cs"/>
              </a:rPr>
              <a:t>: </a:t>
            </a:r>
            <a:r>
              <a:rPr kumimoji="0" lang="de-DE" sz="2000" b="1" i="0" u="none" strike="noStrike" kern="1200" cap="none" spc="0" normalizeH="0" baseline="0" noProof="0" dirty="0" err="1">
                <a:ln>
                  <a:noFill/>
                </a:ln>
                <a:solidFill>
                  <a:srgbClr val="0070C0"/>
                </a:solidFill>
                <a:effectLst/>
                <a:uLnTx/>
                <a:uFillTx/>
                <a:latin typeface="Arial"/>
                <a:ea typeface="+mn-ea"/>
                <a:cs typeface="+mn-cs"/>
              </a:rPr>
              <a:t>Dependable</a:t>
            </a:r>
            <a:r>
              <a:rPr kumimoji="0" lang="de-DE" sz="2000" b="1" i="0" u="none" strike="noStrike" kern="1200" cap="none" spc="0" normalizeH="0" baseline="0" noProof="0" dirty="0">
                <a:ln>
                  <a:noFill/>
                </a:ln>
                <a:solidFill>
                  <a:srgbClr val="0070C0"/>
                </a:solidFill>
                <a:effectLst/>
                <a:uLnTx/>
                <a:uFillTx/>
                <a:latin typeface="Arial"/>
                <a:ea typeface="+mn-ea"/>
                <a:cs typeface="+mn-cs"/>
              </a:rPr>
              <a:t> </a:t>
            </a:r>
            <a:r>
              <a:rPr kumimoji="0" lang="de-DE" sz="2000" b="1" i="0" u="none" strike="noStrike" kern="1200" cap="none" spc="0" normalizeH="0" baseline="0" noProof="0" dirty="0" err="1">
                <a:ln>
                  <a:noFill/>
                </a:ln>
                <a:solidFill>
                  <a:srgbClr val="0070C0"/>
                </a:solidFill>
                <a:effectLst/>
                <a:uLnTx/>
                <a:uFillTx/>
                <a:latin typeface="Arial"/>
                <a:ea typeface="+mn-ea"/>
                <a:cs typeface="+mn-cs"/>
              </a:rPr>
              <a:t>Machine</a:t>
            </a:r>
            <a:r>
              <a:rPr kumimoji="0" lang="de-DE" sz="2000" b="1" i="0" u="none" strike="noStrike" kern="1200" cap="none" spc="0" normalizeH="0" baseline="0" noProof="0" dirty="0">
                <a:ln>
                  <a:noFill/>
                </a:ln>
                <a:solidFill>
                  <a:srgbClr val="0070C0"/>
                </a:solidFill>
                <a:effectLst/>
                <a:uLnTx/>
                <a:uFillTx/>
                <a:latin typeface="Arial"/>
                <a:ea typeface="+mn-ea"/>
                <a:cs typeface="+mn-cs"/>
              </a:rPr>
              <a:t> Learning</a:t>
            </a:r>
          </a:p>
          <a:p>
            <a:pPr marL="342900" marR="0" lvl="0" indent="-342900" algn="l" defTabSz="914400" rtl="0" eaLnBrk="1" fontAlgn="auto" latinLnBrk="0" hangingPunct="1">
              <a:lnSpc>
                <a:spcPct val="150000"/>
              </a:lnSpc>
              <a:spcBef>
                <a:spcPts val="0"/>
              </a:spcBef>
              <a:spcAft>
                <a:spcPts val="0"/>
              </a:spcAft>
              <a:buClrTx/>
              <a:buSzTx/>
              <a:buFont typeface="+mj-lt"/>
              <a:buAutoNum type="arabicPeriod"/>
              <a:tabLst/>
              <a:defRPr/>
            </a:pPr>
            <a:endParaRPr kumimoji="0" lang="de-DE" sz="2400" b="1" i="0" u="none" strike="noStrike" kern="1200" cap="none" spc="0" normalizeH="0" baseline="0" noProof="0" dirty="0">
              <a:ln>
                <a:noFill/>
              </a:ln>
              <a:solidFill>
                <a:srgbClr val="0070C0"/>
              </a:solidFill>
              <a:effectLst/>
              <a:uLnTx/>
              <a:uFillTx/>
              <a:latin typeface="Arial"/>
              <a:ea typeface="+mn-ea"/>
              <a:cs typeface="+mn-cs"/>
            </a:endParaRPr>
          </a:p>
          <a:p>
            <a:pPr marL="342900" marR="0" lvl="0" indent="-342900" algn="l" defTabSz="914400" rtl="0" eaLnBrk="1" fontAlgn="auto" latinLnBrk="0" hangingPunct="1">
              <a:lnSpc>
                <a:spcPct val="150000"/>
              </a:lnSpc>
              <a:spcBef>
                <a:spcPts val="0"/>
              </a:spcBef>
              <a:spcAft>
                <a:spcPts val="0"/>
              </a:spcAft>
              <a:buClrTx/>
              <a:buSzTx/>
              <a:buFont typeface="+mj-lt"/>
              <a:buAutoNum type="arabicPeriod"/>
              <a:tabLst/>
              <a:defRPr/>
            </a:pPr>
            <a:r>
              <a:rPr kumimoji="0" lang="de-DE" sz="2000" b="1" i="0" u="none" strike="noStrike" kern="1200" cap="none" spc="0" normalizeH="0" baseline="0" noProof="0" dirty="0">
                <a:ln>
                  <a:noFill/>
                </a:ln>
                <a:solidFill>
                  <a:srgbClr val="0070C0"/>
                </a:solidFill>
                <a:effectLst/>
                <a:uLnTx/>
                <a:uFillTx/>
                <a:latin typeface="Arial"/>
                <a:ea typeface="+mn-ea"/>
                <a:cs typeface="+mn-cs"/>
              </a:rPr>
              <a:t>Short </a:t>
            </a:r>
            <a:r>
              <a:rPr kumimoji="0" lang="de-DE" sz="2000" b="1" i="0" u="none" strike="noStrike" kern="1200" cap="none" spc="0" normalizeH="0" baseline="0" noProof="0" dirty="0" err="1">
                <a:ln>
                  <a:noFill/>
                </a:ln>
                <a:solidFill>
                  <a:srgbClr val="0070C0"/>
                </a:solidFill>
                <a:effectLst/>
                <a:uLnTx/>
                <a:uFillTx/>
                <a:latin typeface="Arial"/>
                <a:ea typeface="+mn-ea"/>
                <a:cs typeface="+mn-cs"/>
              </a:rPr>
              <a:t>Excursion</a:t>
            </a:r>
            <a:r>
              <a:rPr kumimoji="0" lang="de-DE" sz="2000" b="1" i="0" u="none" strike="noStrike" kern="1200" cap="none" spc="0" normalizeH="0" baseline="0" noProof="0" dirty="0">
                <a:ln>
                  <a:noFill/>
                </a:ln>
                <a:solidFill>
                  <a:srgbClr val="0070C0"/>
                </a:solidFill>
                <a:effectLst/>
                <a:uLnTx/>
                <a:uFillTx/>
                <a:latin typeface="Arial"/>
                <a:ea typeface="+mn-ea"/>
                <a:cs typeface="+mn-cs"/>
              </a:rPr>
              <a:t>: Physics - </a:t>
            </a:r>
            <a:r>
              <a:rPr kumimoji="0" lang="de-DE" sz="2000" b="1" i="0" u="none" strike="noStrike" kern="1200" cap="none" spc="0" normalizeH="0" baseline="0" noProof="0" dirty="0" err="1">
                <a:ln>
                  <a:noFill/>
                </a:ln>
                <a:solidFill>
                  <a:srgbClr val="0070C0"/>
                </a:solidFill>
                <a:effectLst/>
                <a:uLnTx/>
                <a:uFillTx/>
                <a:latin typeface="Arial"/>
                <a:ea typeface="+mn-ea"/>
                <a:cs typeface="+mn-cs"/>
              </a:rPr>
              <a:t>Informed</a:t>
            </a:r>
            <a:r>
              <a:rPr kumimoji="0" lang="de-DE" sz="2000" b="1" i="0" u="none" strike="noStrike" kern="1200" cap="none" spc="0" normalizeH="0" baseline="0" noProof="0" dirty="0">
                <a:ln>
                  <a:noFill/>
                </a:ln>
                <a:solidFill>
                  <a:srgbClr val="0070C0"/>
                </a:solidFill>
                <a:effectLst/>
                <a:uLnTx/>
                <a:uFillTx/>
                <a:latin typeface="Arial"/>
                <a:ea typeface="+mn-ea"/>
                <a:cs typeface="+mn-cs"/>
              </a:rPr>
              <a:t> Deep Learning</a:t>
            </a:r>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de-DE" sz="2000" b="1" i="0" u="none" strike="noStrike" kern="1200" cap="none" spc="0" normalizeH="0" baseline="0" noProof="0" dirty="0">
              <a:ln>
                <a:noFill/>
              </a:ln>
              <a:solidFill>
                <a:srgbClr val="0070C0"/>
              </a:solidFill>
              <a:effectLst/>
              <a:uLnTx/>
              <a:uFillTx/>
              <a:latin typeface="Arial"/>
              <a:ea typeface="+mn-ea"/>
              <a:cs typeface="+mn-cs"/>
            </a:endParaRPr>
          </a:p>
          <a:p>
            <a:pPr marL="342900" marR="0" lvl="0" indent="-342900" algn="l" defTabSz="914400" rtl="0" eaLnBrk="1" fontAlgn="auto" latinLnBrk="0" hangingPunct="1">
              <a:lnSpc>
                <a:spcPct val="150000"/>
              </a:lnSpc>
              <a:spcBef>
                <a:spcPts val="0"/>
              </a:spcBef>
              <a:spcAft>
                <a:spcPts val="0"/>
              </a:spcAft>
              <a:buClrTx/>
              <a:buSzTx/>
              <a:buFont typeface="+mj-lt"/>
              <a:buAutoNum type="arabicPeriod"/>
              <a:tabLst/>
              <a:defRPr/>
            </a:pPr>
            <a:endParaRPr kumimoji="0" lang="de-DE" sz="2000" b="1" i="0" u="none" strike="noStrike" kern="1200" cap="none" spc="0" normalizeH="0" baseline="0" noProof="0" dirty="0">
              <a:ln>
                <a:noFill/>
              </a:ln>
              <a:solidFill>
                <a:srgbClr val="0070C0"/>
              </a:solidFill>
              <a:effectLst/>
              <a:uLnTx/>
              <a:uFillTx/>
              <a:latin typeface="Arial"/>
              <a:ea typeface="+mn-ea"/>
              <a:cs typeface="+mn-cs"/>
            </a:endParaRPr>
          </a:p>
          <a:p>
            <a:pPr marL="342900" marR="0" lvl="0" indent="-342900" algn="l" defTabSz="914400" rtl="0" eaLnBrk="1" fontAlgn="auto" latinLnBrk="0" hangingPunct="1">
              <a:lnSpc>
                <a:spcPct val="150000"/>
              </a:lnSpc>
              <a:spcBef>
                <a:spcPts val="0"/>
              </a:spcBef>
              <a:spcAft>
                <a:spcPts val="0"/>
              </a:spcAft>
              <a:buClrTx/>
              <a:buSzTx/>
              <a:buFont typeface="+mj-lt"/>
              <a:buAutoNum type="arabicPeriod"/>
              <a:tabLst/>
              <a:defRPr/>
            </a:pPr>
            <a:endParaRPr kumimoji="0" lang="de-DE" sz="2000" b="1" i="0" u="none" strike="noStrike" kern="1200" cap="none" spc="0" normalizeH="0" baseline="0" noProof="0" dirty="0">
              <a:ln>
                <a:noFill/>
              </a:ln>
              <a:solidFill>
                <a:srgbClr val="0070C0"/>
              </a:solidFill>
              <a:effectLst/>
              <a:uLnTx/>
              <a:uFillTx/>
              <a:latin typeface="Arial"/>
              <a:ea typeface="+mn-ea"/>
              <a:cs typeface="+mn-cs"/>
            </a:endParaRPr>
          </a:p>
          <a:p>
            <a:pPr marL="342900" marR="0" lvl="0" indent="-342900" algn="l" defTabSz="914400" rtl="0" eaLnBrk="1" fontAlgn="auto" latinLnBrk="0" hangingPunct="1">
              <a:lnSpc>
                <a:spcPct val="150000"/>
              </a:lnSpc>
              <a:spcBef>
                <a:spcPts val="0"/>
              </a:spcBef>
              <a:spcAft>
                <a:spcPts val="0"/>
              </a:spcAft>
              <a:buClrTx/>
              <a:buSzTx/>
              <a:buFont typeface="+mj-lt"/>
              <a:buAutoNum type="arabicPeriod"/>
              <a:tabLst/>
              <a:defRPr/>
            </a:pPr>
            <a:endParaRPr kumimoji="0" lang="de-DE" sz="2000" b="1" i="0" u="none" strike="noStrike" kern="1200" cap="none" spc="0" normalizeH="0" baseline="0" noProof="0" dirty="0">
              <a:ln>
                <a:noFill/>
              </a:ln>
              <a:solidFill>
                <a:srgbClr val="0070C0"/>
              </a:solidFill>
              <a:effectLst/>
              <a:uLnTx/>
              <a:uFillTx/>
              <a:latin typeface="Arial"/>
              <a:ea typeface="+mn-ea"/>
              <a:cs typeface="+mn-cs"/>
            </a:endParaRPr>
          </a:p>
        </p:txBody>
      </p:sp>
      <p:sp>
        <p:nvSpPr>
          <p:cNvPr id="35" name="Textfeld 34">
            <a:extLst>
              <a:ext uri="{FF2B5EF4-FFF2-40B4-BE49-F238E27FC236}">
                <a16:creationId xmlns:a16="http://schemas.microsoft.com/office/drawing/2014/main" id="{2C92F5D2-103F-4EA6-80AA-71BEBCE5FC82}"/>
              </a:ext>
            </a:extLst>
          </p:cNvPr>
          <p:cNvSpPr txBox="1"/>
          <p:nvPr/>
        </p:nvSpPr>
        <p:spPr>
          <a:xfrm>
            <a:off x="4796651" y="1953720"/>
            <a:ext cx="6224781" cy="369332"/>
          </a:xfrm>
          <a:prstGeom prst="rect">
            <a:avLst/>
          </a:prstGeom>
          <a:solidFill>
            <a:srgbClr val="00B050"/>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800" b="1" i="0" u="none" strike="noStrike" kern="0" cap="none" spc="0" normalizeH="0" baseline="0" noProof="0" dirty="0">
                <a:ln>
                  <a:noFill/>
                </a:ln>
                <a:solidFill>
                  <a:prstClr val="white"/>
                </a:solidFill>
                <a:effectLst/>
                <a:uLnTx/>
                <a:uFillTx/>
                <a:latin typeface="Arial"/>
                <a:ea typeface="+mn-ea"/>
                <a:cs typeface="+mn-cs"/>
              </a:rPr>
              <a:t>Hands - On 1: Simple </a:t>
            </a:r>
            <a:r>
              <a:rPr kumimoji="0" lang="de-DE" sz="1800" b="1" i="0" u="none" strike="noStrike" kern="0" cap="none" spc="0" normalizeH="0" baseline="0" noProof="0" dirty="0" err="1">
                <a:ln>
                  <a:noFill/>
                </a:ln>
                <a:solidFill>
                  <a:prstClr val="white"/>
                </a:solidFill>
                <a:effectLst/>
                <a:uLnTx/>
                <a:uFillTx/>
                <a:latin typeface="Arial"/>
                <a:ea typeface="+mn-ea"/>
                <a:cs typeface="+mn-cs"/>
              </a:rPr>
              <a:t>workflow</a:t>
            </a:r>
            <a:r>
              <a:rPr kumimoji="0" lang="de-DE" sz="1800" b="1" i="0" u="none" strike="noStrike" kern="0" cap="none" spc="0" normalizeH="0" baseline="0" noProof="0" dirty="0">
                <a:ln>
                  <a:noFill/>
                </a:ln>
                <a:solidFill>
                  <a:prstClr val="white"/>
                </a:solidFill>
                <a:effectLst/>
                <a:uLnTx/>
                <a:uFillTx/>
                <a:latin typeface="Arial"/>
                <a:ea typeface="+mn-ea"/>
                <a:cs typeface="+mn-cs"/>
              </a:rPr>
              <a:t> </a:t>
            </a:r>
            <a:r>
              <a:rPr kumimoji="0" lang="de-DE" sz="1800" b="1" i="0" u="none" strike="noStrike" kern="0" cap="none" spc="0" normalizeH="0" baseline="0" noProof="0" dirty="0" err="1">
                <a:ln>
                  <a:noFill/>
                </a:ln>
                <a:solidFill>
                  <a:prstClr val="white"/>
                </a:solidFill>
                <a:effectLst/>
                <a:uLnTx/>
                <a:uFillTx/>
                <a:latin typeface="Arial"/>
                <a:ea typeface="+mn-ea"/>
                <a:cs typeface="+mn-cs"/>
              </a:rPr>
              <a:t>for</a:t>
            </a:r>
            <a:r>
              <a:rPr kumimoji="0" lang="de-DE" sz="1800" b="1" i="0" u="none" strike="noStrike" kern="0" cap="none" spc="0" normalizeH="0" baseline="0" noProof="0" dirty="0">
                <a:ln>
                  <a:noFill/>
                </a:ln>
                <a:solidFill>
                  <a:prstClr val="white"/>
                </a:solidFill>
                <a:effectLst/>
                <a:uLnTx/>
                <a:uFillTx/>
                <a:latin typeface="Arial"/>
                <a:ea typeface="+mn-ea"/>
                <a:cs typeface="+mn-cs"/>
              </a:rPr>
              <a:t> a </a:t>
            </a:r>
            <a:r>
              <a:rPr kumimoji="0" lang="de-DE" sz="1800" b="1" i="0" u="none" strike="noStrike" kern="0" cap="none" spc="0" normalizeH="0" baseline="0" noProof="0" dirty="0" err="1">
                <a:ln>
                  <a:noFill/>
                </a:ln>
                <a:solidFill>
                  <a:prstClr val="white"/>
                </a:solidFill>
                <a:effectLst/>
                <a:uLnTx/>
                <a:uFillTx/>
                <a:latin typeface="Arial"/>
                <a:ea typeface="+mn-ea"/>
                <a:cs typeface="+mn-cs"/>
              </a:rPr>
              <a:t>classification</a:t>
            </a:r>
            <a:r>
              <a:rPr kumimoji="0" lang="de-DE" sz="1800" b="1" i="0" u="none" strike="noStrike" kern="0" cap="none" spc="0" normalizeH="0" baseline="0" noProof="0" dirty="0">
                <a:ln>
                  <a:noFill/>
                </a:ln>
                <a:solidFill>
                  <a:prstClr val="white"/>
                </a:solidFill>
                <a:effectLst/>
                <a:uLnTx/>
                <a:uFillTx/>
                <a:latin typeface="Arial"/>
                <a:ea typeface="+mn-ea"/>
                <a:cs typeface="+mn-cs"/>
              </a:rPr>
              <a:t> </a:t>
            </a:r>
            <a:r>
              <a:rPr kumimoji="0" lang="de-DE" sz="1800" b="1" i="0" u="none" strike="noStrike" kern="0" cap="none" spc="0" normalizeH="0" baseline="0" noProof="0" dirty="0" err="1">
                <a:ln>
                  <a:noFill/>
                </a:ln>
                <a:solidFill>
                  <a:prstClr val="white"/>
                </a:solidFill>
                <a:effectLst/>
                <a:uLnTx/>
                <a:uFillTx/>
                <a:latin typeface="Arial"/>
                <a:ea typeface="+mn-ea"/>
                <a:cs typeface="+mn-cs"/>
              </a:rPr>
              <a:t>task</a:t>
            </a:r>
            <a:endParaRPr kumimoji="0" lang="de-DE" sz="1800" b="1" i="0" u="none" strike="noStrike" kern="0" cap="none" spc="0" normalizeH="0" baseline="0" noProof="0" dirty="0">
              <a:ln>
                <a:noFill/>
              </a:ln>
              <a:solidFill>
                <a:prstClr val="white"/>
              </a:solidFill>
              <a:effectLst/>
              <a:uLnTx/>
              <a:uFillTx/>
              <a:latin typeface="Arial"/>
              <a:ea typeface="+mn-ea"/>
              <a:cs typeface="+mn-cs"/>
            </a:endParaRPr>
          </a:p>
        </p:txBody>
      </p:sp>
      <p:pic>
        <p:nvPicPr>
          <p:cNvPr id="38" name="Grafik 37">
            <a:extLst>
              <a:ext uri="{FF2B5EF4-FFF2-40B4-BE49-F238E27FC236}">
                <a16:creationId xmlns:a16="http://schemas.microsoft.com/office/drawing/2014/main" id="{CAF5BECE-AFAE-4919-BAAE-C1808B70A9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87975" y="3028493"/>
            <a:ext cx="766294" cy="766294"/>
          </a:xfrm>
          <a:prstGeom prst="rect">
            <a:avLst/>
          </a:prstGeom>
          <a:ln>
            <a:noFill/>
          </a:ln>
        </p:spPr>
      </p:pic>
      <p:sp>
        <p:nvSpPr>
          <p:cNvPr id="39" name="Textfeld 38">
            <a:extLst>
              <a:ext uri="{FF2B5EF4-FFF2-40B4-BE49-F238E27FC236}">
                <a16:creationId xmlns:a16="http://schemas.microsoft.com/office/drawing/2014/main" id="{5821FC3B-3DAA-4600-81AB-E356853EB6D3}"/>
              </a:ext>
            </a:extLst>
          </p:cNvPr>
          <p:cNvSpPr txBox="1"/>
          <p:nvPr/>
        </p:nvSpPr>
        <p:spPr>
          <a:xfrm>
            <a:off x="4796651" y="3225132"/>
            <a:ext cx="5147563" cy="369332"/>
          </a:xfrm>
          <a:prstGeom prst="rect">
            <a:avLst/>
          </a:prstGeom>
          <a:solidFill>
            <a:srgbClr val="00B050"/>
          </a:solidFill>
          <a:ln>
            <a:no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800" b="1" i="0" u="none" strike="noStrike" kern="0" cap="none" spc="0" normalizeH="0" baseline="0" noProof="0" dirty="0">
                <a:ln>
                  <a:noFill/>
                </a:ln>
                <a:solidFill>
                  <a:prstClr val="white"/>
                </a:solidFill>
                <a:effectLst/>
                <a:uLnTx/>
                <a:uFillTx/>
                <a:latin typeface="Arial"/>
                <a:ea typeface="+mn-ea"/>
                <a:cs typeface="+mn-cs"/>
              </a:rPr>
              <a:t>Hands - On 2: Linear </a:t>
            </a:r>
            <a:r>
              <a:rPr kumimoji="0" lang="de-DE" sz="1800" b="1" i="0" u="none" strike="noStrike" kern="0" cap="none" spc="0" normalizeH="0" baseline="0" noProof="0" dirty="0" err="1">
                <a:ln>
                  <a:noFill/>
                </a:ln>
                <a:solidFill>
                  <a:prstClr val="white"/>
                </a:solidFill>
                <a:effectLst/>
                <a:uLnTx/>
                <a:uFillTx/>
                <a:latin typeface="Arial"/>
                <a:ea typeface="+mn-ea"/>
                <a:cs typeface="+mn-cs"/>
              </a:rPr>
              <a:t>regression</a:t>
            </a:r>
            <a:r>
              <a:rPr kumimoji="0" lang="de-DE" sz="1800" b="1" i="0" u="none" strike="noStrike" kern="0" cap="none" spc="0" normalizeH="0" baseline="0" noProof="0" dirty="0">
                <a:ln>
                  <a:noFill/>
                </a:ln>
                <a:solidFill>
                  <a:prstClr val="white"/>
                </a:solidFill>
                <a:effectLst/>
                <a:uLnTx/>
                <a:uFillTx/>
                <a:latin typeface="Arial"/>
                <a:ea typeface="+mn-ea"/>
                <a:cs typeface="+mn-cs"/>
              </a:rPr>
              <a:t> </a:t>
            </a:r>
            <a:r>
              <a:rPr kumimoji="0" lang="de-DE" sz="1800" b="1" i="0" u="none" strike="noStrike" kern="0" cap="none" spc="0" normalizeH="0" baseline="0" noProof="0" dirty="0" err="1">
                <a:ln>
                  <a:noFill/>
                </a:ln>
                <a:solidFill>
                  <a:prstClr val="white"/>
                </a:solidFill>
                <a:effectLst/>
                <a:uLnTx/>
                <a:uFillTx/>
                <a:latin typeface="Arial"/>
                <a:ea typeface="+mn-ea"/>
                <a:cs typeface="+mn-cs"/>
              </a:rPr>
              <a:t>from</a:t>
            </a:r>
            <a:r>
              <a:rPr kumimoji="0" lang="de-DE" sz="1800" b="1" i="0" u="none" strike="noStrike" kern="0" cap="none" spc="0" normalizeH="0" baseline="0" noProof="0" dirty="0">
                <a:ln>
                  <a:noFill/>
                </a:ln>
                <a:solidFill>
                  <a:prstClr val="white"/>
                </a:solidFill>
                <a:effectLst/>
                <a:uLnTx/>
                <a:uFillTx/>
                <a:latin typeface="Arial"/>
                <a:ea typeface="+mn-ea"/>
                <a:cs typeface="+mn-cs"/>
              </a:rPr>
              <a:t> </a:t>
            </a:r>
            <a:r>
              <a:rPr kumimoji="0" lang="de-DE" sz="1800" b="1" i="0" u="none" strike="noStrike" kern="0" cap="none" spc="0" normalizeH="0" baseline="0" noProof="0" dirty="0" err="1">
                <a:ln>
                  <a:noFill/>
                </a:ln>
                <a:solidFill>
                  <a:prstClr val="white"/>
                </a:solidFill>
                <a:effectLst/>
                <a:uLnTx/>
                <a:uFillTx/>
                <a:latin typeface="Arial"/>
                <a:ea typeface="+mn-ea"/>
                <a:cs typeface="+mn-cs"/>
              </a:rPr>
              <a:t>scratch</a:t>
            </a:r>
            <a:endParaRPr kumimoji="0" lang="de-DE" sz="1800" b="1" i="0" u="none" strike="noStrike" kern="0" cap="none" spc="0" normalizeH="0" baseline="0" noProof="0" dirty="0">
              <a:ln>
                <a:noFill/>
              </a:ln>
              <a:solidFill>
                <a:prstClr val="white"/>
              </a:solidFill>
              <a:effectLst/>
              <a:uLnTx/>
              <a:uFillTx/>
              <a:latin typeface="Arial"/>
              <a:ea typeface="+mn-ea"/>
              <a:cs typeface="+mn-cs"/>
            </a:endParaRPr>
          </a:p>
        </p:txBody>
      </p:sp>
      <p:pic>
        <p:nvPicPr>
          <p:cNvPr id="42" name="Grafik 41">
            <a:extLst>
              <a:ext uri="{FF2B5EF4-FFF2-40B4-BE49-F238E27FC236}">
                <a16:creationId xmlns:a16="http://schemas.microsoft.com/office/drawing/2014/main" id="{DB287B5E-B06A-4786-B78A-21AB2B3EEB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30292" y="4300757"/>
            <a:ext cx="766294" cy="766294"/>
          </a:xfrm>
          <a:prstGeom prst="rect">
            <a:avLst/>
          </a:prstGeom>
          <a:ln>
            <a:noFill/>
          </a:ln>
        </p:spPr>
      </p:pic>
      <p:sp>
        <p:nvSpPr>
          <p:cNvPr id="43" name="Textfeld 42">
            <a:extLst>
              <a:ext uri="{FF2B5EF4-FFF2-40B4-BE49-F238E27FC236}">
                <a16:creationId xmlns:a16="http://schemas.microsoft.com/office/drawing/2014/main" id="{68AF9CC7-F00F-45E0-8FEC-47129ED4E3E5}"/>
              </a:ext>
            </a:extLst>
          </p:cNvPr>
          <p:cNvSpPr txBox="1"/>
          <p:nvPr/>
        </p:nvSpPr>
        <p:spPr>
          <a:xfrm>
            <a:off x="4796586" y="4499238"/>
            <a:ext cx="5147628" cy="369332"/>
          </a:xfrm>
          <a:prstGeom prst="rect">
            <a:avLst/>
          </a:prstGeom>
          <a:solidFill>
            <a:srgbClr val="00B050"/>
          </a:solidFill>
          <a:ln>
            <a:no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800" b="1" i="0" u="none" strike="noStrike" kern="0" cap="none" spc="0" normalizeH="0" baseline="0" noProof="0" dirty="0">
                <a:ln>
                  <a:noFill/>
                </a:ln>
                <a:solidFill>
                  <a:prstClr val="white"/>
                </a:solidFill>
                <a:effectLst/>
                <a:uLnTx/>
                <a:uFillTx/>
                <a:latin typeface="Arial"/>
                <a:ea typeface="+mn-ea"/>
                <a:cs typeface="+mn-cs"/>
              </a:rPr>
              <a:t>Hands - On 3: Training and </a:t>
            </a:r>
            <a:r>
              <a:rPr kumimoji="0" lang="de-DE" sz="1800" b="1" i="0" u="none" strike="noStrike" kern="0" cap="none" spc="0" normalizeH="0" baseline="0" noProof="0" dirty="0" err="1">
                <a:ln>
                  <a:noFill/>
                </a:ln>
                <a:solidFill>
                  <a:prstClr val="white"/>
                </a:solidFill>
                <a:effectLst/>
                <a:uLnTx/>
                <a:uFillTx/>
                <a:latin typeface="Arial"/>
                <a:ea typeface="+mn-ea"/>
                <a:cs typeface="+mn-cs"/>
              </a:rPr>
              <a:t>evaluating</a:t>
            </a:r>
            <a:r>
              <a:rPr kumimoji="0" lang="de-DE" sz="1800" b="1" i="0" u="none" strike="noStrike" kern="0" cap="none" spc="0" normalizeH="0" baseline="0" noProof="0" dirty="0">
                <a:ln>
                  <a:noFill/>
                </a:ln>
                <a:solidFill>
                  <a:prstClr val="white"/>
                </a:solidFill>
                <a:effectLst/>
                <a:uLnTx/>
                <a:uFillTx/>
                <a:latin typeface="Arial"/>
                <a:ea typeface="+mn-ea"/>
                <a:cs typeface="+mn-cs"/>
              </a:rPr>
              <a:t> a DNN </a:t>
            </a:r>
          </a:p>
        </p:txBody>
      </p:sp>
      <p:pic>
        <p:nvPicPr>
          <p:cNvPr id="34" name="Grafik 33">
            <a:extLst>
              <a:ext uri="{FF2B5EF4-FFF2-40B4-BE49-F238E27FC236}">
                <a16:creationId xmlns:a16="http://schemas.microsoft.com/office/drawing/2014/main" id="{75436B5F-186B-4964-B060-E01942CF3B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34912" y="1740832"/>
            <a:ext cx="861739" cy="818267"/>
          </a:xfrm>
          <a:prstGeom prst="rect">
            <a:avLst/>
          </a:prstGeom>
          <a:solidFill>
            <a:srgbClr val="FFC000"/>
          </a:solidFill>
        </p:spPr>
      </p:pic>
      <p:pic>
        <p:nvPicPr>
          <p:cNvPr id="3" name="Grafik 2">
            <a:extLst>
              <a:ext uri="{FF2B5EF4-FFF2-40B4-BE49-F238E27FC236}">
                <a16:creationId xmlns:a16="http://schemas.microsoft.com/office/drawing/2014/main" id="{5CA7ABF4-35BB-4D2F-8F78-6DC0E19F445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6806" y="5057475"/>
            <a:ext cx="706456" cy="706456"/>
          </a:xfrm>
          <a:prstGeom prst="rect">
            <a:avLst/>
          </a:prstGeom>
        </p:spPr>
      </p:pic>
      <p:pic>
        <p:nvPicPr>
          <p:cNvPr id="5" name="Grafik 4">
            <a:extLst>
              <a:ext uri="{FF2B5EF4-FFF2-40B4-BE49-F238E27FC236}">
                <a16:creationId xmlns:a16="http://schemas.microsoft.com/office/drawing/2014/main" id="{D480F236-B77A-48A2-8652-CE3AC53B5BD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6806" y="1423947"/>
            <a:ext cx="761751" cy="761751"/>
          </a:xfrm>
          <a:prstGeom prst="rect">
            <a:avLst/>
          </a:prstGeom>
        </p:spPr>
      </p:pic>
      <p:pic>
        <p:nvPicPr>
          <p:cNvPr id="7" name="Grafik 6">
            <a:extLst>
              <a:ext uri="{FF2B5EF4-FFF2-40B4-BE49-F238E27FC236}">
                <a16:creationId xmlns:a16="http://schemas.microsoft.com/office/drawing/2014/main" id="{E7C30355-E16D-45C9-9179-8977A27BCFD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12464" y="2800748"/>
            <a:ext cx="835776" cy="835776"/>
          </a:xfrm>
          <a:prstGeom prst="rect">
            <a:avLst/>
          </a:prstGeom>
        </p:spPr>
      </p:pic>
      <p:pic>
        <p:nvPicPr>
          <p:cNvPr id="9" name="Grafik 8">
            <a:extLst>
              <a:ext uri="{FF2B5EF4-FFF2-40B4-BE49-F238E27FC236}">
                <a16:creationId xmlns:a16="http://schemas.microsoft.com/office/drawing/2014/main" id="{FAB06CA2-CC2D-4FF0-99F9-78BF695E04D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06806" y="3959877"/>
            <a:ext cx="745450" cy="745450"/>
          </a:xfrm>
          <a:prstGeom prst="rect">
            <a:avLst/>
          </a:prstGeom>
        </p:spPr>
      </p:pic>
      <p:pic>
        <p:nvPicPr>
          <p:cNvPr id="11" name="Grafik 10">
            <a:extLst>
              <a:ext uri="{FF2B5EF4-FFF2-40B4-BE49-F238E27FC236}">
                <a16:creationId xmlns:a16="http://schemas.microsoft.com/office/drawing/2014/main" id="{9E0C471D-9C7F-4C23-99CE-FBE665C2A0C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72831" y="5920436"/>
            <a:ext cx="835776" cy="835776"/>
          </a:xfrm>
          <a:prstGeom prst="rect">
            <a:avLst/>
          </a:prstGeom>
        </p:spPr>
      </p:pic>
    </p:spTree>
    <p:extLst>
      <p:ext uri="{BB962C8B-B14F-4D97-AF65-F5344CB8AC3E}">
        <p14:creationId xmlns:p14="http://schemas.microsoft.com/office/powerpoint/2010/main" val="8699971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el 3">
            <a:extLst>
              <a:ext uri="{FF2B5EF4-FFF2-40B4-BE49-F238E27FC236}">
                <a16:creationId xmlns:a16="http://schemas.microsoft.com/office/drawing/2014/main" id="{B784A62E-AEE3-4CED-84AA-AF0E1EC82EC6}"/>
              </a:ext>
            </a:extLst>
          </p:cNvPr>
          <p:cNvSpPr txBox="1">
            <a:spLocks/>
          </p:cNvSpPr>
          <p:nvPr/>
        </p:nvSpPr>
        <p:spPr>
          <a:xfrm>
            <a:off x="480000" y="294697"/>
            <a:ext cx="11318400" cy="972650"/>
          </a:xfrm>
          <a:prstGeom prst="roundRect">
            <a:avLst/>
          </a:prstGeom>
          <a:solidFill>
            <a:srgbClr val="1A70B8"/>
          </a:solidFill>
          <a:ln>
            <a:noFill/>
          </a:ln>
        </p:spPr>
        <p:txBody>
          <a:bodyPr vert="horz" wrap="square" lIns="91440" tIns="201600" rIns="91440" bIns="201600" rtlCol="0" anchor="ctr" anchorCtr="1">
            <a:spAutoFit/>
          </a:bodyPr>
          <a:lstStyle>
            <a:lvl1pPr algn="ctr" defTabSz="609585" rtl="0" eaLnBrk="1" latinLnBrk="0" hangingPunct="1">
              <a:spcBef>
                <a:spcPct val="0"/>
              </a:spcBef>
              <a:buNone/>
              <a:defRPr sz="3067" kern="1200" spc="67" baseline="0">
                <a:solidFill>
                  <a:schemeClr val="bg1"/>
                </a:solidFill>
                <a:latin typeface="+mj-lt"/>
                <a:ea typeface="+mj-ea"/>
                <a:cs typeface="+mj-cs"/>
              </a:defRPr>
            </a:lvl1pPr>
          </a:lstStyle>
          <a:p>
            <a:pPr marL="0" marR="0" lvl="0" indent="0" algn="ctr" defTabSz="609585" rtl="0" eaLnBrk="1" fontAlgn="auto" latinLnBrk="0" hangingPunct="1">
              <a:lnSpc>
                <a:spcPct val="100000"/>
              </a:lnSpc>
              <a:spcBef>
                <a:spcPct val="0"/>
              </a:spcBef>
              <a:spcAft>
                <a:spcPts val="0"/>
              </a:spcAft>
              <a:buClrTx/>
              <a:buSzTx/>
              <a:buFontTx/>
              <a:buNone/>
              <a:tabLst/>
              <a:defRPr/>
            </a:pPr>
            <a:r>
              <a:rPr kumimoji="0" lang="de-DE" sz="3067" b="0" i="0" u="none" strike="noStrike" kern="1200" cap="none" spc="67" normalizeH="0" baseline="0" noProof="0" dirty="0">
                <a:ln>
                  <a:noFill/>
                </a:ln>
                <a:solidFill>
                  <a:sysClr val="window" lastClr="FFFFFF"/>
                </a:solidFill>
                <a:effectLst/>
                <a:uLnTx/>
                <a:uFillTx/>
                <a:latin typeface="Arial"/>
                <a:ea typeface="+mj-ea"/>
                <a:cs typeface="+mj-cs"/>
              </a:rPr>
              <a:t>Content</a:t>
            </a:r>
          </a:p>
        </p:txBody>
      </p:sp>
      <p:grpSp>
        <p:nvGrpSpPr>
          <p:cNvPr id="6" name="Gruppieren 5">
            <a:extLst>
              <a:ext uri="{FF2B5EF4-FFF2-40B4-BE49-F238E27FC236}">
                <a16:creationId xmlns:a16="http://schemas.microsoft.com/office/drawing/2014/main" id="{828803AE-307B-4767-9F77-98B506D1CEC4}"/>
              </a:ext>
            </a:extLst>
          </p:cNvPr>
          <p:cNvGrpSpPr/>
          <p:nvPr/>
        </p:nvGrpSpPr>
        <p:grpSpPr>
          <a:xfrm>
            <a:off x="906806" y="1254990"/>
            <a:ext cx="12231941" cy="1304109"/>
            <a:chOff x="906806" y="1254990"/>
            <a:chExt cx="12231941" cy="1304109"/>
          </a:xfrm>
        </p:grpSpPr>
        <p:sp>
          <p:nvSpPr>
            <p:cNvPr id="35" name="Textfeld 34">
              <a:extLst>
                <a:ext uri="{FF2B5EF4-FFF2-40B4-BE49-F238E27FC236}">
                  <a16:creationId xmlns:a16="http://schemas.microsoft.com/office/drawing/2014/main" id="{2C92F5D2-103F-4EA6-80AA-71BEBCE5FC82}"/>
                </a:ext>
              </a:extLst>
            </p:cNvPr>
            <p:cNvSpPr txBox="1"/>
            <p:nvPr/>
          </p:nvSpPr>
          <p:spPr>
            <a:xfrm>
              <a:off x="4796651" y="1953720"/>
              <a:ext cx="6224781" cy="369332"/>
            </a:xfrm>
            <a:prstGeom prst="rect">
              <a:avLst/>
            </a:prstGeom>
            <a:solidFill>
              <a:srgbClr val="FFC000"/>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800" b="1" i="0" u="none" strike="noStrike" kern="0" cap="none" spc="0" normalizeH="0" baseline="0" noProof="0" dirty="0">
                  <a:ln>
                    <a:noFill/>
                  </a:ln>
                  <a:solidFill>
                    <a:prstClr val="white"/>
                  </a:solidFill>
                  <a:effectLst/>
                  <a:uLnTx/>
                  <a:uFillTx/>
                  <a:latin typeface="Arial"/>
                  <a:ea typeface="+mn-ea"/>
                  <a:cs typeface="+mn-cs"/>
                </a:rPr>
                <a:t>Hands - On 1: Simple </a:t>
              </a:r>
              <a:r>
                <a:rPr kumimoji="0" lang="de-DE" sz="1800" b="1" i="0" u="none" strike="noStrike" kern="0" cap="none" spc="0" normalizeH="0" baseline="0" noProof="0" dirty="0" err="1">
                  <a:ln>
                    <a:noFill/>
                  </a:ln>
                  <a:solidFill>
                    <a:prstClr val="white"/>
                  </a:solidFill>
                  <a:effectLst/>
                  <a:uLnTx/>
                  <a:uFillTx/>
                  <a:latin typeface="Arial"/>
                  <a:ea typeface="+mn-ea"/>
                  <a:cs typeface="+mn-cs"/>
                </a:rPr>
                <a:t>workflow</a:t>
              </a:r>
              <a:r>
                <a:rPr kumimoji="0" lang="de-DE" sz="1800" b="1" i="0" u="none" strike="noStrike" kern="0" cap="none" spc="0" normalizeH="0" baseline="0" noProof="0" dirty="0">
                  <a:ln>
                    <a:noFill/>
                  </a:ln>
                  <a:solidFill>
                    <a:prstClr val="white"/>
                  </a:solidFill>
                  <a:effectLst/>
                  <a:uLnTx/>
                  <a:uFillTx/>
                  <a:latin typeface="Arial"/>
                  <a:ea typeface="+mn-ea"/>
                  <a:cs typeface="+mn-cs"/>
                </a:rPr>
                <a:t> </a:t>
              </a:r>
              <a:r>
                <a:rPr kumimoji="0" lang="de-DE" sz="1800" b="1" i="0" u="none" strike="noStrike" kern="0" cap="none" spc="0" normalizeH="0" baseline="0" noProof="0" dirty="0" err="1">
                  <a:ln>
                    <a:noFill/>
                  </a:ln>
                  <a:solidFill>
                    <a:prstClr val="white"/>
                  </a:solidFill>
                  <a:effectLst/>
                  <a:uLnTx/>
                  <a:uFillTx/>
                  <a:latin typeface="Arial"/>
                  <a:ea typeface="+mn-ea"/>
                  <a:cs typeface="+mn-cs"/>
                </a:rPr>
                <a:t>for</a:t>
              </a:r>
              <a:r>
                <a:rPr kumimoji="0" lang="de-DE" sz="1800" b="1" i="0" u="none" strike="noStrike" kern="0" cap="none" spc="0" normalizeH="0" baseline="0" noProof="0" dirty="0">
                  <a:ln>
                    <a:noFill/>
                  </a:ln>
                  <a:solidFill>
                    <a:prstClr val="white"/>
                  </a:solidFill>
                  <a:effectLst/>
                  <a:uLnTx/>
                  <a:uFillTx/>
                  <a:latin typeface="Arial"/>
                  <a:ea typeface="+mn-ea"/>
                  <a:cs typeface="+mn-cs"/>
                </a:rPr>
                <a:t> a </a:t>
              </a:r>
              <a:r>
                <a:rPr kumimoji="0" lang="de-DE" sz="1800" b="1" i="0" u="none" strike="noStrike" kern="0" cap="none" spc="0" normalizeH="0" baseline="0" noProof="0" dirty="0" err="1">
                  <a:ln>
                    <a:noFill/>
                  </a:ln>
                  <a:solidFill>
                    <a:prstClr val="white"/>
                  </a:solidFill>
                  <a:effectLst/>
                  <a:uLnTx/>
                  <a:uFillTx/>
                  <a:latin typeface="Arial"/>
                  <a:ea typeface="+mn-ea"/>
                  <a:cs typeface="+mn-cs"/>
                </a:rPr>
                <a:t>classification</a:t>
              </a:r>
              <a:r>
                <a:rPr kumimoji="0" lang="de-DE" sz="1800" b="1" i="0" u="none" strike="noStrike" kern="0" cap="none" spc="0" normalizeH="0" baseline="0" noProof="0" dirty="0">
                  <a:ln>
                    <a:noFill/>
                  </a:ln>
                  <a:solidFill>
                    <a:prstClr val="white"/>
                  </a:solidFill>
                  <a:effectLst/>
                  <a:uLnTx/>
                  <a:uFillTx/>
                  <a:latin typeface="Arial"/>
                  <a:ea typeface="+mn-ea"/>
                  <a:cs typeface="+mn-cs"/>
                </a:rPr>
                <a:t> </a:t>
              </a:r>
              <a:r>
                <a:rPr kumimoji="0" lang="de-DE" sz="1800" b="1" i="0" u="none" strike="noStrike" kern="0" cap="none" spc="0" normalizeH="0" baseline="0" noProof="0" dirty="0" err="1">
                  <a:ln>
                    <a:noFill/>
                  </a:ln>
                  <a:solidFill>
                    <a:prstClr val="white"/>
                  </a:solidFill>
                  <a:effectLst/>
                  <a:uLnTx/>
                  <a:uFillTx/>
                  <a:latin typeface="Arial"/>
                  <a:ea typeface="+mn-ea"/>
                  <a:cs typeface="+mn-cs"/>
                </a:rPr>
                <a:t>task</a:t>
              </a:r>
              <a:endParaRPr kumimoji="0" lang="de-DE" sz="1800" b="1" i="0" u="none" strike="noStrike" kern="0" cap="none" spc="0" normalizeH="0" baseline="0" noProof="0" dirty="0">
                <a:ln>
                  <a:noFill/>
                </a:ln>
                <a:solidFill>
                  <a:prstClr val="white"/>
                </a:solidFill>
                <a:effectLst/>
                <a:uLnTx/>
                <a:uFillTx/>
                <a:latin typeface="Arial"/>
                <a:ea typeface="+mn-ea"/>
                <a:cs typeface="+mn-cs"/>
              </a:endParaRPr>
            </a:p>
          </p:txBody>
        </p:sp>
        <p:pic>
          <p:nvPicPr>
            <p:cNvPr id="34" name="Grafik 33">
              <a:extLst>
                <a:ext uri="{FF2B5EF4-FFF2-40B4-BE49-F238E27FC236}">
                  <a16:creationId xmlns:a16="http://schemas.microsoft.com/office/drawing/2014/main" id="{75436B5F-186B-4964-B060-E01942CF3B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34912" y="1740832"/>
              <a:ext cx="861739" cy="818267"/>
            </a:xfrm>
            <a:prstGeom prst="rect">
              <a:avLst/>
            </a:prstGeom>
            <a:solidFill>
              <a:srgbClr val="FFC000"/>
            </a:solidFill>
          </p:spPr>
        </p:pic>
        <p:pic>
          <p:nvPicPr>
            <p:cNvPr id="5" name="Grafik 4">
              <a:extLst>
                <a:ext uri="{FF2B5EF4-FFF2-40B4-BE49-F238E27FC236}">
                  <a16:creationId xmlns:a16="http://schemas.microsoft.com/office/drawing/2014/main" id="{D480F236-B77A-48A2-8652-CE3AC53B5B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6806" y="1423947"/>
              <a:ext cx="761751" cy="761751"/>
            </a:xfrm>
            <a:prstGeom prst="rect">
              <a:avLst/>
            </a:prstGeom>
          </p:spPr>
        </p:pic>
        <p:sp>
          <p:nvSpPr>
            <p:cNvPr id="32" name="Textfeld 31">
              <a:extLst>
                <a:ext uri="{FF2B5EF4-FFF2-40B4-BE49-F238E27FC236}">
                  <a16:creationId xmlns:a16="http://schemas.microsoft.com/office/drawing/2014/main" id="{5EAF60F8-A684-42F7-884B-568F58243D94}"/>
                </a:ext>
              </a:extLst>
            </p:cNvPr>
            <p:cNvSpPr txBox="1"/>
            <p:nvPr/>
          </p:nvSpPr>
          <p:spPr>
            <a:xfrm>
              <a:off x="2073344" y="1254990"/>
              <a:ext cx="11065403" cy="496996"/>
            </a:xfrm>
            <a:prstGeom prst="rect">
              <a:avLst/>
            </a:prstGeom>
            <a:noFill/>
          </p:spPr>
          <p:txBody>
            <a:bodyPr wrap="square" rtlCol="0">
              <a:spAutoFit/>
            </a:bodyPr>
            <a:lstStyle/>
            <a:p>
              <a:pPr marL="342900" marR="0" lvl="0" indent="-342900" algn="l" defTabSz="914400" rtl="0" eaLnBrk="1" fontAlgn="auto" latinLnBrk="0" hangingPunct="1">
                <a:lnSpc>
                  <a:spcPct val="150000"/>
                </a:lnSpc>
                <a:spcBef>
                  <a:spcPts val="0"/>
                </a:spcBef>
                <a:spcAft>
                  <a:spcPts val="0"/>
                </a:spcAft>
                <a:buClrTx/>
                <a:buSzTx/>
                <a:buFont typeface="+mj-lt"/>
                <a:buAutoNum type="arabicPeriod"/>
                <a:tabLst/>
                <a:defRPr/>
              </a:pPr>
              <a:r>
                <a:rPr kumimoji="0" lang="de-DE" sz="2000" b="1" i="0" u="none" strike="noStrike" kern="1200" cap="none" spc="0" normalizeH="0" baseline="0" noProof="0" dirty="0" err="1">
                  <a:ln>
                    <a:noFill/>
                  </a:ln>
                  <a:solidFill>
                    <a:srgbClr val="0070C0"/>
                  </a:solidFill>
                  <a:effectLst/>
                  <a:uLnTx/>
                  <a:uFillTx/>
                  <a:latin typeface="Arial"/>
                  <a:ea typeface="+mn-ea"/>
                  <a:cs typeface="+mn-cs"/>
                </a:rPr>
                <a:t>Machine</a:t>
              </a:r>
              <a:r>
                <a:rPr kumimoji="0" lang="de-DE" sz="2000" b="1" i="0" u="none" strike="noStrike" kern="1200" cap="none" spc="0" normalizeH="0" baseline="0" noProof="0" dirty="0">
                  <a:ln>
                    <a:noFill/>
                  </a:ln>
                  <a:solidFill>
                    <a:srgbClr val="0070C0"/>
                  </a:solidFill>
                  <a:effectLst/>
                  <a:uLnTx/>
                  <a:uFillTx/>
                  <a:latin typeface="Arial"/>
                  <a:ea typeface="+mn-ea"/>
                  <a:cs typeface="+mn-cs"/>
                </a:rPr>
                <a:t> Learning – </a:t>
              </a:r>
              <a:r>
                <a:rPr kumimoji="0" lang="de-DE" sz="2000" b="1" i="0" u="none" strike="noStrike" kern="1200" cap="none" spc="0" normalizeH="0" baseline="0" noProof="0" dirty="0" err="1">
                  <a:ln>
                    <a:noFill/>
                  </a:ln>
                  <a:solidFill>
                    <a:srgbClr val="0070C0"/>
                  </a:solidFill>
                  <a:effectLst/>
                  <a:uLnTx/>
                  <a:uFillTx/>
                  <a:latin typeface="Arial"/>
                  <a:ea typeface="+mn-ea"/>
                  <a:cs typeface="+mn-cs"/>
                </a:rPr>
                <a:t>Overview</a:t>
              </a:r>
              <a:r>
                <a:rPr kumimoji="0" lang="de-DE" sz="2000" b="1" i="0" u="none" strike="noStrike" kern="1200" cap="none" spc="0" normalizeH="0" baseline="0" noProof="0" dirty="0">
                  <a:ln>
                    <a:noFill/>
                  </a:ln>
                  <a:solidFill>
                    <a:srgbClr val="0070C0"/>
                  </a:solidFill>
                  <a:effectLst/>
                  <a:uLnTx/>
                  <a:uFillTx/>
                  <a:latin typeface="Arial"/>
                  <a:ea typeface="+mn-ea"/>
                  <a:cs typeface="+mn-cs"/>
                </a:rPr>
                <a:t> and Basic </a:t>
              </a:r>
              <a:r>
                <a:rPr lang="de-DE" sz="2000" b="1" dirty="0">
                  <a:solidFill>
                    <a:srgbClr val="0070C0"/>
                  </a:solidFill>
                  <a:latin typeface="Arial"/>
                </a:rPr>
                <a:t>U</a:t>
              </a:r>
              <a:r>
                <a:rPr kumimoji="0" lang="de-DE" sz="2000" b="1" i="0" u="none" strike="noStrike" kern="1200" cap="none" spc="0" normalizeH="0" baseline="0" noProof="0" dirty="0" err="1">
                  <a:ln>
                    <a:noFill/>
                  </a:ln>
                  <a:solidFill>
                    <a:srgbClr val="0070C0"/>
                  </a:solidFill>
                  <a:effectLst/>
                  <a:uLnTx/>
                  <a:uFillTx/>
                  <a:latin typeface="Arial"/>
                  <a:ea typeface="+mn-ea"/>
                  <a:cs typeface="+mn-cs"/>
                </a:rPr>
                <a:t>nderstanding</a:t>
              </a:r>
              <a:endParaRPr kumimoji="0" lang="de-DE" sz="2000" b="1" i="0" u="none" strike="noStrike" kern="1200" cap="none" spc="0" normalizeH="0" baseline="0" noProof="0" dirty="0">
                <a:ln>
                  <a:noFill/>
                </a:ln>
                <a:solidFill>
                  <a:srgbClr val="0070C0"/>
                </a:solidFill>
                <a:effectLst/>
                <a:uLnTx/>
                <a:uFillTx/>
                <a:latin typeface="Arial"/>
                <a:ea typeface="+mn-ea"/>
                <a:cs typeface="+mn-cs"/>
              </a:endParaRPr>
            </a:p>
          </p:txBody>
        </p:sp>
      </p:grpSp>
      <p:grpSp>
        <p:nvGrpSpPr>
          <p:cNvPr id="8" name="Gruppieren 7">
            <a:extLst>
              <a:ext uri="{FF2B5EF4-FFF2-40B4-BE49-F238E27FC236}">
                <a16:creationId xmlns:a16="http://schemas.microsoft.com/office/drawing/2014/main" id="{F0B7E558-9D5C-47CF-AF55-411F1C4069EF}"/>
              </a:ext>
            </a:extLst>
          </p:cNvPr>
          <p:cNvGrpSpPr/>
          <p:nvPr/>
        </p:nvGrpSpPr>
        <p:grpSpPr>
          <a:xfrm>
            <a:off x="906806" y="2552470"/>
            <a:ext cx="9031750" cy="1229960"/>
            <a:chOff x="906806" y="2552470"/>
            <a:chExt cx="9031750" cy="1229960"/>
          </a:xfrm>
        </p:grpSpPr>
        <p:pic>
          <p:nvPicPr>
            <p:cNvPr id="38" name="Grafik 37">
              <a:extLst>
                <a:ext uri="{FF2B5EF4-FFF2-40B4-BE49-F238E27FC236}">
                  <a16:creationId xmlns:a16="http://schemas.microsoft.com/office/drawing/2014/main" id="{CAF5BECE-AFAE-4919-BAAE-C1808B70A9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82317" y="3016136"/>
              <a:ext cx="766294" cy="766294"/>
            </a:xfrm>
            <a:prstGeom prst="rect">
              <a:avLst/>
            </a:prstGeom>
            <a:ln>
              <a:noFill/>
            </a:ln>
          </p:spPr>
        </p:pic>
        <p:sp>
          <p:nvSpPr>
            <p:cNvPr id="39" name="Textfeld 38">
              <a:extLst>
                <a:ext uri="{FF2B5EF4-FFF2-40B4-BE49-F238E27FC236}">
                  <a16:creationId xmlns:a16="http://schemas.microsoft.com/office/drawing/2014/main" id="{5821FC3B-3DAA-4600-81AB-E356853EB6D3}"/>
                </a:ext>
              </a:extLst>
            </p:cNvPr>
            <p:cNvSpPr txBox="1"/>
            <p:nvPr/>
          </p:nvSpPr>
          <p:spPr>
            <a:xfrm>
              <a:off x="4790993" y="3212775"/>
              <a:ext cx="5147563" cy="369332"/>
            </a:xfrm>
            <a:prstGeom prst="rect">
              <a:avLst/>
            </a:prstGeom>
            <a:solidFill>
              <a:srgbClr val="FFC000"/>
            </a:solidFill>
            <a:ln>
              <a:no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800" b="1" i="0" u="none" strike="noStrike" kern="0" cap="none" spc="0" normalizeH="0" baseline="0" noProof="0" dirty="0">
                  <a:ln>
                    <a:noFill/>
                  </a:ln>
                  <a:solidFill>
                    <a:prstClr val="white"/>
                  </a:solidFill>
                  <a:effectLst/>
                  <a:uLnTx/>
                  <a:uFillTx/>
                  <a:latin typeface="Arial"/>
                  <a:ea typeface="+mn-ea"/>
                  <a:cs typeface="+mn-cs"/>
                </a:rPr>
                <a:t>Hands - On 2: Linear </a:t>
              </a:r>
              <a:r>
                <a:rPr kumimoji="0" lang="de-DE" sz="1800" b="1" i="0" u="none" strike="noStrike" kern="0" cap="none" spc="0" normalizeH="0" baseline="0" noProof="0" dirty="0" err="1">
                  <a:ln>
                    <a:noFill/>
                  </a:ln>
                  <a:solidFill>
                    <a:prstClr val="white"/>
                  </a:solidFill>
                  <a:effectLst/>
                  <a:uLnTx/>
                  <a:uFillTx/>
                  <a:latin typeface="Arial"/>
                  <a:ea typeface="+mn-ea"/>
                  <a:cs typeface="+mn-cs"/>
                </a:rPr>
                <a:t>regression</a:t>
              </a:r>
              <a:r>
                <a:rPr kumimoji="0" lang="de-DE" sz="1800" b="1" i="0" u="none" strike="noStrike" kern="0" cap="none" spc="0" normalizeH="0" baseline="0" noProof="0" dirty="0">
                  <a:ln>
                    <a:noFill/>
                  </a:ln>
                  <a:solidFill>
                    <a:prstClr val="white"/>
                  </a:solidFill>
                  <a:effectLst/>
                  <a:uLnTx/>
                  <a:uFillTx/>
                  <a:latin typeface="Arial"/>
                  <a:ea typeface="+mn-ea"/>
                  <a:cs typeface="+mn-cs"/>
                </a:rPr>
                <a:t> </a:t>
              </a:r>
              <a:r>
                <a:rPr kumimoji="0" lang="de-DE" sz="1800" b="1" i="0" u="none" strike="noStrike" kern="0" cap="none" spc="0" normalizeH="0" baseline="0" noProof="0" dirty="0" err="1">
                  <a:ln>
                    <a:noFill/>
                  </a:ln>
                  <a:solidFill>
                    <a:prstClr val="white"/>
                  </a:solidFill>
                  <a:effectLst/>
                  <a:uLnTx/>
                  <a:uFillTx/>
                  <a:latin typeface="Arial"/>
                  <a:ea typeface="+mn-ea"/>
                  <a:cs typeface="+mn-cs"/>
                </a:rPr>
                <a:t>from</a:t>
              </a:r>
              <a:r>
                <a:rPr kumimoji="0" lang="de-DE" sz="1800" b="1" i="0" u="none" strike="noStrike" kern="0" cap="none" spc="0" normalizeH="0" baseline="0" noProof="0" dirty="0">
                  <a:ln>
                    <a:noFill/>
                  </a:ln>
                  <a:solidFill>
                    <a:prstClr val="white"/>
                  </a:solidFill>
                  <a:effectLst/>
                  <a:uLnTx/>
                  <a:uFillTx/>
                  <a:latin typeface="Arial"/>
                  <a:ea typeface="+mn-ea"/>
                  <a:cs typeface="+mn-cs"/>
                </a:rPr>
                <a:t> </a:t>
              </a:r>
              <a:r>
                <a:rPr kumimoji="0" lang="de-DE" sz="1800" b="1" i="0" u="none" strike="noStrike" kern="0" cap="none" spc="0" normalizeH="0" baseline="0" noProof="0" dirty="0" err="1">
                  <a:ln>
                    <a:noFill/>
                  </a:ln>
                  <a:solidFill>
                    <a:prstClr val="white"/>
                  </a:solidFill>
                  <a:effectLst/>
                  <a:uLnTx/>
                  <a:uFillTx/>
                  <a:latin typeface="Arial"/>
                  <a:ea typeface="+mn-ea"/>
                  <a:cs typeface="+mn-cs"/>
                </a:rPr>
                <a:t>scratch</a:t>
              </a:r>
              <a:endParaRPr kumimoji="0" lang="de-DE" sz="1800" b="1" i="0" u="none" strike="noStrike" kern="0" cap="none" spc="0" normalizeH="0" baseline="0" noProof="0" dirty="0">
                <a:ln>
                  <a:noFill/>
                </a:ln>
                <a:solidFill>
                  <a:prstClr val="white"/>
                </a:solidFill>
                <a:effectLst/>
                <a:uLnTx/>
                <a:uFillTx/>
                <a:latin typeface="Arial"/>
                <a:ea typeface="+mn-ea"/>
                <a:cs typeface="+mn-cs"/>
              </a:endParaRPr>
            </a:p>
          </p:txBody>
        </p:sp>
        <p:pic>
          <p:nvPicPr>
            <p:cNvPr id="7" name="Grafik 6">
              <a:extLst>
                <a:ext uri="{FF2B5EF4-FFF2-40B4-BE49-F238E27FC236}">
                  <a16:creationId xmlns:a16="http://schemas.microsoft.com/office/drawing/2014/main" id="{E7C30355-E16D-45C9-9179-8977A27BCFD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6806" y="2788391"/>
              <a:ext cx="835776" cy="835776"/>
            </a:xfrm>
            <a:prstGeom prst="rect">
              <a:avLst/>
            </a:prstGeom>
          </p:spPr>
        </p:pic>
        <p:sp>
          <p:nvSpPr>
            <p:cNvPr id="17" name="Textfeld 16">
              <a:extLst>
                <a:ext uri="{FF2B5EF4-FFF2-40B4-BE49-F238E27FC236}">
                  <a16:creationId xmlns:a16="http://schemas.microsoft.com/office/drawing/2014/main" id="{C7451A22-E82A-4ADD-B077-F3AB7846AB9F}"/>
                </a:ext>
              </a:extLst>
            </p:cNvPr>
            <p:cNvSpPr txBox="1"/>
            <p:nvPr/>
          </p:nvSpPr>
          <p:spPr>
            <a:xfrm>
              <a:off x="2073344" y="2552470"/>
              <a:ext cx="6571128" cy="456535"/>
            </a:xfrm>
            <a:prstGeom prst="rect">
              <a:avLst/>
            </a:prstGeom>
            <a:noFill/>
          </p:spPr>
          <p:txBody>
            <a:bodyPr wrap="square">
              <a:spAutoFit/>
            </a:bodyPr>
            <a:lstStyle/>
            <a:p>
              <a:pPr marR="0" lvl="0" algn="l" defTabSz="914400" rtl="0" eaLnBrk="1" fontAlgn="auto" latinLnBrk="0" hangingPunct="1">
                <a:lnSpc>
                  <a:spcPct val="150000"/>
                </a:lnSpc>
                <a:spcBef>
                  <a:spcPts val="0"/>
                </a:spcBef>
                <a:spcAft>
                  <a:spcPts val="0"/>
                </a:spcAft>
                <a:buClrTx/>
                <a:buSzTx/>
                <a:tabLst/>
                <a:defRPr/>
              </a:pPr>
              <a:r>
                <a:rPr kumimoji="0" lang="de-DE" sz="1800" b="1" i="0" u="none" strike="noStrike" kern="1200" cap="none" spc="0" normalizeH="0" baseline="0" noProof="0" dirty="0">
                  <a:ln>
                    <a:noFill/>
                  </a:ln>
                  <a:solidFill>
                    <a:srgbClr val="0070C0"/>
                  </a:solidFill>
                  <a:effectLst/>
                  <a:uLnTx/>
                  <a:uFillTx/>
                  <a:latin typeface="Arial"/>
                  <a:ea typeface="+mn-ea"/>
                  <a:cs typeface="+mn-cs"/>
                </a:rPr>
                <a:t>2. The </a:t>
              </a:r>
              <a:r>
                <a:rPr kumimoji="0" lang="de-DE" sz="1800" b="1" i="0" u="none" strike="noStrike" kern="1200" cap="none" spc="0" normalizeH="0" baseline="0" noProof="0" dirty="0" err="1">
                  <a:ln>
                    <a:noFill/>
                  </a:ln>
                  <a:solidFill>
                    <a:srgbClr val="0070C0"/>
                  </a:solidFill>
                  <a:effectLst/>
                  <a:uLnTx/>
                  <a:uFillTx/>
                  <a:latin typeface="Arial"/>
                  <a:ea typeface="+mn-ea"/>
                  <a:cs typeface="+mn-cs"/>
                </a:rPr>
                <a:t>heart</a:t>
              </a:r>
              <a:r>
                <a:rPr kumimoji="0" lang="de-DE" sz="1800" b="1" i="0" u="none" strike="noStrike" kern="1200" cap="none" spc="0" normalizeH="0" baseline="0" noProof="0" dirty="0">
                  <a:ln>
                    <a:noFill/>
                  </a:ln>
                  <a:solidFill>
                    <a:srgbClr val="0070C0"/>
                  </a:solidFill>
                  <a:effectLst/>
                  <a:uLnTx/>
                  <a:uFillTx/>
                  <a:latin typeface="Arial"/>
                  <a:ea typeface="+mn-ea"/>
                  <a:cs typeface="+mn-cs"/>
                </a:rPr>
                <a:t> </a:t>
              </a:r>
              <a:r>
                <a:rPr kumimoji="0" lang="de-DE" sz="1800" b="1" i="0" u="none" strike="noStrike" kern="1200" cap="none" spc="0" normalizeH="0" baseline="0" noProof="0" dirty="0" err="1">
                  <a:ln>
                    <a:noFill/>
                  </a:ln>
                  <a:solidFill>
                    <a:srgbClr val="0070C0"/>
                  </a:solidFill>
                  <a:effectLst/>
                  <a:uLnTx/>
                  <a:uFillTx/>
                  <a:latin typeface="Arial"/>
                  <a:ea typeface="+mn-ea"/>
                  <a:cs typeface="+mn-cs"/>
                </a:rPr>
                <a:t>of</a:t>
              </a:r>
              <a:r>
                <a:rPr kumimoji="0" lang="de-DE" sz="1800" b="1" i="0" u="none" strike="noStrike" kern="1200" cap="none" spc="0" normalizeH="0" baseline="0" noProof="0" dirty="0">
                  <a:ln>
                    <a:noFill/>
                  </a:ln>
                  <a:solidFill>
                    <a:srgbClr val="0070C0"/>
                  </a:solidFill>
                  <a:effectLst/>
                  <a:uLnTx/>
                  <a:uFillTx/>
                  <a:latin typeface="Arial"/>
                  <a:ea typeface="+mn-ea"/>
                  <a:cs typeface="+mn-cs"/>
                </a:rPr>
                <a:t> </a:t>
              </a:r>
              <a:r>
                <a:rPr kumimoji="0" lang="de-DE" sz="1800" b="1" i="0" u="none" strike="noStrike" kern="1200" cap="none" spc="0" normalizeH="0" baseline="0" noProof="0" dirty="0" err="1">
                  <a:ln>
                    <a:noFill/>
                  </a:ln>
                  <a:solidFill>
                    <a:srgbClr val="0070C0"/>
                  </a:solidFill>
                  <a:effectLst/>
                  <a:uLnTx/>
                  <a:uFillTx/>
                  <a:latin typeface="Arial"/>
                  <a:ea typeface="+mn-ea"/>
                  <a:cs typeface="+mn-cs"/>
                </a:rPr>
                <a:t>Machine</a:t>
              </a:r>
              <a:r>
                <a:rPr kumimoji="0" lang="de-DE" sz="1800" b="1" i="0" u="none" strike="noStrike" kern="1200" cap="none" spc="0" normalizeH="0" baseline="0" noProof="0" dirty="0">
                  <a:ln>
                    <a:noFill/>
                  </a:ln>
                  <a:solidFill>
                    <a:srgbClr val="0070C0"/>
                  </a:solidFill>
                  <a:effectLst/>
                  <a:uLnTx/>
                  <a:uFillTx/>
                  <a:latin typeface="Arial"/>
                  <a:ea typeface="+mn-ea"/>
                  <a:cs typeface="+mn-cs"/>
                </a:rPr>
                <a:t> Learning: Fitting a Regression</a:t>
              </a:r>
            </a:p>
          </p:txBody>
        </p:sp>
      </p:grpSp>
      <p:grpSp>
        <p:nvGrpSpPr>
          <p:cNvPr id="12" name="Gruppieren 11">
            <a:extLst>
              <a:ext uri="{FF2B5EF4-FFF2-40B4-BE49-F238E27FC236}">
                <a16:creationId xmlns:a16="http://schemas.microsoft.com/office/drawing/2014/main" id="{CEA9D6B1-5848-4461-B9AC-C3FF9D0C5C77}"/>
              </a:ext>
            </a:extLst>
          </p:cNvPr>
          <p:cNvGrpSpPr/>
          <p:nvPr/>
        </p:nvGrpSpPr>
        <p:grpSpPr>
          <a:xfrm>
            <a:off x="906806" y="3130055"/>
            <a:ext cx="9037408" cy="1936996"/>
            <a:chOff x="906806" y="3130055"/>
            <a:chExt cx="9037408" cy="1936996"/>
          </a:xfrm>
        </p:grpSpPr>
        <p:pic>
          <p:nvPicPr>
            <p:cNvPr id="42" name="Grafik 41">
              <a:extLst>
                <a:ext uri="{FF2B5EF4-FFF2-40B4-BE49-F238E27FC236}">
                  <a16:creationId xmlns:a16="http://schemas.microsoft.com/office/drawing/2014/main" id="{DB287B5E-B06A-4786-B78A-21AB2B3EEB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30292" y="4300757"/>
              <a:ext cx="766294" cy="766294"/>
            </a:xfrm>
            <a:prstGeom prst="rect">
              <a:avLst/>
            </a:prstGeom>
            <a:ln>
              <a:noFill/>
            </a:ln>
          </p:spPr>
        </p:pic>
        <p:sp>
          <p:nvSpPr>
            <p:cNvPr id="43" name="Textfeld 42">
              <a:extLst>
                <a:ext uri="{FF2B5EF4-FFF2-40B4-BE49-F238E27FC236}">
                  <a16:creationId xmlns:a16="http://schemas.microsoft.com/office/drawing/2014/main" id="{68AF9CC7-F00F-45E0-8FEC-47129ED4E3E5}"/>
                </a:ext>
              </a:extLst>
            </p:cNvPr>
            <p:cNvSpPr txBox="1"/>
            <p:nvPr/>
          </p:nvSpPr>
          <p:spPr>
            <a:xfrm>
              <a:off x="4796586" y="4499238"/>
              <a:ext cx="5147628" cy="369332"/>
            </a:xfrm>
            <a:prstGeom prst="rect">
              <a:avLst/>
            </a:prstGeom>
            <a:solidFill>
              <a:srgbClr val="FFC000"/>
            </a:solidFill>
            <a:ln>
              <a:no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800" b="1" i="0" u="none" strike="noStrike" kern="0" cap="none" spc="0" normalizeH="0" baseline="0" noProof="0" dirty="0">
                  <a:ln>
                    <a:noFill/>
                  </a:ln>
                  <a:solidFill>
                    <a:prstClr val="white"/>
                  </a:solidFill>
                  <a:effectLst/>
                  <a:uLnTx/>
                  <a:uFillTx/>
                  <a:latin typeface="Arial"/>
                  <a:ea typeface="+mn-ea"/>
                  <a:cs typeface="+mn-cs"/>
                </a:rPr>
                <a:t>Hands - On 3: Training and </a:t>
              </a:r>
              <a:r>
                <a:rPr kumimoji="0" lang="de-DE" sz="1800" b="1" i="0" u="none" strike="noStrike" kern="0" cap="none" spc="0" normalizeH="0" baseline="0" noProof="0" dirty="0" err="1">
                  <a:ln>
                    <a:noFill/>
                  </a:ln>
                  <a:solidFill>
                    <a:prstClr val="white"/>
                  </a:solidFill>
                  <a:effectLst/>
                  <a:uLnTx/>
                  <a:uFillTx/>
                  <a:latin typeface="Arial"/>
                  <a:ea typeface="+mn-ea"/>
                  <a:cs typeface="+mn-cs"/>
                </a:rPr>
                <a:t>evaluating</a:t>
              </a:r>
              <a:r>
                <a:rPr kumimoji="0" lang="de-DE" sz="1800" b="1" i="0" u="none" strike="noStrike" kern="0" cap="none" spc="0" normalizeH="0" baseline="0" noProof="0" dirty="0">
                  <a:ln>
                    <a:noFill/>
                  </a:ln>
                  <a:solidFill>
                    <a:prstClr val="white"/>
                  </a:solidFill>
                  <a:effectLst/>
                  <a:uLnTx/>
                  <a:uFillTx/>
                  <a:latin typeface="Arial"/>
                  <a:ea typeface="+mn-ea"/>
                  <a:cs typeface="+mn-cs"/>
                </a:rPr>
                <a:t> a DNN </a:t>
              </a:r>
            </a:p>
          </p:txBody>
        </p:sp>
        <p:pic>
          <p:nvPicPr>
            <p:cNvPr id="9" name="Grafik 8">
              <a:extLst>
                <a:ext uri="{FF2B5EF4-FFF2-40B4-BE49-F238E27FC236}">
                  <a16:creationId xmlns:a16="http://schemas.microsoft.com/office/drawing/2014/main" id="{FAB06CA2-CC2D-4FF0-99F9-78BF695E04D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6806" y="3959877"/>
              <a:ext cx="745450" cy="745450"/>
            </a:xfrm>
            <a:prstGeom prst="rect">
              <a:avLst/>
            </a:prstGeom>
          </p:spPr>
        </p:pic>
        <p:sp>
          <p:nvSpPr>
            <p:cNvPr id="21" name="Textfeld 20">
              <a:extLst>
                <a:ext uri="{FF2B5EF4-FFF2-40B4-BE49-F238E27FC236}">
                  <a16:creationId xmlns:a16="http://schemas.microsoft.com/office/drawing/2014/main" id="{77A2D3CC-FF2A-4C86-B1FB-49EDE864A1A1}"/>
                </a:ext>
              </a:extLst>
            </p:cNvPr>
            <p:cNvSpPr txBox="1"/>
            <p:nvPr/>
          </p:nvSpPr>
          <p:spPr>
            <a:xfrm>
              <a:off x="2073344" y="3130055"/>
              <a:ext cx="6571128" cy="1195199"/>
            </a:xfrm>
            <a:prstGeom prst="rect">
              <a:avLst/>
            </a:prstGeom>
            <a:noFill/>
          </p:spPr>
          <p:txBody>
            <a:bodyPr wrap="square">
              <a:spAutoFit/>
            </a:bodyPr>
            <a:lstStyle/>
            <a:p>
              <a:pPr marL="342900" marR="0" lvl="0" indent="-342900" algn="l" defTabSz="914400" rtl="0" eaLnBrk="1" fontAlgn="auto" latinLnBrk="0" hangingPunct="1">
                <a:lnSpc>
                  <a:spcPct val="150000"/>
                </a:lnSpc>
                <a:spcBef>
                  <a:spcPts val="0"/>
                </a:spcBef>
                <a:spcAft>
                  <a:spcPts val="0"/>
                </a:spcAft>
                <a:buClrTx/>
                <a:buSzTx/>
                <a:buFont typeface="+mj-lt"/>
                <a:buAutoNum type="arabicPeriod"/>
                <a:tabLst/>
                <a:defRPr/>
              </a:pPr>
              <a:endParaRPr kumimoji="0" lang="de-DE" sz="3200" b="1" i="0" u="none" strike="noStrike" kern="1200" cap="none" spc="0" normalizeH="0" baseline="0" noProof="0" dirty="0">
                <a:ln>
                  <a:noFill/>
                </a:ln>
                <a:solidFill>
                  <a:srgbClr val="0070C0"/>
                </a:solidFill>
                <a:effectLst/>
                <a:uLnTx/>
                <a:uFillTx/>
                <a:latin typeface="Arial"/>
                <a:ea typeface="+mn-ea"/>
                <a:cs typeface="+mn-cs"/>
              </a:endParaRPr>
            </a:p>
            <a:p>
              <a:pPr marR="0" lvl="0" algn="l" defTabSz="914400" rtl="0" eaLnBrk="1" fontAlgn="auto" latinLnBrk="0" hangingPunct="1">
                <a:lnSpc>
                  <a:spcPct val="150000"/>
                </a:lnSpc>
                <a:spcBef>
                  <a:spcPts val="0"/>
                </a:spcBef>
                <a:spcAft>
                  <a:spcPts val="0"/>
                </a:spcAft>
                <a:buClrTx/>
                <a:buSzTx/>
                <a:tabLst/>
                <a:defRPr/>
              </a:pPr>
              <a:r>
                <a:rPr kumimoji="0" lang="de-DE" sz="1800" b="1" i="0" u="none" strike="noStrike" kern="1200" cap="none" spc="0" normalizeH="0" baseline="0" noProof="0" dirty="0">
                  <a:ln>
                    <a:noFill/>
                  </a:ln>
                  <a:solidFill>
                    <a:srgbClr val="0070C0"/>
                  </a:solidFill>
                  <a:effectLst/>
                  <a:uLnTx/>
                  <a:uFillTx/>
                  <a:latin typeface="Arial"/>
                  <a:ea typeface="+mn-ea"/>
                  <a:cs typeface="+mn-cs"/>
                </a:rPr>
                <a:t>3.  Focus: </a:t>
              </a:r>
              <a:r>
                <a:rPr kumimoji="0" lang="de-DE" sz="1800" b="1" i="0" u="none" strike="noStrike" kern="1200" cap="none" spc="0" normalizeH="0" baseline="0" noProof="0" dirty="0" err="1">
                  <a:ln>
                    <a:noFill/>
                  </a:ln>
                  <a:solidFill>
                    <a:srgbClr val="0070C0"/>
                  </a:solidFill>
                  <a:effectLst/>
                  <a:uLnTx/>
                  <a:uFillTx/>
                  <a:latin typeface="Arial"/>
                  <a:ea typeface="+mn-ea"/>
                  <a:cs typeface="+mn-cs"/>
                </a:rPr>
                <a:t>Neural</a:t>
              </a:r>
              <a:r>
                <a:rPr kumimoji="0" lang="de-DE" sz="1800" b="1" i="0" u="none" strike="noStrike" kern="1200" cap="none" spc="0" normalizeH="0" baseline="0" noProof="0" dirty="0">
                  <a:ln>
                    <a:noFill/>
                  </a:ln>
                  <a:solidFill>
                    <a:srgbClr val="0070C0"/>
                  </a:solidFill>
                  <a:effectLst/>
                  <a:uLnTx/>
                  <a:uFillTx/>
                  <a:latin typeface="Arial"/>
                  <a:ea typeface="+mn-ea"/>
                  <a:cs typeface="+mn-cs"/>
                </a:rPr>
                <a:t> Networks</a:t>
              </a:r>
            </a:p>
          </p:txBody>
        </p:sp>
      </p:grpSp>
      <p:grpSp>
        <p:nvGrpSpPr>
          <p:cNvPr id="14" name="Gruppieren 13">
            <a:extLst>
              <a:ext uri="{FF2B5EF4-FFF2-40B4-BE49-F238E27FC236}">
                <a16:creationId xmlns:a16="http://schemas.microsoft.com/office/drawing/2014/main" id="{A7EE2E9C-EB3C-4993-9DD3-749A3D7FCD97}"/>
              </a:ext>
            </a:extLst>
          </p:cNvPr>
          <p:cNvGrpSpPr/>
          <p:nvPr/>
        </p:nvGrpSpPr>
        <p:grpSpPr>
          <a:xfrm>
            <a:off x="906806" y="5057475"/>
            <a:ext cx="7737666" cy="706456"/>
            <a:chOff x="906806" y="5057475"/>
            <a:chExt cx="7737666" cy="706456"/>
          </a:xfrm>
        </p:grpSpPr>
        <p:pic>
          <p:nvPicPr>
            <p:cNvPr id="3" name="Grafik 2">
              <a:extLst>
                <a:ext uri="{FF2B5EF4-FFF2-40B4-BE49-F238E27FC236}">
                  <a16:creationId xmlns:a16="http://schemas.microsoft.com/office/drawing/2014/main" id="{5CA7ABF4-35BB-4D2F-8F78-6DC0E19F445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06806" y="5057475"/>
              <a:ext cx="706456" cy="706456"/>
            </a:xfrm>
            <a:prstGeom prst="rect">
              <a:avLst/>
            </a:prstGeom>
          </p:spPr>
        </p:pic>
        <p:sp>
          <p:nvSpPr>
            <p:cNvPr id="24" name="Textfeld 23">
              <a:extLst>
                <a:ext uri="{FF2B5EF4-FFF2-40B4-BE49-F238E27FC236}">
                  <a16:creationId xmlns:a16="http://schemas.microsoft.com/office/drawing/2014/main" id="{5EA00B77-FB78-4459-807E-097FD5168097}"/>
                </a:ext>
              </a:extLst>
            </p:cNvPr>
            <p:cNvSpPr txBox="1"/>
            <p:nvPr/>
          </p:nvSpPr>
          <p:spPr>
            <a:xfrm>
              <a:off x="2073344" y="5147956"/>
              <a:ext cx="6571128" cy="456535"/>
            </a:xfrm>
            <a:prstGeom prst="rect">
              <a:avLst/>
            </a:prstGeom>
            <a:noFill/>
          </p:spPr>
          <p:txBody>
            <a:bodyPr wrap="square">
              <a:spAutoFit/>
            </a:bodyPr>
            <a:lstStyle/>
            <a:p>
              <a:pPr marR="0" lvl="0" algn="l" defTabSz="914400" rtl="0" eaLnBrk="1" fontAlgn="auto" latinLnBrk="0" hangingPunct="1">
                <a:lnSpc>
                  <a:spcPct val="150000"/>
                </a:lnSpc>
                <a:spcBef>
                  <a:spcPts val="0"/>
                </a:spcBef>
                <a:spcAft>
                  <a:spcPts val="0"/>
                </a:spcAft>
                <a:buClrTx/>
                <a:buSzTx/>
                <a:tabLst/>
                <a:defRPr/>
              </a:pPr>
              <a:r>
                <a:rPr kumimoji="0" lang="de-DE" sz="1800" b="1" i="0" u="none" strike="noStrike" kern="1200" cap="none" spc="0" normalizeH="0" baseline="0" noProof="0" dirty="0">
                  <a:ln>
                    <a:noFill/>
                  </a:ln>
                  <a:solidFill>
                    <a:srgbClr val="0070C0"/>
                  </a:solidFill>
                  <a:effectLst/>
                  <a:uLnTx/>
                  <a:uFillTx/>
                  <a:latin typeface="Arial"/>
                  <a:ea typeface="+mn-ea"/>
                  <a:cs typeface="+mn-cs"/>
                </a:rPr>
                <a:t>4.  Short </a:t>
              </a:r>
              <a:r>
                <a:rPr kumimoji="0" lang="de-DE" sz="1800" b="1" i="0" u="none" strike="noStrike" kern="1200" cap="none" spc="0" normalizeH="0" baseline="0" noProof="0" dirty="0" err="1">
                  <a:ln>
                    <a:noFill/>
                  </a:ln>
                  <a:solidFill>
                    <a:srgbClr val="0070C0"/>
                  </a:solidFill>
                  <a:effectLst/>
                  <a:uLnTx/>
                  <a:uFillTx/>
                  <a:latin typeface="Arial"/>
                  <a:ea typeface="+mn-ea"/>
                  <a:cs typeface="+mn-cs"/>
                </a:rPr>
                <a:t>Excursion</a:t>
              </a:r>
              <a:r>
                <a:rPr kumimoji="0" lang="de-DE" sz="1800" b="1" i="0" u="none" strike="noStrike" kern="1200" cap="none" spc="0" normalizeH="0" baseline="0" noProof="0" dirty="0">
                  <a:ln>
                    <a:noFill/>
                  </a:ln>
                  <a:solidFill>
                    <a:srgbClr val="0070C0"/>
                  </a:solidFill>
                  <a:effectLst/>
                  <a:uLnTx/>
                  <a:uFillTx/>
                  <a:latin typeface="Arial"/>
                  <a:ea typeface="+mn-ea"/>
                  <a:cs typeface="+mn-cs"/>
                </a:rPr>
                <a:t>: </a:t>
              </a:r>
              <a:r>
                <a:rPr kumimoji="0" lang="de-DE" sz="1800" b="1" i="0" u="none" strike="noStrike" kern="1200" cap="none" spc="0" normalizeH="0" baseline="0" noProof="0" dirty="0" err="1">
                  <a:ln>
                    <a:noFill/>
                  </a:ln>
                  <a:solidFill>
                    <a:srgbClr val="0070C0"/>
                  </a:solidFill>
                  <a:effectLst/>
                  <a:uLnTx/>
                  <a:uFillTx/>
                  <a:latin typeface="Arial"/>
                  <a:ea typeface="+mn-ea"/>
                  <a:cs typeface="+mn-cs"/>
                </a:rPr>
                <a:t>Dependable</a:t>
              </a:r>
              <a:r>
                <a:rPr kumimoji="0" lang="de-DE" sz="1800" b="1" i="0" u="none" strike="noStrike" kern="1200" cap="none" spc="0" normalizeH="0" baseline="0" noProof="0" dirty="0">
                  <a:ln>
                    <a:noFill/>
                  </a:ln>
                  <a:solidFill>
                    <a:srgbClr val="0070C0"/>
                  </a:solidFill>
                  <a:effectLst/>
                  <a:uLnTx/>
                  <a:uFillTx/>
                  <a:latin typeface="Arial"/>
                  <a:ea typeface="+mn-ea"/>
                  <a:cs typeface="+mn-cs"/>
                </a:rPr>
                <a:t> </a:t>
              </a:r>
              <a:r>
                <a:rPr kumimoji="0" lang="de-DE" sz="1800" b="1" i="0" u="none" strike="noStrike" kern="1200" cap="none" spc="0" normalizeH="0" baseline="0" noProof="0" dirty="0" err="1">
                  <a:ln>
                    <a:noFill/>
                  </a:ln>
                  <a:solidFill>
                    <a:srgbClr val="0070C0"/>
                  </a:solidFill>
                  <a:effectLst/>
                  <a:uLnTx/>
                  <a:uFillTx/>
                  <a:latin typeface="Arial"/>
                  <a:ea typeface="+mn-ea"/>
                  <a:cs typeface="+mn-cs"/>
                </a:rPr>
                <a:t>Machine</a:t>
              </a:r>
              <a:r>
                <a:rPr kumimoji="0" lang="de-DE" sz="1800" b="1" i="0" u="none" strike="noStrike" kern="1200" cap="none" spc="0" normalizeH="0" baseline="0" noProof="0" dirty="0">
                  <a:ln>
                    <a:noFill/>
                  </a:ln>
                  <a:solidFill>
                    <a:srgbClr val="0070C0"/>
                  </a:solidFill>
                  <a:effectLst/>
                  <a:uLnTx/>
                  <a:uFillTx/>
                  <a:latin typeface="Arial"/>
                  <a:ea typeface="+mn-ea"/>
                  <a:cs typeface="+mn-cs"/>
                </a:rPr>
                <a:t> Learning</a:t>
              </a:r>
            </a:p>
          </p:txBody>
        </p:sp>
      </p:grpSp>
      <p:grpSp>
        <p:nvGrpSpPr>
          <p:cNvPr id="16" name="Gruppieren 15">
            <a:extLst>
              <a:ext uri="{FF2B5EF4-FFF2-40B4-BE49-F238E27FC236}">
                <a16:creationId xmlns:a16="http://schemas.microsoft.com/office/drawing/2014/main" id="{33B2429D-6B56-4654-8FB2-7E0074CABE7F}"/>
              </a:ext>
            </a:extLst>
          </p:cNvPr>
          <p:cNvGrpSpPr/>
          <p:nvPr/>
        </p:nvGrpSpPr>
        <p:grpSpPr>
          <a:xfrm>
            <a:off x="872831" y="5920436"/>
            <a:ext cx="7771641" cy="835776"/>
            <a:chOff x="872831" y="5920436"/>
            <a:chExt cx="7771641" cy="835776"/>
          </a:xfrm>
        </p:grpSpPr>
        <p:pic>
          <p:nvPicPr>
            <p:cNvPr id="11" name="Grafik 10">
              <a:extLst>
                <a:ext uri="{FF2B5EF4-FFF2-40B4-BE49-F238E27FC236}">
                  <a16:creationId xmlns:a16="http://schemas.microsoft.com/office/drawing/2014/main" id="{9E0C471D-9C7F-4C23-99CE-FBE665C2A0C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72831" y="5920436"/>
              <a:ext cx="835776" cy="835776"/>
            </a:xfrm>
            <a:prstGeom prst="rect">
              <a:avLst/>
            </a:prstGeom>
          </p:spPr>
        </p:pic>
        <p:sp>
          <p:nvSpPr>
            <p:cNvPr id="27" name="Textfeld 26">
              <a:extLst>
                <a:ext uri="{FF2B5EF4-FFF2-40B4-BE49-F238E27FC236}">
                  <a16:creationId xmlns:a16="http://schemas.microsoft.com/office/drawing/2014/main" id="{6F3DBD8B-5429-4F4F-94DB-C28662ED6492}"/>
                </a:ext>
              </a:extLst>
            </p:cNvPr>
            <p:cNvSpPr txBox="1"/>
            <p:nvPr/>
          </p:nvSpPr>
          <p:spPr>
            <a:xfrm>
              <a:off x="2073344" y="6027044"/>
              <a:ext cx="6571128" cy="456535"/>
            </a:xfrm>
            <a:prstGeom prst="rect">
              <a:avLst/>
            </a:prstGeom>
            <a:noFill/>
          </p:spPr>
          <p:txBody>
            <a:bodyPr wrap="square">
              <a:spAutoFit/>
            </a:bodyPr>
            <a:lstStyle/>
            <a:p>
              <a:pPr marR="0" lvl="0" algn="l" defTabSz="914400" rtl="0" eaLnBrk="1" fontAlgn="auto" latinLnBrk="0" hangingPunct="1">
                <a:lnSpc>
                  <a:spcPct val="150000"/>
                </a:lnSpc>
                <a:spcBef>
                  <a:spcPts val="0"/>
                </a:spcBef>
                <a:spcAft>
                  <a:spcPts val="0"/>
                </a:spcAft>
                <a:buClrTx/>
                <a:buSzTx/>
                <a:tabLst/>
                <a:defRPr/>
              </a:pPr>
              <a:r>
                <a:rPr kumimoji="0" lang="de-DE" sz="1800" b="1" i="0" u="none" strike="noStrike" kern="1200" cap="none" spc="0" normalizeH="0" baseline="0" noProof="0" dirty="0">
                  <a:ln>
                    <a:noFill/>
                  </a:ln>
                  <a:solidFill>
                    <a:srgbClr val="0070C0"/>
                  </a:solidFill>
                  <a:effectLst/>
                  <a:uLnTx/>
                  <a:uFillTx/>
                  <a:latin typeface="Arial"/>
                  <a:ea typeface="+mn-ea"/>
                  <a:cs typeface="+mn-cs"/>
                </a:rPr>
                <a:t>5.  Short </a:t>
              </a:r>
              <a:r>
                <a:rPr kumimoji="0" lang="de-DE" sz="1800" b="1" i="0" u="none" strike="noStrike" kern="1200" cap="none" spc="0" normalizeH="0" baseline="0" noProof="0" dirty="0" err="1">
                  <a:ln>
                    <a:noFill/>
                  </a:ln>
                  <a:solidFill>
                    <a:srgbClr val="0070C0"/>
                  </a:solidFill>
                  <a:effectLst/>
                  <a:uLnTx/>
                  <a:uFillTx/>
                  <a:latin typeface="Arial"/>
                  <a:ea typeface="+mn-ea"/>
                  <a:cs typeface="+mn-cs"/>
                </a:rPr>
                <a:t>Excursion</a:t>
              </a:r>
              <a:r>
                <a:rPr kumimoji="0" lang="de-DE" sz="1800" b="1" i="0" u="none" strike="noStrike" kern="1200" cap="none" spc="0" normalizeH="0" baseline="0" noProof="0" dirty="0">
                  <a:ln>
                    <a:noFill/>
                  </a:ln>
                  <a:solidFill>
                    <a:srgbClr val="0070C0"/>
                  </a:solidFill>
                  <a:effectLst/>
                  <a:uLnTx/>
                  <a:uFillTx/>
                  <a:latin typeface="Arial"/>
                  <a:ea typeface="+mn-ea"/>
                  <a:cs typeface="+mn-cs"/>
                </a:rPr>
                <a:t>: Physics - </a:t>
              </a:r>
              <a:r>
                <a:rPr kumimoji="0" lang="de-DE" sz="1800" b="1" i="0" u="none" strike="noStrike" kern="1200" cap="none" spc="0" normalizeH="0" baseline="0" noProof="0" dirty="0" err="1">
                  <a:ln>
                    <a:noFill/>
                  </a:ln>
                  <a:solidFill>
                    <a:srgbClr val="0070C0"/>
                  </a:solidFill>
                  <a:effectLst/>
                  <a:uLnTx/>
                  <a:uFillTx/>
                  <a:latin typeface="Arial"/>
                  <a:ea typeface="+mn-ea"/>
                  <a:cs typeface="+mn-cs"/>
                </a:rPr>
                <a:t>Informed</a:t>
              </a:r>
              <a:r>
                <a:rPr kumimoji="0" lang="de-DE" sz="1800" b="1" i="0" u="none" strike="noStrike" kern="1200" cap="none" spc="0" normalizeH="0" baseline="0" noProof="0" dirty="0">
                  <a:ln>
                    <a:noFill/>
                  </a:ln>
                  <a:solidFill>
                    <a:srgbClr val="0070C0"/>
                  </a:solidFill>
                  <a:effectLst/>
                  <a:uLnTx/>
                  <a:uFillTx/>
                  <a:latin typeface="Arial"/>
                  <a:ea typeface="+mn-ea"/>
                  <a:cs typeface="+mn-cs"/>
                </a:rPr>
                <a:t> Deep Learning</a:t>
              </a:r>
            </a:p>
          </p:txBody>
        </p:sp>
      </p:grpSp>
    </p:spTree>
    <p:extLst>
      <p:ext uri="{BB962C8B-B14F-4D97-AF65-F5344CB8AC3E}">
        <p14:creationId xmlns:p14="http://schemas.microsoft.com/office/powerpoint/2010/main" val="1903334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el 3">
            <a:extLst>
              <a:ext uri="{FF2B5EF4-FFF2-40B4-BE49-F238E27FC236}">
                <a16:creationId xmlns:a16="http://schemas.microsoft.com/office/drawing/2014/main" id="{B784A62E-AEE3-4CED-84AA-AF0E1EC82EC6}"/>
              </a:ext>
            </a:extLst>
          </p:cNvPr>
          <p:cNvSpPr txBox="1">
            <a:spLocks/>
          </p:cNvSpPr>
          <p:nvPr/>
        </p:nvSpPr>
        <p:spPr>
          <a:xfrm>
            <a:off x="480000" y="294697"/>
            <a:ext cx="11318400" cy="972650"/>
          </a:xfrm>
          <a:prstGeom prst="roundRect">
            <a:avLst/>
          </a:prstGeom>
          <a:solidFill>
            <a:srgbClr val="1A70B8"/>
          </a:solidFill>
          <a:ln>
            <a:noFill/>
          </a:ln>
        </p:spPr>
        <p:txBody>
          <a:bodyPr vert="horz" wrap="square" lIns="91440" tIns="201600" rIns="91440" bIns="201600" rtlCol="0" anchor="ctr" anchorCtr="1">
            <a:spAutoFit/>
          </a:bodyPr>
          <a:lstStyle>
            <a:lvl1pPr algn="ctr" defTabSz="609585" rtl="0" eaLnBrk="1" latinLnBrk="0" hangingPunct="1">
              <a:spcBef>
                <a:spcPct val="0"/>
              </a:spcBef>
              <a:buNone/>
              <a:defRPr sz="3067" kern="1200" spc="67" baseline="0">
                <a:solidFill>
                  <a:schemeClr val="bg1"/>
                </a:solidFill>
                <a:latin typeface="+mj-lt"/>
                <a:ea typeface="+mj-ea"/>
                <a:cs typeface="+mj-cs"/>
              </a:defRPr>
            </a:lvl1pPr>
          </a:lstStyle>
          <a:p>
            <a:pPr marL="0" marR="0" lvl="0" indent="0" algn="ctr" defTabSz="609585" rtl="0" eaLnBrk="1" fontAlgn="auto" latinLnBrk="0" hangingPunct="1">
              <a:lnSpc>
                <a:spcPct val="100000"/>
              </a:lnSpc>
              <a:spcBef>
                <a:spcPct val="0"/>
              </a:spcBef>
              <a:spcAft>
                <a:spcPts val="0"/>
              </a:spcAft>
              <a:buClrTx/>
              <a:buSzTx/>
              <a:buFontTx/>
              <a:buNone/>
              <a:tabLst/>
              <a:defRPr/>
            </a:pPr>
            <a:r>
              <a:rPr kumimoji="0" lang="de-DE" sz="3067" b="0" i="0" u="none" strike="noStrike" kern="1200" cap="none" spc="67" normalizeH="0" baseline="0" noProof="0" dirty="0">
                <a:ln>
                  <a:noFill/>
                </a:ln>
                <a:solidFill>
                  <a:sysClr val="window" lastClr="FFFFFF"/>
                </a:solidFill>
                <a:effectLst/>
                <a:uLnTx/>
                <a:uFillTx/>
                <a:latin typeface="Arial"/>
                <a:ea typeface="+mj-ea"/>
                <a:cs typeface="+mj-cs"/>
              </a:rPr>
              <a:t>Content</a:t>
            </a:r>
          </a:p>
        </p:txBody>
      </p:sp>
      <p:sp>
        <p:nvSpPr>
          <p:cNvPr id="32" name="Textfeld 31">
            <a:extLst>
              <a:ext uri="{FF2B5EF4-FFF2-40B4-BE49-F238E27FC236}">
                <a16:creationId xmlns:a16="http://schemas.microsoft.com/office/drawing/2014/main" id="{5EAF60F8-A684-42F7-884B-568F58243D94}"/>
              </a:ext>
            </a:extLst>
          </p:cNvPr>
          <p:cNvSpPr txBox="1"/>
          <p:nvPr/>
        </p:nvSpPr>
        <p:spPr>
          <a:xfrm>
            <a:off x="2184880" y="2703342"/>
            <a:ext cx="11065403" cy="658835"/>
          </a:xfrm>
          <a:prstGeom prst="rect">
            <a:avLst/>
          </a:prstGeom>
          <a:noFill/>
        </p:spPr>
        <p:txBody>
          <a:bodyPr wrap="square" rtlCol="0">
            <a:spAutoFit/>
          </a:bodyPr>
          <a:lstStyle/>
          <a:p>
            <a:pPr marR="0" lvl="0" algn="l" defTabSz="914400" rtl="0" eaLnBrk="1" fontAlgn="auto" latinLnBrk="0" hangingPunct="1">
              <a:lnSpc>
                <a:spcPct val="150000"/>
              </a:lnSpc>
              <a:spcBef>
                <a:spcPts val="0"/>
              </a:spcBef>
              <a:spcAft>
                <a:spcPts val="0"/>
              </a:spcAft>
              <a:buClrTx/>
              <a:buSzTx/>
              <a:tabLst/>
              <a:defRPr/>
            </a:pPr>
            <a:r>
              <a:rPr kumimoji="0" lang="de-DE" sz="2800" b="1" i="0" u="none" strike="noStrike" kern="1200" cap="none" spc="0" normalizeH="0" baseline="0" noProof="0" dirty="0">
                <a:ln>
                  <a:noFill/>
                </a:ln>
                <a:solidFill>
                  <a:srgbClr val="0070C0"/>
                </a:solidFill>
                <a:effectLst/>
                <a:uLnTx/>
                <a:uFillTx/>
                <a:latin typeface="Arial"/>
                <a:ea typeface="+mn-ea"/>
                <a:cs typeface="+mn-cs"/>
              </a:rPr>
              <a:t>4. Short </a:t>
            </a:r>
            <a:r>
              <a:rPr kumimoji="0" lang="de-DE" sz="2800" b="1" i="0" u="none" strike="noStrike" kern="1200" cap="none" spc="0" normalizeH="0" baseline="0" noProof="0" dirty="0" err="1">
                <a:ln>
                  <a:noFill/>
                </a:ln>
                <a:solidFill>
                  <a:srgbClr val="0070C0"/>
                </a:solidFill>
                <a:effectLst/>
                <a:uLnTx/>
                <a:uFillTx/>
                <a:latin typeface="Arial"/>
                <a:ea typeface="+mn-ea"/>
                <a:cs typeface="+mn-cs"/>
              </a:rPr>
              <a:t>Excursion</a:t>
            </a:r>
            <a:r>
              <a:rPr kumimoji="0" lang="de-DE" sz="2800" b="1" i="0" u="none" strike="noStrike" kern="1200" cap="none" spc="0" normalizeH="0" baseline="0" noProof="0" dirty="0">
                <a:ln>
                  <a:noFill/>
                </a:ln>
                <a:solidFill>
                  <a:srgbClr val="0070C0"/>
                </a:solidFill>
                <a:effectLst/>
                <a:uLnTx/>
                <a:uFillTx/>
                <a:latin typeface="Arial"/>
                <a:ea typeface="+mn-ea"/>
                <a:cs typeface="+mn-cs"/>
              </a:rPr>
              <a:t>: </a:t>
            </a:r>
            <a:r>
              <a:rPr kumimoji="0" lang="de-DE" sz="2800" b="1" i="0" u="none" strike="noStrike" kern="1200" cap="none" spc="0" normalizeH="0" baseline="0" noProof="0" dirty="0" err="1">
                <a:ln>
                  <a:noFill/>
                </a:ln>
                <a:solidFill>
                  <a:srgbClr val="0070C0"/>
                </a:solidFill>
                <a:effectLst/>
                <a:uLnTx/>
                <a:uFillTx/>
                <a:latin typeface="Arial"/>
                <a:ea typeface="+mn-ea"/>
                <a:cs typeface="+mn-cs"/>
              </a:rPr>
              <a:t>Dependable</a:t>
            </a:r>
            <a:r>
              <a:rPr kumimoji="0" lang="de-DE" sz="2800" b="1" i="0" u="none" strike="noStrike" kern="1200" cap="none" spc="0" normalizeH="0" baseline="0" noProof="0" dirty="0">
                <a:ln>
                  <a:noFill/>
                </a:ln>
                <a:solidFill>
                  <a:srgbClr val="0070C0"/>
                </a:solidFill>
                <a:effectLst/>
                <a:uLnTx/>
                <a:uFillTx/>
                <a:latin typeface="Arial"/>
                <a:ea typeface="+mn-ea"/>
                <a:cs typeface="+mn-cs"/>
              </a:rPr>
              <a:t> </a:t>
            </a:r>
            <a:r>
              <a:rPr kumimoji="0" lang="de-DE" sz="2800" b="1" i="0" u="none" strike="noStrike" kern="1200" cap="none" spc="0" normalizeH="0" baseline="0" noProof="0" dirty="0" err="1">
                <a:ln>
                  <a:noFill/>
                </a:ln>
                <a:solidFill>
                  <a:srgbClr val="0070C0"/>
                </a:solidFill>
                <a:effectLst/>
                <a:uLnTx/>
                <a:uFillTx/>
                <a:latin typeface="Arial"/>
                <a:ea typeface="+mn-ea"/>
                <a:cs typeface="+mn-cs"/>
              </a:rPr>
              <a:t>Machine</a:t>
            </a:r>
            <a:r>
              <a:rPr kumimoji="0" lang="de-DE" sz="2800" b="1" i="0" u="none" strike="noStrike" kern="1200" cap="none" spc="0" normalizeH="0" baseline="0" noProof="0" dirty="0">
                <a:ln>
                  <a:noFill/>
                </a:ln>
                <a:solidFill>
                  <a:srgbClr val="0070C0"/>
                </a:solidFill>
                <a:effectLst/>
                <a:uLnTx/>
                <a:uFillTx/>
                <a:latin typeface="Arial"/>
                <a:ea typeface="+mn-ea"/>
                <a:cs typeface="+mn-cs"/>
              </a:rPr>
              <a:t> Learning</a:t>
            </a:r>
          </a:p>
        </p:txBody>
      </p:sp>
      <p:pic>
        <p:nvPicPr>
          <p:cNvPr id="3" name="Grafik 2">
            <a:extLst>
              <a:ext uri="{FF2B5EF4-FFF2-40B4-BE49-F238E27FC236}">
                <a16:creationId xmlns:a16="http://schemas.microsoft.com/office/drawing/2014/main" id="{5CA7ABF4-35BB-4D2F-8F78-6DC0E19F44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5050" y="2564807"/>
            <a:ext cx="1210751" cy="1210751"/>
          </a:xfrm>
          <a:prstGeom prst="rect">
            <a:avLst/>
          </a:prstGeom>
        </p:spPr>
      </p:pic>
    </p:spTree>
    <p:extLst>
      <p:ext uri="{BB962C8B-B14F-4D97-AF65-F5344CB8AC3E}">
        <p14:creationId xmlns:p14="http://schemas.microsoft.com/office/powerpoint/2010/main" val="37488872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FD1391E-3850-4968-9AF2-320B42CC3A97}"/>
              </a:ext>
            </a:extLst>
          </p:cNvPr>
          <p:cNvSpPr>
            <a:spLocks noGrp="1"/>
          </p:cNvSpPr>
          <p:nvPr>
            <p:ph type="title"/>
          </p:nvPr>
        </p:nvSpPr>
        <p:spPr/>
        <p:txBody>
          <a:bodyPr/>
          <a:lstStyle/>
          <a:p>
            <a:r>
              <a:rPr lang="de-DE" dirty="0" err="1"/>
              <a:t>Dependable</a:t>
            </a:r>
            <a:r>
              <a:rPr lang="de-DE" dirty="0"/>
              <a:t> </a:t>
            </a:r>
            <a:r>
              <a:rPr lang="de-DE" dirty="0" err="1"/>
              <a:t>machine</a:t>
            </a:r>
            <a:r>
              <a:rPr lang="de-DE" dirty="0"/>
              <a:t> </a:t>
            </a:r>
            <a:r>
              <a:rPr lang="de-DE" dirty="0" err="1"/>
              <a:t>learning</a:t>
            </a:r>
            <a:r>
              <a:rPr lang="de-DE" dirty="0"/>
              <a:t>: </a:t>
            </a:r>
            <a:r>
              <a:rPr lang="de-DE" dirty="0" err="1"/>
              <a:t>overview</a:t>
            </a:r>
            <a:endParaRPr lang="de-DE" dirty="0"/>
          </a:p>
        </p:txBody>
      </p:sp>
      <p:sp>
        <p:nvSpPr>
          <p:cNvPr id="3" name="Foliennummernplatzhalter 2">
            <a:extLst>
              <a:ext uri="{FF2B5EF4-FFF2-40B4-BE49-F238E27FC236}">
                <a16:creationId xmlns:a16="http://schemas.microsoft.com/office/drawing/2014/main" id="{32284AAA-231C-4A58-A9F8-39140EBA11EC}"/>
              </a:ext>
            </a:extLst>
          </p:cNvPr>
          <p:cNvSpPr>
            <a:spLocks noGrp="1"/>
          </p:cNvSpPr>
          <p:nvPr>
            <p:ph type="sldNum" sz="quarter" idx="12"/>
          </p:nvPr>
        </p:nvSpPr>
        <p:spPr/>
        <p:txBody>
          <a:bodyPr/>
          <a:lstStyle/>
          <a:p>
            <a:pPr defTabSz="609585"/>
            <a:fld id="{0EC98677-B2D0-CE4F-80A5-D755685D849F}" type="slidenum">
              <a:rPr lang="de-DE" smtClean="0">
                <a:solidFill>
                  <a:srgbClr val="000000">
                    <a:lumMod val="50000"/>
                    <a:lumOff val="50000"/>
                  </a:srgbClr>
                </a:solidFill>
              </a:rPr>
              <a:pPr defTabSz="609585"/>
              <a:t>51</a:t>
            </a:fld>
            <a:endParaRPr lang="de-DE" dirty="0">
              <a:solidFill>
                <a:srgbClr val="000000">
                  <a:lumMod val="50000"/>
                  <a:lumOff val="50000"/>
                </a:srgbClr>
              </a:solidFill>
            </a:endParaRPr>
          </a:p>
        </p:txBody>
      </p:sp>
      <p:pic>
        <p:nvPicPr>
          <p:cNvPr id="7" name="Grafik 6">
            <a:extLst>
              <a:ext uri="{FF2B5EF4-FFF2-40B4-BE49-F238E27FC236}">
                <a16:creationId xmlns:a16="http://schemas.microsoft.com/office/drawing/2014/main" id="{DD800B7A-1C1E-4068-BAFD-E70713849D3F}"/>
              </a:ext>
            </a:extLst>
          </p:cNvPr>
          <p:cNvPicPr>
            <a:picLocks noChangeAspect="1"/>
          </p:cNvPicPr>
          <p:nvPr/>
        </p:nvPicPr>
        <p:blipFill>
          <a:blip r:embed="rId3"/>
          <a:stretch>
            <a:fillRect/>
          </a:stretch>
        </p:blipFill>
        <p:spPr>
          <a:xfrm>
            <a:off x="2826657" y="1485125"/>
            <a:ext cx="6283476" cy="4543141"/>
          </a:xfrm>
          <a:prstGeom prst="rect">
            <a:avLst/>
          </a:prstGeom>
        </p:spPr>
      </p:pic>
      <p:pic>
        <p:nvPicPr>
          <p:cNvPr id="6" name="Grafik 5">
            <a:extLst>
              <a:ext uri="{FF2B5EF4-FFF2-40B4-BE49-F238E27FC236}">
                <a16:creationId xmlns:a16="http://schemas.microsoft.com/office/drawing/2014/main" id="{0BDFAF90-424F-422B-B7DD-84D828F60F3A}"/>
              </a:ext>
            </a:extLst>
          </p:cNvPr>
          <p:cNvPicPr>
            <a:picLocks noChangeAspect="1"/>
          </p:cNvPicPr>
          <p:nvPr/>
        </p:nvPicPr>
        <p:blipFill>
          <a:blip r:embed="rId4"/>
          <a:stretch>
            <a:fillRect/>
          </a:stretch>
        </p:blipFill>
        <p:spPr>
          <a:xfrm>
            <a:off x="9425369" y="6408000"/>
            <a:ext cx="725199" cy="400110"/>
          </a:xfrm>
          <a:prstGeom prst="rect">
            <a:avLst/>
          </a:prstGeom>
        </p:spPr>
      </p:pic>
    </p:spTree>
    <p:extLst>
      <p:ext uri="{BB962C8B-B14F-4D97-AF65-F5344CB8AC3E}">
        <p14:creationId xmlns:p14="http://schemas.microsoft.com/office/powerpoint/2010/main" val="295410242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FD1391E-3850-4968-9AF2-320B42CC3A97}"/>
              </a:ext>
            </a:extLst>
          </p:cNvPr>
          <p:cNvSpPr>
            <a:spLocks noGrp="1"/>
          </p:cNvSpPr>
          <p:nvPr>
            <p:ph type="title"/>
          </p:nvPr>
        </p:nvSpPr>
        <p:spPr/>
        <p:txBody>
          <a:bodyPr/>
          <a:lstStyle/>
          <a:p>
            <a:r>
              <a:rPr lang="de-DE" dirty="0" err="1"/>
              <a:t>Dependable</a:t>
            </a:r>
            <a:r>
              <a:rPr lang="de-DE" dirty="0"/>
              <a:t> </a:t>
            </a:r>
            <a:r>
              <a:rPr lang="de-DE" dirty="0" err="1"/>
              <a:t>machine</a:t>
            </a:r>
            <a:r>
              <a:rPr lang="de-DE" dirty="0"/>
              <a:t> </a:t>
            </a:r>
            <a:r>
              <a:rPr lang="de-DE" dirty="0" err="1"/>
              <a:t>learning</a:t>
            </a:r>
            <a:r>
              <a:rPr lang="de-DE" dirty="0"/>
              <a:t>: </a:t>
            </a:r>
            <a:r>
              <a:rPr lang="de-DE" dirty="0" err="1"/>
              <a:t>overview</a:t>
            </a:r>
            <a:endParaRPr lang="de-DE" dirty="0"/>
          </a:p>
        </p:txBody>
      </p:sp>
      <p:sp>
        <p:nvSpPr>
          <p:cNvPr id="3" name="Foliennummernplatzhalter 2">
            <a:extLst>
              <a:ext uri="{FF2B5EF4-FFF2-40B4-BE49-F238E27FC236}">
                <a16:creationId xmlns:a16="http://schemas.microsoft.com/office/drawing/2014/main" id="{32284AAA-231C-4A58-A9F8-39140EBA11EC}"/>
              </a:ext>
            </a:extLst>
          </p:cNvPr>
          <p:cNvSpPr>
            <a:spLocks noGrp="1"/>
          </p:cNvSpPr>
          <p:nvPr>
            <p:ph type="sldNum" sz="quarter" idx="12"/>
          </p:nvPr>
        </p:nvSpPr>
        <p:spPr/>
        <p:txBody>
          <a:bodyPr/>
          <a:lstStyle/>
          <a:p>
            <a:pPr defTabSz="609585"/>
            <a:fld id="{0EC98677-B2D0-CE4F-80A5-D755685D849F}" type="slidenum">
              <a:rPr lang="de-DE" smtClean="0">
                <a:solidFill>
                  <a:srgbClr val="000000">
                    <a:lumMod val="50000"/>
                    <a:lumOff val="50000"/>
                  </a:srgbClr>
                </a:solidFill>
              </a:rPr>
              <a:pPr defTabSz="609585"/>
              <a:t>52</a:t>
            </a:fld>
            <a:endParaRPr lang="de-DE" dirty="0">
              <a:solidFill>
                <a:srgbClr val="000000">
                  <a:lumMod val="50000"/>
                  <a:lumOff val="50000"/>
                </a:srgbClr>
              </a:solidFill>
            </a:endParaRPr>
          </a:p>
        </p:txBody>
      </p:sp>
      <p:sp>
        <p:nvSpPr>
          <p:cNvPr id="4" name="Ellipse 3">
            <a:extLst>
              <a:ext uri="{FF2B5EF4-FFF2-40B4-BE49-F238E27FC236}">
                <a16:creationId xmlns:a16="http://schemas.microsoft.com/office/drawing/2014/main" id="{6145C1EA-ADC4-49AC-99F2-FF581324FA42}"/>
              </a:ext>
            </a:extLst>
          </p:cNvPr>
          <p:cNvSpPr/>
          <p:nvPr/>
        </p:nvSpPr>
        <p:spPr>
          <a:xfrm>
            <a:off x="7810499" y="2162175"/>
            <a:ext cx="914400" cy="914400"/>
          </a:xfrm>
          <a:prstGeom prst="ellipse">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grpSp>
        <p:nvGrpSpPr>
          <p:cNvPr id="13" name="Gruppieren 12">
            <a:extLst>
              <a:ext uri="{FF2B5EF4-FFF2-40B4-BE49-F238E27FC236}">
                <a16:creationId xmlns:a16="http://schemas.microsoft.com/office/drawing/2014/main" id="{769C9BAA-C552-4B0F-8D1A-9CB4B7BA28EF}"/>
              </a:ext>
            </a:extLst>
          </p:cNvPr>
          <p:cNvGrpSpPr/>
          <p:nvPr/>
        </p:nvGrpSpPr>
        <p:grpSpPr>
          <a:xfrm>
            <a:off x="3448050" y="1676401"/>
            <a:ext cx="5284787" cy="3848100"/>
            <a:chOff x="3506787" y="1587500"/>
            <a:chExt cx="5284787" cy="3848100"/>
          </a:xfrm>
        </p:grpSpPr>
        <p:pic>
          <p:nvPicPr>
            <p:cNvPr id="7" name="Grafik 6">
              <a:extLst>
                <a:ext uri="{FF2B5EF4-FFF2-40B4-BE49-F238E27FC236}">
                  <a16:creationId xmlns:a16="http://schemas.microsoft.com/office/drawing/2014/main" id="{DD800B7A-1C1E-4068-BAFD-E70713849D3F}"/>
                </a:ext>
              </a:extLst>
            </p:cNvPr>
            <p:cNvPicPr>
              <a:picLocks noChangeAspect="1"/>
            </p:cNvPicPr>
            <p:nvPr/>
          </p:nvPicPr>
          <p:blipFill rotWithShape="1">
            <a:blip r:embed="rId2"/>
            <a:srcRect l="23230" t="2253" r="17044" b="13046"/>
            <a:stretch/>
          </p:blipFill>
          <p:spPr>
            <a:xfrm>
              <a:off x="4286250" y="1587500"/>
              <a:ext cx="3752849" cy="3848100"/>
            </a:xfrm>
            <a:prstGeom prst="rect">
              <a:avLst/>
            </a:prstGeom>
          </p:spPr>
        </p:pic>
        <p:sp>
          <p:nvSpPr>
            <p:cNvPr id="8" name="Ellipse 7">
              <a:extLst>
                <a:ext uri="{FF2B5EF4-FFF2-40B4-BE49-F238E27FC236}">
                  <a16:creationId xmlns:a16="http://schemas.microsoft.com/office/drawing/2014/main" id="{510C513B-9DA2-4B59-A7F5-02A377F20B35}"/>
                </a:ext>
              </a:extLst>
            </p:cNvPr>
            <p:cNvSpPr/>
            <p:nvPr/>
          </p:nvSpPr>
          <p:spPr>
            <a:xfrm>
              <a:off x="7877174" y="2238375"/>
              <a:ext cx="914400" cy="914400"/>
            </a:xfrm>
            <a:prstGeom prst="ellipse">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9" name="Ellipse 8">
              <a:extLst>
                <a:ext uri="{FF2B5EF4-FFF2-40B4-BE49-F238E27FC236}">
                  <a16:creationId xmlns:a16="http://schemas.microsoft.com/office/drawing/2014/main" id="{84B2533D-BDF9-49A9-9B48-66906BE1F06A}"/>
                </a:ext>
              </a:extLst>
            </p:cNvPr>
            <p:cNvSpPr/>
            <p:nvPr/>
          </p:nvSpPr>
          <p:spPr>
            <a:xfrm>
              <a:off x="7837487" y="3781426"/>
              <a:ext cx="914400" cy="1002776"/>
            </a:xfrm>
            <a:prstGeom prst="ellipse">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10" name="Ellipse 9">
              <a:extLst>
                <a:ext uri="{FF2B5EF4-FFF2-40B4-BE49-F238E27FC236}">
                  <a16:creationId xmlns:a16="http://schemas.microsoft.com/office/drawing/2014/main" id="{AA6965D2-48BA-4700-8387-9F3EF659DB79}"/>
                </a:ext>
              </a:extLst>
            </p:cNvPr>
            <p:cNvSpPr/>
            <p:nvPr/>
          </p:nvSpPr>
          <p:spPr>
            <a:xfrm>
              <a:off x="3506787" y="3781426"/>
              <a:ext cx="914400" cy="1002776"/>
            </a:xfrm>
            <a:prstGeom prst="ellipse">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grpSp>
      <p:sp>
        <p:nvSpPr>
          <p:cNvPr id="12" name="Ellipse 11">
            <a:extLst>
              <a:ext uri="{FF2B5EF4-FFF2-40B4-BE49-F238E27FC236}">
                <a16:creationId xmlns:a16="http://schemas.microsoft.com/office/drawing/2014/main" id="{9CFD0700-9720-4C13-8B6C-5029AA7508E9}"/>
              </a:ext>
            </a:extLst>
          </p:cNvPr>
          <p:cNvSpPr/>
          <p:nvPr/>
        </p:nvSpPr>
        <p:spPr>
          <a:xfrm>
            <a:off x="1851819" y="2927612"/>
            <a:ext cx="914400" cy="1002776"/>
          </a:xfrm>
          <a:prstGeom prst="ellipse">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cxnSp>
        <p:nvCxnSpPr>
          <p:cNvPr id="17" name="Gerade Verbindung mit Pfeil 16">
            <a:extLst>
              <a:ext uri="{FF2B5EF4-FFF2-40B4-BE49-F238E27FC236}">
                <a16:creationId xmlns:a16="http://schemas.microsoft.com/office/drawing/2014/main" id="{D0CA32D6-669F-4B0D-8A74-7B93750A0762}"/>
              </a:ext>
            </a:extLst>
          </p:cNvPr>
          <p:cNvCxnSpPr/>
          <p:nvPr/>
        </p:nvCxnSpPr>
        <p:spPr>
          <a:xfrm flipH="1">
            <a:off x="2605089" y="2028825"/>
            <a:ext cx="1847055" cy="590550"/>
          </a:xfrm>
          <a:prstGeom prst="straightConnector1">
            <a:avLst/>
          </a:prstGeom>
          <a:ln>
            <a:tailEnd type="triangle" w="lg" len="lg"/>
          </a:ln>
        </p:spPr>
        <p:style>
          <a:lnRef idx="2">
            <a:schemeClr val="accent1"/>
          </a:lnRef>
          <a:fillRef idx="0">
            <a:schemeClr val="accent1"/>
          </a:fillRef>
          <a:effectRef idx="1">
            <a:schemeClr val="accent1"/>
          </a:effectRef>
          <a:fontRef idx="minor">
            <a:schemeClr val="tx1"/>
          </a:fontRef>
        </p:style>
      </p:cxnSp>
      <p:grpSp>
        <p:nvGrpSpPr>
          <p:cNvPr id="20" name="Gruppieren 19">
            <a:extLst>
              <a:ext uri="{FF2B5EF4-FFF2-40B4-BE49-F238E27FC236}">
                <a16:creationId xmlns:a16="http://schemas.microsoft.com/office/drawing/2014/main" id="{34FC4CF0-611A-4C2E-8C02-45EDAA40F4A8}"/>
              </a:ext>
            </a:extLst>
          </p:cNvPr>
          <p:cNvGrpSpPr/>
          <p:nvPr/>
        </p:nvGrpSpPr>
        <p:grpSpPr>
          <a:xfrm>
            <a:off x="1107282" y="2163764"/>
            <a:ext cx="1581150" cy="1908174"/>
            <a:chOff x="1409700" y="3241676"/>
            <a:chExt cx="1581150" cy="1908174"/>
          </a:xfrm>
          <a:solidFill>
            <a:srgbClr val="0070C0"/>
          </a:solidFill>
        </p:grpSpPr>
        <p:sp>
          <p:nvSpPr>
            <p:cNvPr id="18" name="Ellipse 17">
              <a:extLst>
                <a:ext uri="{FF2B5EF4-FFF2-40B4-BE49-F238E27FC236}">
                  <a16:creationId xmlns:a16="http://schemas.microsoft.com/office/drawing/2014/main" id="{E04C77BF-37C3-405E-BCEF-88444ED1AADE}"/>
                </a:ext>
              </a:extLst>
            </p:cNvPr>
            <p:cNvSpPr/>
            <p:nvPr/>
          </p:nvSpPr>
          <p:spPr>
            <a:xfrm>
              <a:off x="1743075" y="3241676"/>
              <a:ext cx="914400" cy="914400"/>
            </a:xfrm>
            <a:prstGeom prst="ellipse">
              <a:avLst/>
            </a:prstGeom>
            <a:grp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19" name="Rechteck: obere Ecken abgerundet 18">
              <a:extLst>
                <a:ext uri="{FF2B5EF4-FFF2-40B4-BE49-F238E27FC236}">
                  <a16:creationId xmlns:a16="http://schemas.microsoft.com/office/drawing/2014/main" id="{F73A73F9-00FB-46EE-9C0F-DECF7591378D}"/>
                </a:ext>
              </a:extLst>
            </p:cNvPr>
            <p:cNvSpPr/>
            <p:nvPr/>
          </p:nvSpPr>
          <p:spPr>
            <a:xfrm>
              <a:off x="1409700" y="4235450"/>
              <a:ext cx="1581150" cy="914400"/>
            </a:xfrm>
            <a:prstGeom prst="round2SameRect">
              <a:avLst>
                <a:gd name="adj1" fmla="val 50000"/>
                <a:gd name="adj2" fmla="val 9375"/>
              </a:avLst>
            </a:prstGeom>
            <a:grp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grpSp>
      <p:sp>
        <p:nvSpPr>
          <p:cNvPr id="21" name="Textfeld 20">
            <a:extLst>
              <a:ext uri="{FF2B5EF4-FFF2-40B4-BE49-F238E27FC236}">
                <a16:creationId xmlns:a16="http://schemas.microsoft.com/office/drawing/2014/main" id="{AA32803E-83B0-43A1-B410-DB1FE814900C}"/>
              </a:ext>
            </a:extLst>
          </p:cNvPr>
          <p:cNvSpPr txBox="1"/>
          <p:nvPr/>
        </p:nvSpPr>
        <p:spPr>
          <a:xfrm>
            <a:off x="816920" y="4226772"/>
            <a:ext cx="2069797" cy="923330"/>
          </a:xfrm>
          <a:prstGeom prst="rect">
            <a:avLst/>
          </a:prstGeom>
          <a:noFill/>
        </p:spPr>
        <p:txBody>
          <a:bodyPr wrap="none" rtlCol="0">
            <a:spAutoFit/>
          </a:bodyPr>
          <a:lstStyle/>
          <a:p>
            <a:pPr algn="ctr"/>
            <a:r>
              <a:rPr lang="de-DE" b="1" dirty="0" err="1">
                <a:solidFill>
                  <a:srgbClr val="0070C0"/>
                </a:solidFill>
              </a:rPr>
              <a:t>physicist</a:t>
            </a:r>
            <a:endParaRPr lang="de-DE" b="1" dirty="0">
              <a:solidFill>
                <a:srgbClr val="0070C0"/>
              </a:solidFill>
            </a:endParaRPr>
          </a:p>
          <a:p>
            <a:pPr algn="ctr"/>
            <a:r>
              <a:rPr lang="de-DE" b="1" dirty="0">
                <a:solidFill>
                  <a:srgbClr val="0070C0"/>
                </a:solidFill>
              </a:rPr>
              <a:t>material </a:t>
            </a:r>
            <a:r>
              <a:rPr lang="de-DE" b="1" dirty="0" err="1">
                <a:solidFill>
                  <a:srgbClr val="0070C0"/>
                </a:solidFill>
              </a:rPr>
              <a:t>scientist</a:t>
            </a:r>
            <a:endParaRPr lang="de-DE" b="1" dirty="0">
              <a:solidFill>
                <a:srgbClr val="0070C0"/>
              </a:solidFill>
            </a:endParaRPr>
          </a:p>
          <a:p>
            <a:pPr algn="ctr"/>
            <a:r>
              <a:rPr lang="de-DE" b="1" dirty="0">
                <a:solidFill>
                  <a:srgbClr val="0070C0"/>
                </a:solidFill>
              </a:rPr>
              <a:t>…</a:t>
            </a:r>
          </a:p>
        </p:txBody>
      </p:sp>
      <p:pic>
        <p:nvPicPr>
          <p:cNvPr id="22" name="Grafik 21">
            <a:extLst>
              <a:ext uri="{FF2B5EF4-FFF2-40B4-BE49-F238E27FC236}">
                <a16:creationId xmlns:a16="http://schemas.microsoft.com/office/drawing/2014/main" id="{6168F075-B40E-4F26-B177-265331111F42}"/>
              </a:ext>
            </a:extLst>
          </p:cNvPr>
          <p:cNvPicPr>
            <a:picLocks noChangeAspect="1"/>
          </p:cNvPicPr>
          <p:nvPr/>
        </p:nvPicPr>
        <p:blipFill>
          <a:blip r:embed="rId3"/>
          <a:stretch>
            <a:fillRect/>
          </a:stretch>
        </p:blipFill>
        <p:spPr>
          <a:xfrm>
            <a:off x="9425369" y="6408000"/>
            <a:ext cx="725199" cy="400110"/>
          </a:xfrm>
          <a:prstGeom prst="rect">
            <a:avLst/>
          </a:prstGeom>
        </p:spPr>
      </p:pic>
    </p:spTree>
    <p:extLst>
      <p:ext uri="{BB962C8B-B14F-4D97-AF65-F5344CB8AC3E}">
        <p14:creationId xmlns:p14="http://schemas.microsoft.com/office/powerpoint/2010/main" val="384773640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a:extLst>
              <a:ext uri="{FF2B5EF4-FFF2-40B4-BE49-F238E27FC236}">
                <a16:creationId xmlns:a16="http://schemas.microsoft.com/office/drawing/2014/main" id="{B0917BC5-E3E6-4A67-B50E-683BFEC628C8}"/>
              </a:ext>
            </a:extLst>
          </p:cNvPr>
          <p:cNvSpPr>
            <a:spLocks noGrp="1"/>
          </p:cNvSpPr>
          <p:nvPr>
            <p:ph type="title"/>
          </p:nvPr>
        </p:nvSpPr>
        <p:spPr/>
        <p:txBody>
          <a:bodyPr/>
          <a:lstStyle/>
          <a:p>
            <a:r>
              <a:rPr lang="de-DE" dirty="0" err="1"/>
              <a:t>Dependable</a:t>
            </a:r>
            <a:r>
              <a:rPr lang="de-DE" dirty="0"/>
              <a:t> </a:t>
            </a:r>
            <a:r>
              <a:rPr lang="de-DE" dirty="0" err="1"/>
              <a:t>Machine</a:t>
            </a:r>
            <a:r>
              <a:rPr lang="de-DE" dirty="0"/>
              <a:t> Learning</a:t>
            </a:r>
          </a:p>
        </p:txBody>
      </p:sp>
      <p:sp>
        <p:nvSpPr>
          <p:cNvPr id="6" name="Foliennummernplatzhalter 5">
            <a:extLst>
              <a:ext uri="{FF2B5EF4-FFF2-40B4-BE49-F238E27FC236}">
                <a16:creationId xmlns:a16="http://schemas.microsoft.com/office/drawing/2014/main" id="{08CEB938-50D6-4200-8AC2-0C2BFCA0D1CB}"/>
              </a:ext>
            </a:extLst>
          </p:cNvPr>
          <p:cNvSpPr>
            <a:spLocks noGrp="1"/>
          </p:cNvSpPr>
          <p:nvPr>
            <p:ph type="sldNum" sz="quarter" idx="12"/>
          </p:nvPr>
        </p:nvSpPr>
        <p:spPr/>
        <p:txBody>
          <a:bodyPr/>
          <a:lstStyle/>
          <a:p>
            <a:fld id="{54297B9A-DF33-440A-9F4F-B0668825F3DE}" type="slidenum">
              <a:rPr lang="de-DE" smtClean="0"/>
              <a:t>53</a:t>
            </a:fld>
            <a:endParaRPr lang="de-DE"/>
          </a:p>
        </p:txBody>
      </p:sp>
      <p:grpSp>
        <p:nvGrpSpPr>
          <p:cNvPr id="34" name="Gruppieren 33">
            <a:extLst>
              <a:ext uri="{FF2B5EF4-FFF2-40B4-BE49-F238E27FC236}">
                <a16:creationId xmlns:a16="http://schemas.microsoft.com/office/drawing/2014/main" id="{441D9D00-44A4-4D91-919A-AEEC2F7A8809}"/>
              </a:ext>
            </a:extLst>
          </p:cNvPr>
          <p:cNvGrpSpPr/>
          <p:nvPr/>
        </p:nvGrpSpPr>
        <p:grpSpPr>
          <a:xfrm>
            <a:off x="632346" y="1861933"/>
            <a:ext cx="11166054" cy="524053"/>
            <a:chOff x="370804" y="2048305"/>
            <a:chExt cx="11166054" cy="524053"/>
          </a:xfrm>
        </p:grpSpPr>
        <p:grpSp>
          <p:nvGrpSpPr>
            <p:cNvPr id="32" name="Gruppieren 31">
              <a:extLst>
                <a:ext uri="{FF2B5EF4-FFF2-40B4-BE49-F238E27FC236}">
                  <a16:creationId xmlns:a16="http://schemas.microsoft.com/office/drawing/2014/main" id="{D15D9A03-1666-4FBD-988A-378FFC18AD73}"/>
                </a:ext>
              </a:extLst>
            </p:cNvPr>
            <p:cNvGrpSpPr/>
            <p:nvPr/>
          </p:nvGrpSpPr>
          <p:grpSpPr>
            <a:xfrm>
              <a:off x="370804" y="2048305"/>
              <a:ext cx="11166054" cy="524053"/>
              <a:chOff x="299429" y="1448252"/>
              <a:chExt cx="11166054" cy="524053"/>
            </a:xfrm>
          </p:grpSpPr>
          <p:sp>
            <p:nvSpPr>
              <p:cNvPr id="19" name="Rechteck: abgerundete Ecken 18">
                <a:extLst>
                  <a:ext uri="{FF2B5EF4-FFF2-40B4-BE49-F238E27FC236}">
                    <a16:creationId xmlns:a16="http://schemas.microsoft.com/office/drawing/2014/main" id="{14B4DD60-6BF2-4D3E-BADE-D1E3D403B402}"/>
                  </a:ext>
                </a:extLst>
              </p:cNvPr>
              <p:cNvSpPr/>
              <p:nvPr/>
            </p:nvSpPr>
            <p:spPr>
              <a:xfrm>
                <a:off x="299429" y="1448252"/>
                <a:ext cx="1732345" cy="523309"/>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de-DE" sz="1600" dirty="0" err="1"/>
                  <a:t>specification</a:t>
                </a:r>
                <a:endParaRPr lang="de-DE" sz="1600" dirty="0"/>
              </a:p>
            </p:txBody>
          </p:sp>
          <p:sp>
            <p:nvSpPr>
              <p:cNvPr id="20" name="Rechteck: abgerundete Ecken 19">
                <a:extLst>
                  <a:ext uri="{FF2B5EF4-FFF2-40B4-BE49-F238E27FC236}">
                    <a16:creationId xmlns:a16="http://schemas.microsoft.com/office/drawing/2014/main" id="{96449678-9C88-4E69-9A5C-14D398A0172A}"/>
                  </a:ext>
                </a:extLst>
              </p:cNvPr>
              <p:cNvSpPr/>
              <p:nvPr/>
            </p:nvSpPr>
            <p:spPr>
              <a:xfrm>
                <a:off x="4221727" y="1448995"/>
                <a:ext cx="1732345" cy="523309"/>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de-DE" sz="1600" dirty="0" err="1"/>
                  <a:t>model</a:t>
                </a:r>
                <a:r>
                  <a:rPr lang="de-DE" sz="1600" dirty="0"/>
                  <a:t> </a:t>
                </a:r>
                <a:r>
                  <a:rPr lang="de-DE" sz="1600" dirty="0" err="1"/>
                  <a:t>building</a:t>
                </a:r>
                <a:endParaRPr lang="de-DE" sz="1600" dirty="0"/>
              </a:p>
            </p:txBody>
          </p:sp>
          <p:sp>
            <p:nvSpPr>
              <p:cNvPr id="21" name="Rechteck: abgerundete Ecken 20">
                <a:extLst>
                  <a:ext uri="{FF2B5EF4-FFF2-40B4-BE49-F238E27FC236}">
                    <a16:creationId xmlns:a16="http://schemas.microsoft.com/office/drawing/2014/main" id="{B7F74944-ECEF-4D24-A908-4EBA8B8AF6C5}"/>
                  </a:ext>
                </a:extLst>
              </p:cNvPr>
              <p:cNvSpPr/>
              <p:nvPr/>
            </p:nvSpPr>
            <p:spPr>
              <a:xfrm>
                <a:off x="6060648" y="1448996"/>
                <a:ext cx="1732345" cy="523309"/>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de-DE" sz="1600" dirty="0" err="1"/>
                  <a:t>evaluation</a:t>
                </a:r>
                <a:r>
                  <a:rPr lang="de-DE" sz="1600" dirty="0"/>
                  <a:t>/</a:t>
                </a:r>
              </a:p>
              <a:p>
                <a:pPr algn="ctr"/>
                <a:r>
                  <a:rPr lang="de-DE" sz="1600" dirty="0" err="1"/>
                  <a:t>validation</a:t>
                </a:r>
                <a:endParaRPr lang="de-DE" sz="1600" dirty="0"/>
              </a:p>
            </p:txBody>
          </p:sp>
          <p:sp>
            <p:nvSpPr>
              <p:cNvPr id="22" name="Rechteck: abgerundete Ecken 21">
                <a:extLst>
                  <a:ext uri="{FF2B5EF4-FFF2-40B4-BE49-F238E27FC236}">
                    <a16:creationId xmlns:a16="http://schemas.microsoft.com/office/drawing/2014/main" id="{3BB17241-B18C-47C7-A6CB-4368BDBA8C47}"/>
                  </a:ext>
                </a:extLst>
              </p:cNvPr>
              <p:cNvSpPr/>
              <p:nvPr/>
            </p:nvSpPr>
            <p:spPr>
              <a:xfrm>
                <a:off x="7896893" y="1448996"/>
                <a:ext cx="1732345" cy="523309"/>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de-DE" sz="1600" dirty="0" err="1"/>
                  <a:t>testing</a:t>
                </a:r>
                <a:endParaRPr lang="de-DE" sz="1600" dirty="0"/>
              </a:p>
            </p:txBody>
          </p:sp>
          <p:sp>
            <p:nvSpPr>
              <p:cNvPr id="23" name="Rechteck: abgerundete Ecken 22">
                <a:extLst>
                  <a:ext uri="{FF2B5EF4-FFF2-40B4-BE49-F238E27FC236}">
                    <a16:creationId xmlns:a16="http://schemas.microsoft.com/office/drawing/2014/main" id="{3D7F5BDE-84CA-424B-A1D1-AA251861DDB4}"/>
                  </a:ext>
                </a:extLst>
              </p:cNvPr>
              <p:cNvSpPr/>
              <p:nvPr/>
            </p:nvSpPr>
            <p:spPr>
              <a:xfrm>
                <a:off x="9733138" y="1448996"/>
                <a:ext cx="1732345" cy="523309"/>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de-DE" sz="1600" dirty="0" err="1"/>
                  <a:t>deployment</a:t>
                </a:r>
                <a:endParaRPr lang="de-DE" sz="1600" dirty="0"/>
              </a:p>
            </p:txBody>
          </p:sp>
        </p:grpSp>
        <p:grpSp>
          <p:nvGrpSpPr>
            <p:cNvPr id="31" name="Gruppieren 30">
              <a:extLst>
                <a:ext uri="{FF2B5EF4-FFF2-40B4-BE49-F238E27FC236}">
                  <a16:creationId xmlns:a16="http://schemas.microsoft.com/office/drawing/2014/main" id="{C910F810-B111-4C44-AFFD-9AA702527BDA}"/>
                </a:ext>
              </a:extLst>
            </p:cNvPr>
            <p:cNvGrpSpPr/>
            <p:nvPr/>
          </p:nvGrpSpPr>
          <p:grpSpPr>
            <a:xfrm rot="2061941">
              <a:off x="5892416" y="2158212"/>
              <a:ext cx="479212" cy="298944"/>
              <a:chOff x="5647829" y="1001317"/>
              <a:chExt cx="479212" cy="298944"/>
            </a:xfrm>
          </p:grpSpPr>
          <p:sp>
            <p:nvSpPr>
              <p:cNvPr id="24" name="Nach rechts gekrümmter Pfeil 45">
                <a:extLst>
                  <a:ext uri="{FF2B5EF4-FFF2-40B4-BE49-F238E27FC236}">
                    <a16:creationId xmlns:a16="http://schemas.microsoft.com/office/drawing/2014/main" id="{FD757DD1-BF2E-4CF1-9A7A-D63895832379}"/>
                  </a:ext>
                </a:extLst>
              </p:cNvPr>
              <p:cNvSpPr/>
              <p:nvPr/>
            </p:nvSpPr>
            <p:spPr>
              <a:xfrm rot="10987557">
                <a:off x="5893414" y="1001317"/>
                <a:ext cx="233627" cy="287707"/>
              </a:xfrm>
              <a:prstGeom prst="curvedRightArrow">
                <a:avLst/>
              </a:prstGeom>
              <a:solidFill>
                <a:srgbClr val="5B9BD5"/>
              </a:solidFill>
              <a:ln w="12700" cap="flat" cmpd="sng" algn="ctr">
                <a:solidFill>
                  <a:srgbClr val="5B9BD5">
                    <a:shade val="50000"/>
                  </a:srgbClr>
                </a:solidFill>
                <a:prstDash val="solid"/>
                <a:miter lim="800000"/>
              </a:ln>
              <a:effectLst/>
            </p:spPr>
            <p:txBody>
              <a:bodyPr rtlCol="0" anchor="ctr"/>
              <a:lstStyle/>
              <a:p>
                <a:pPr algn="ctr" defTabSz="914377">
                  <a:defRPr/>
                </a:pPr>
                <a:endParaRPr lang="de-DE" sz="1600" kern="0">
                  <a:solidFill>
                    <a:prstClr val="black"/>
                  </a:solidFill>
                  <a:latin typeface="Calibri" panose="020F0502020204030204"/>
                </a:endParaRPr>
              </a:p>
            </p:txBody>
          </p:sp>
          <p:sp>
            <p:nvSpPr>
              <p:cNvPr id="25" name="Nach oben gekrümmter Pfeil 46">
                <a:extLst>
                  <a:ext uri="{FF2B5EF4-FFF2-40B4-BE49-F238E27FC236}">
                    <a16:creationId xmlns:a16="http://schemas.microsoft.com/office/drawing/2014/main" id="{B058BE1E-0696-49A3-B28C-EA121FED73D3}"/>
                  </a:ext>
                </a:extLst>
              </p:cNvPr>
              <p:cNvSpPr/>
              <p:nvPr/>
            </p:nvSpPr>
            <p:spPr>
              <a:xfrm rot="5400000">
                <a:off x="5626017" y="1047237"/>
                <a:ext cx="274836" cy="231212"/>
              </a:xfrm>
              <a:prstGeom prst="curvedUpArrow">
                <a:avLst/>
              </a:prstGeom>
              <a:solidFill>
                <a:srgbClr val="5B9BD5"/>
              </a:solidFill>
              <a:ln w="12700" cap="flat" cmpd="sng" algn="ctr">
                <a:solidFill>
                  <a:srgbClr val="5B9BD5">
                    <a:shade val="50000"/>
                  </a:srgbClr>
                </a:solidFill>
                <a:prstDash val="solid"/>
                <a:miter lim="800000"/>
              </a:ln>
              <a:effectLst/>
            </p:spPr>
            <p:txBody>
              <a:bodyPr rtlCol="0" anchor="ctr"/>
              <a:lstStyle/>
              <a:p>
                <a:pPr algn="ctr" defTabSz="914377">
                  <a:defRPr/>
                </a:pPr>
                <a:endParaRPr lang="de-DE" sz="1600" kern="0">
                  <a:solidFill>
                    <a:prstClr val="black"/>
                  </a:solidFill>
                  <a:latin typeface="Calibri" panose="020F0502020204030204"/>
                </a:endParaRPr>
              </a:p>
            </p:txBody>
          </p:sp>
        </p:grpSp>
      </p:grpSp>
      <p:grpSp>
        <p:nvGrpSpPr>
          <p:cNvPr id="33" name="Gruppieren 32">
            <a:extLst>
              <a:ext uri="{FF2B5EF4-FFF2-40B4-BE49-F238E27FC236}">
                <a16:creationId xmlns:a16="http://schemas.microsoft.com/office/drawing/2014/main" id="{7FE86DD5-EC00-43C6-8C1C-F841D1E8D746}"/>
              </a:ext>
            </a:extLst>
          </p:cNvPr>
          <p:cNvGrpSpPr/>
          <p:nvPr/>
        </p:nvGrpSpPr>
        <p:grpSpPr>
          <a:xfrm>
            <a:off x="2543699" y="4394203"/>
            <a:ext cx="7191002" cy="609601"/>
            <a:chOff x="2255025" y="3286124"/>
            <a:chExt cx="7191002" cy="609601"/>
          </a:xfrm>
          <a:solidFill>
            <a:srgbClr val="FFC000"/>
          </a:solidFill>
        </p:grpSpPr>
        <p:sp>
          <p:nvSpPr>
            <p:cNvPr id="26" name="Rechteck: abgerundete Ecken 25">
              <a:extLst>
                <a:ext uri="{FF2B5EF4-FFF2-40B4-BE49-F238E27FC236}">
                  <a16:creationId xmlns:a16="http://schemas.microsoft.com/office/drawing/2014/main" id="{BAC2A801-F096-47EA-BA5C-189F8D50EACF}"/>
                </a:ext>
              </a:extLst>
            </p:cNvPr>
            <p:cNvSpPr/>
            <p:nvPr/>
          </p:nvSpPr>
          <p:spPr>
            <a:xfrm>
              <a:off x="2255025" y="3286124"/>
              <a:ext cx="1452000" cy="476250"/>
            </a:xfrm>
            <a:prstGeom prst="roundRect">
              <a:avLst/>
            </a:prstGeom>
            <a:grp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de-DE" sz="1600" dirty="0" err="1"/>
                <a:t>robustness</a:t>
              </a:r>
              <a:endParaRPr lang="de-DE" sz="1600" dirty="0"/>
            </a:p>
          </p:txBody>
        </p:sp>
        <p:sp>
          <p:nvSpPr>
            <p:cNvPr id="28" name="Rechteck: abgerundete Ecken 27">
              <a:extLst>
                <a:ext uri="{FF2B5EF4-FFF2-40B4-BE49-F238E27FC236}">
                  <a16:creationId xmlns:a16="http://schemas.microsoft.com/office/drawing/2014/main" id="{875DCF0B-3426-451F-B019-AFC9D5402490}"/>
                </a:ext>
              </a:extLst>
            </p:cNvPr>
            <p:cNvSpPr/>
            <p:nvPr/>
          </p:nvSpPr>
          <p:spPr>
            <a:xfrm>
              <a:off x="3814741" y="3286124"/>
              <a:ext cx="1631589" cy="476250"/>
            </a:xfrm>
            <a:prstGeom prst="roundRect">
              <a:avLst/>
            </a:prstGeom>
            <a:grp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de-DE" sz="1600" dirty="0" err="1"/>
                <a:t>generalizability</a:t>
              </a:r>
              <a:endParaRPr lang="de-DE" sz="1600" dirty="0"/>
            </a:p>
          </p:txBody>
        </p:sp>
        <p:sp>
          <p:nvSpPr>
            <p:cNvPr id="29" name="Rechteck: abgerundete Ecken 28">
              <a:extLst>
                <a:ext uri="{FF2B5EF4-FFF2-40B4-BE49-F238E27FC236}">
                  <a16:creationId xmlns:a16="http://schemas.microsoft.com/office/drawing/2014/main" id="{D19BBC3A-BF21-4FFE-8241-7F2F9E613893}"/>
                </a:ext>
              </a:extLst>
            </p:cNvPr>
            <p:cNvSpPr/>
            <p:nvPr/>
          </p:nvSpPr>
          <p:spPr>
            <a:xfrm>
              <a:off x="5561192" y="3286124"/>
              <a:ext cx="1631589" cy="476250"/>
            </a:xfrm>
            <a:prstGeom prst="roundRect">
              <a:avLst/>
            </a:prstGeom>
            <a:grp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de-DE" sz="1600" dirty="0" err="1"/>
                <a:t>explainability</a:t>
              </a:r>
              <a:endParaRPr lang="de-DE" sz="1600" dirty="0"/>
            </a:p>
          </p:txBody>
        </p:sp>
        <p:sp>
          <p:nvSpPr>
            <p:cNvPr id="30" name="Rechteck: abgerundete Ecken 29">
              <a:extLst>
                <a:ext uri="{FF2B5EF4-FFF2-40B4-BE49-F238E27FC236}">
                  <a16:creationId xmlns:a16="http://schemas.microsoft.com/office/drawing/2014/main" id="{88C38656-647B-42C5-8831-624844470DDA}"/>
                </a:ext>
              </a:extLst>
            </p:cNvPr>
            <p:cNvSpPr/>
            <p:nvPr/>
          </p:nvSpPr>
          <p:spPr>
            <a:xfrm>
              <a:off x="7307643" y="3286124"/>
              <a:ext cx="2138384" cy="609601"/>
            </a:xfrm>
            <a:prstGeom prst="roundRect">
              <a:avLst/>
            </a:prstGeom>
            <a:grp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de-DE" sz="1600" dirty="0" err="1"/>
                <a:t>uncertainty</a:t>
              </a:r>
              <a:r>
                <a:rPr lang="de-DE" sz="1600" dirty="0"/>
                <a:t> </a:t>
              </a:r>
              <a:r>
                <a:rPr lang="de-DE" sz="1600" dirty="0" err="1"/>
                <a:t>quantification</a:t>
              </a:r>
              <a:endParaRPr lang="de-DE" sz="1600" dirty="0"/>
            </a:p>
          </p:txBody>
        </p:sp>
      </p:grpSp>
      <p:sp>
        <p:nvSpPr>
          <p:cNvPr id="35" name="Textfeld 34">
            <a:extLst>
              <a:ext uri="{FF2B5EF4-FFF2-40B4-BE49-F238E27FC236}">
                <a16:creationId xmlns:a16="http://schemas.microsoft.com/office/drawing/2014/main" id="{6F2BE9B2-25A1-49BD-B334-F9BAD02112BB}"/>
              </a:ext>
            </a:extLst>
          </p:cNvPr>
          <p:cNvSpPr txBox="1"/>
          <p:nvPr/>
        </p:nvSpPr>
        <p:spPr>
          <a:xfrm>
            <a:off x="4834936" y="1398615"/>
            <a:ext cx="2552943" cy="369332"/>
          </a:xfrm>
          <a:prstGeom prst="rect">
            <a:avLst/>
          </a:prstGeom>
          <a:noFill/>
        </p:spPr>
        <p:txBody>
          <a:bodyPr wrap="none" rtlCol="0">
            <a:spAutoFit/>
          </a:bodyPr>
          <a:lstStyle/>
          <a:p>
            <a:r>
              <a:rPr lang="de-DE" b="1" dirty="0">
                <a:solidFill>
                  <a:srgbClr val="0070C0"/>
                </a:solidFill>
              </a:rPr>
              <a:t>ML </a:t>
            </a:r>
            <a:r>
              <a:rPr lang="de-DE" b="1" dirty="0" err="1">
                <a:solidFill>
                  <a:srgbClr val="0070C0"/>
                </a:solidFill>
              </a:rPr>
              <a:t>lifecycle</a:t>
            </a:r>
            <a:r>
              <a:rPr lang="de-DE" b="1" dirty="0">
                <a:solidFill>
                  <a:srgbClr val="0070C0"/>
                </a:solidFill>
              </a:rPr>
              <a:t> </a:t>
            </a:r>
            <a:r>
              <a:rPr lang="de-DE" b="1" dirty="0" err="1">
                <a:solidFill>
                  <a:srgbClr val="0070C0"/>
                </a:solidFill>
              </a:rPr>
              <a:t>elements</a:t>
            </a:r>
            <a:endParaRPr lang="de-DE" b="1" dirty="0">
              <a:solidFill>
                <a:srgbClr val="0070C0"/>
              </a:solidFill>
            </a:endParaRPr>
          </a:p>
        </p:txBody>
      </p:sp>
      <p:sp>
        <p:nvSpPr>
          <p:cNvPr id="36" name="Textfeld 35">
            <a:extLst>
              <a:ext uri="{FF2B5EF4-FFF2-40B4-BE49-F238E27FC236}">
                <a16:creationId xmlns:a16="http://schemas.microsoft.com/office/drawing/2014/main" id="{155BC404-B91F-4276-8007-E79503B1AA13}"/>
              </a:ext>
            </a:extLst>
          </p:cNvPr>
          <p:cNvSpPr txBox="1"/>
          <p:nvPr/>
        </p:nvSpPr>
        <p:spPr>
          <a:xfrm>
            <a:off x="4883350" y="3893603"/>
            <a:ext cx="3130024" cy="369332"/>
          </a:xfrm>
          <a:prstGeom prst="rect">
            <a:avLst/>
          </a:prstGeom>
          <a:noFill/>
        </p:spPr>
        <p:txBody>
          <a:bodyPr wrap="none" rtlCol="0">
            <a:spAutoFit/>
          </a:bodyPr>
          <a:lstStyle/>
          <a:p>
            <a:r>
              <a:rPr lang="de-DE" b="1" dirty="0">
                <a:solidFill>
                  <a:srgbClr val="FFC000"/>
                </a:solidFill>
              </a:rPr>
              <a:t>ML </a:t>
            </a:r>
            <a:r>
              <a:rPr lang="de-DE" b="1" dirty="0" err="1">
                <a:solidFill>
                  <a:srgbClr val="FFC000"/>
                </a:solidFill>
              </a:rPr>
              <a:t>dependability</a:t>
            </a:r>
            <a:r>
              <a:rPr lang="de-DE" b="1" dirty="0">
                <a:solidFill>
                  <a:srgbClr val="FFC000"/>
                </a:solidFill>
              </a:rPr>
              <a:t> </a:t>
            </a:r>
            <a:r>
              <a:rPr lang="de-DE" b="1" dirty="0" err="1">
                <a:solidFill>
                  <a:srgbClr val="FFC000"/>
                </a:solidFill>
              </a:rPr>
              <a:t>elements</a:t>
            </a:r>
            <a:endParaRPr lang="de-DE" b="1" dirty="0">
              <a:solidFill>
                <a:srgbClr val="FFC000"/>
              </a:solidFill>
            </a:endParaRPr>
          </a:p>
        </p:txBody>
      </p:sp>
      <p:sp>
        <p:nvSpPr>
          <p:cNvPr id="37" name="Rechteck: abgerundete Ecken 36">
            <a:extLst>
              <a:ext uri="{FF2B5EF4-FFF2-40B4-BE49-F238E27FC236}">
                <a16:creationId xmlns:a16="http://schemas.microsoft.com/office/drawing/2014/main" id="{CDC74398-0AEB-4EE7-BA0C-08F1023FA39D}"/>
              </a:ext>
            </a:extLst>
          </p:cNvPr>
          <p:cNvSpPr/>
          <p:nvPr/>
        </p:nvSpPr>
        <p:spPr>
          <a:xfrm>
            <a:off x="2454182" y="1861934"/>
            <a:ext cx="2036056" cy="523309"/>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de-DE" sz="1600" dirty="0" err="1"/>
              <a:t>data</a:t>
            </a:r>
            <a:r>
              <a:rPr lang="de-DE" sz="1600" dirty="0"/>
              <a:t> </a:t>
            </a:r>
            <a:r>
              <a:rPr lang="de-DE" sz="1600" dirty="0" err="1"/>
              <a:t>handling</a:t>
            </a:r>
            <a:endParaRPr lang="de-DE" sz="1600" dirty="0"/>
          </a:p>
        </p:txBody>
      </p:sp>
      <p:pic>
        <p:nvPicPr>
          <p:cNvPr id="27" name="Grafik 26">
            <a:extLst>
              <a:ext uri="{FF2B5EF4-FFF2-40B4-BE49-F238E27FC236}">
                <a16:creationId xmlns:a16="http://schemas.microsoft.com/office/drawing/2014/main" id="{13E6B23B-A48C-4E25-9237-5A4B6AD5DF9D}"/>
              </a:ext>
            </a:extLst>
          </p:cNvPr>
          <p:cNvPicPr>
            <a:picLocks noChangeAspect="1"/>
          </p:cNvPicPr>
          <p:nvPr/>
        </p:nvPicPr>
        <p:blipFill>
          <a:blip r:embed="rId3"/>
          <a:stretch>
            <a:fillRect/>
          </a:stretch>
        </p:blipFill>
        <p:spPr>
          <a:xfrm>
            <a:off x="9425369" y="6408000"/>
            <a:ext cx="725199" cy="400110"/>
          </a:xfrm>
          <a:prstGeom prst="rect">
            <a:avLst/>
          </a:prstGeom>
        </p:spPr>
      </p:pic>
    </p:spTree>
    <p:extLst>
      <p:ext uri="{BB962C8B-B14F-4D97-AF65-F5344CB8AC3E}">
        <p14:creationId xmlns:p14="http://schemas.microsoft.com/office/powerpoint/2010/main" val="375971144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3" name="Gruppieren 102">
            <a:extLst>
              <a:ext uri="{FF2B5EF4-FFF2-40B4-BE49-F238E27FC236}">
                <a16:creationId xmlns:a16="http://schemas.microsoft.com/office/drawing/2014/main" id="{F71FC8F3-FEA1-4C4D-98CC-D49BB8214A74}"/>
              </a:ext>
            </a:extLst>
          </p:cNvPr>
          <p:cNvGrpSpPr/>
          <p:nvPr/>
        </p:nvGrpSpPr>
        <p:grpSpPr>
          <a:xfrm>
            <a:off x="882770" y="200332"/>
            <a:ext cx="11166054" cy="524053"/>
            <a:chOff x="370804" y="2048305"/>
            <a:chExt cx="11166054" cy="524053"/>
          </a:xfrm>
        </p:grpSpPr>
        <p:grpSp>
          <p:nvGrpSpPr>
            <p:cNvPr id="104" name="Gruppieren 103">
              <a:extLst>
                <a:ext uri="{FF2B5EF4-FFF2-40B4-BE49-F238E27FC236}">
                  <a16:creationId xmlns:a16="http://schemas.microsoft.com/office/drawing/2014/main" id="{852CE83E-0002-4681-8E55-86A2E68C588B}"/>
                </a:ext>
              </a:extLst>
            </p:cNvPr>
            <p:cNvGrpSpPr/>
            <p:nvPr/>
          </p:nvGrpSpPr>
          <p:grpSpPr>
            <a:xfrm>
              <a:off x="370804" y="2048305"/>
              <a:ext cx="11166054" cy="524053"/>
              <a:chOff x="299429" y="1448252"/>
              <a:chExt cx="11166054" cy="524053"/>
            </a:xfrm>
          </p:grpSpPr>
          <p:sp>
            <p:nvSpPr>
              <p:cNvPr id="108" name="Rechteck: abgerundete Ecken 107">
                <a:extLst>
                  <a:ext uri="{FF2B5EF4-FFF2-40B4-BE49-F238E27FC236}">
                    <a16:creationId xmlns:a16="http://schemas.microsoft.com/office/drawing/2014/main" id="{28B752A3-7C11-4511-9986-DD82B33B5959}"/>
                  </a:ext>
                </a:extLst>
              </p:cNvPr>
              <p:cNvSpPr/>
              <p:nvPr/>
            </p:nvSpPr>
            <p:spPr>
              <a:xfrm>
                <a:off x="299429" y="1448252"/>
                <a:ext cx="1732345" cy="523309"/>
              </a:xfrm>
              <a:prstGeom prst="roundRect">
                <a:avLst/>
              </a:prstGeom>
              <a:gradFill rotWithShape="1">
                <a:gsLst>
                  <a:gs pos="0">
                    <a:srgbClr val="1A70B8">
                      <a:tint val="100000"/>
                      <a:shade val="100000"/>
                      <a:satMod val="130000"/>
                    </a:srgbClr>
                  </a:gs>
                  <a:gs pos="100000">
                    <a:srgbClr val="1A70B8">
                      <a:tint val="50000"/>
                      <a:shade val="100000"/>
                      <a:satMod val="350000"/>
                    </a:srgbClr>
                  </a:gs>
                </a:gsLst>
                <a:lin ang="16200000" scaled="0"/>
              </a:gradFill>
              <a:ln w="9525" cap="flat" cmpd="sng" algn="ctr">
                <a:solidFill>
                  <a:srgbClr val="1A70B8">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de-DE" sz="1400" b="1" i="0" u="none" strike="noStrike" kern="0" cap="none" spc="0" normalizeH="0" baseline="0" noProof="0" dirty="0" err="1">
                    <a:ln>
                      <a:noFill/>
                    </a:ln>
                    <a:solidFill>
                      <a:prstClr val="white"/>
                    </a:solidFill>
                    <a:effectLst/>
                    <a:uLnTx/>
                    <a:uFillTx/>
                    <a:latin typeface="Arial"/>
                    <a:ea typeface="+mn-ea"/>
                    <a:cs typeface="+mn-cs"/>
                  </a:rPr>
                  <a:t>specification</a:t>
                </a:r>
                <a:endParaRPr kumimoji="0" lang="de-DE" sz="1400" b="1" i="0" u="none" strike="noStrike" kern="0" cap="none" spc="0" normalizeH="0" baseline="0" noProof="0" dirty="0">
                  <a:ln>
                    <a:noFill/>
                  </a:ln>
                  <a:solidFill>
                    <a:prstClr val="white"/>
                  </a:solidFill>
                  <a:effectLst/>
                  <a:uLnTx/>
                  <a:uFillTx/>
                  <a:latin typeface="Arial"/>
                  <a:ea typeface="+mn-ea"/>
                  <a:cs typeface="+mn-cs"/>
                </a:endParaRPr>
              </a:p>
            </p:txBody>
          </p:sp>
          <p:sp>
            <p:nvSpPr>
              <p:cNvPr id="109" name="Rechteck: abgerundete Ecken 108">
                <a:extLst>
                  <a:ext uri="{FF2B5EF4-FFF2-40B4-BE49-F238E27FC236}">
                    <a16:creationId xmlns:a16="http://schemas.microsoft.com/office/drawing/2014/main" id="{E7186FDE-0262-450B-8E10-9E3090CFC439}"/>
                  </a:ext>
                </a:extLst>
              </p:cNvPr>
              <p:cNvSpPr/>
              <p:nvPr/>
            </p:nvSpPr>
            <p:spPr>
              <a:xfrm>
                <a:off x="4221727" y="1448995"/>
                <a:ext cx="1732345" cy="523309"/>
              </a:xfrm>
              <a:prstGeom prst="roundRect">
                <a:avLst/>
              </a:prstGeom>
              <a:gradFill rotWithShape="1">
                <a:gsLst>
                  <a:gs pos="0">
                    <a:srgbClr val="1A70B8">
                      <a:tint val="100000"/>
                      <a:shade val="100000"/>
                      <a:satMod val="130000"/>
                    </a:srgbClr>
                  </a:gs>
                  <a:gs pos="100000">
                    <a:srgbClr val="1A70B8">
                      <a:tint val="50000"/>
                      <a:shade val="100000"/>
                      <a:satMod val="350000"/>
                    </a:srgbClr>
                  </a:gs>
                </a:gsLst>
                <a:lin ang="16200000" scaled="0"/>
              </a:gradFill>
              <a:ln w="9525" cap="flat" cmpd="sng" algn="ctr">
                <a:solidFill>
                  <a:srgbClr val="1A70B8">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de-DE" sz="1400" b="1" i="0" u="none" strike="noStrike" kern="0" cap="none" spc="0" normalizeH="0" baseline="0" noProof="0" dirty="0" err="1">
                    <a:ln>
                      <a:noFill/>
                    </a:ln>
                    <a:solidFill>
                      <a:prstClr val="white"/>
                    </a:solidFill>
                    <a:effectLst/>
                    <a:uLnTx/>
                    <a:uFillTx/>
                    <a:latin typeface="Arial"/>
                    <a:ea typeface="+mn-ea"/>
                    <a:cs typeface="+mn-cs"/>
                  </a:rPr>
                  <a:t>model</a:t>
                </a:r>
                <a:r>
                  <a:rPr kumimoji="0" lang="de-DE" sz="1400" b="1" i="0" u="none" strike="noStrike" kern="0" cap="none" spc="0" normalizeH="0" baseline="0" noProof="0" dirty="0">
                    <a:ln>
                      <a:noFill/>
                    </a:ln>
                    <a:solidFill>
                      <a:prstClr val="white"/>
                    </a:solidFill>
                    <a:effectLst/>
                    <a:uLnTx/>
                    <a:uFillTx/>
                    <a:latin typeface="Arial"/>
                    <a:ea typeface="+mn-ea"/>
                    <a:cs typeface="+mn-cs"/>
                  </a:rPr>
                  <a:t> </a:t>
                </a:r>
                <a:r>
                  <a:rPr kumimoji="0" lang="de-DE" sz="1400" b="1" i="0" u="none" strike="noStrike" kern="0" cap="none" spc="0" normalizeH="0" baseline="0" noProof="0" dirty="0" err="1">
                    <a:ln>
                      <a:noFill/>
                    </a:ln>
                    <a:solidFill>
                      <a:prstClr val="white"/>
                    </a:solidFill>
                    <a:effectLst/>
                    <a:uLnTx/>
                    <a:uFillTx/>
                    <a:latin typeface="Arial"/>
                    <a:ea typeface="+mn-ea"/>
                    <a:cs typeface="+mn-cs"/>
                  </a:rPr>
                  <a:t>building</a:t>
                </a:r>
                <a:endParaRPr kumimoji="0" lang="de-DE" sz="1400" b="1" i="0" u="none" strike="noStrike" kern="0" cap="none" spc="0" normalizeH="0" baseline="0" noProof="0" dirty="0">
                  <a:ln>
                    <a:noFill/>
                  </a:ln>
                  <a:solidFill>
                    <a:prstClr val="white"/>
                  </a:solidFill>
                  <a:effectLst/>
                  <a:uLnTx/>
                  <a:uFillTx/>
                  <a:latin typeface="Arial"/>
                  <a:ea typeface="+mn-ea"/>
                  <a:cs typeface="+mn-cs"/>
                </a:endParaRPr>
              </a:p>
            </p:txBody>
          </p:sp>
          <p:sp>
            <p:nvSpPr>
              <p:cNvPr id="110" name="Rechteck: abgerundete Ecken 109">
                <a:extLst>
                  <a:ext uri="{FF2B5EF4-FFF2-40B4-BE49-F238E27FC236}">
                    <a16:creationId xmlns:a16="http://schemas.microsoft.com/office/drawing/2014/main" id="{6A2C3A25-CE22-4B6B-B448-6C507051E1AC}"/>
                  </a:ext>
                </a:extLst>
              </p:cNvPr>
              <p:cNvSpPr/>
              <p:nvPr/>
            </p:nvSpPr>
            <p:spPr>
              <a:xfrm>
                <a:off x="6060648" y="1448996"/>
                <a:ext cx="1732345" cy="523309"/>
              </a:xfrm>
              <a:prstGeom prst="roundRect">
                <a:avLst/>
              </a:prstGeom>
              <a:gradFill rotWithShape="1">
                <a:gsLst>
                  <a:gs pos="0">
                    <a:srgbClr val="1A70B8">
                      <a:tint val="100000"/>
                      <a:shade val="100000"/>
                      <a:satMod val="130000"/>
                    </a:srgbClr>
                  </a:gs>
                  <a:gs pos="100000">
                    <a:srgbClr val="1A70B8">
                      <a:tint val="50000"/>
                      <a:shade val="100000"/>
                      <a:satMod val="350000"/>
                    </a:srgbClr>
                  </a:gs>
                </a:gsLst>
                <a:lin ang="16200000" scaled="0"/>
              </a:gradFill>
              <a:ln w="9525" cap="flat" cmpd="sng" algn="ctr">
                <a:solidFill>
                  <a:srgbClr val="1A70B8">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de-DE" sz="1400" b="1" i="0" u="none" strike="noStrike" kern="0" cap="none" spc="0" normalizeH="0" baseline="0" noProof="0" dirty="0" err="1">
                    <a:ln>
                      <a:noFill/>
                    </a:ln>
                    <a:solidFill>
                      <a:prstClr val="white"/>
                    </a:solidFill>
                    <a:effectLst/>
                    <a:uLnTx/>
                    <a:uFillTx/>
                    <a:latin typeface="Arial"/>
                    <a:ea typeface="+mn-ea"/>
                    <a:cs typeface="+mn-cs"/>
                  </a:rPr>
                  <a:t>evaluation</a:t>
                </a:r>
                <a:r>
                  <a:rPr kumimoji="0" lang="de-DE" sz="1400" b="1" i="0" u="none" strike="noStrike" kern="0" cap="none" spc="0" normalizeH="0" baseline="0" noProof="0" dirty="0">
                    <a:ln>
                      <a:noFill/>
                    </a:ln>
                    <a:solidFill>
                      <a:prstClr val="white"/>
                    </a:solidFill>
                    <a:effectLst/>
                    <a:uLnTx/>
                    <a:uFillTx/>
                    <a:latin typeface="Arial"/>
                    <a:ea typeface="+mn-ea"/>
                    <a:cs typeface="+mn-cs"/>
                  </a:rPr>
                  <a:t>/</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de-DE" sz="1400" b="1" i="0" u="none" strike="noStrike" kern="0" cap="none" spc="0" normalizeH="0" baseline="0" noProof="0" dirty="0" err="1">
                    <a:ln>
                      <a:noFill/>
                    </a:ln>
                    <a:solidFill>
                      <a:prstClr val="white"/>
                    </a:solidFill>
                    <a:effectLst/>
                    <a:uLnTx/>
                    <a:uFillTx/>
                    <a:latin typeface="Arial"/>
                    <a:ea typeface="+mn-ea"/>
                    <a:cs typeface="+mn-cs"/>
                  </a:rPr>
                  <a:t>validation</a:t>
                </a:r>
                <a:endParaRPr kumimoji="0" lang="de-DE" sz="1400" b="1" i="0" u="none" strike="noStrike" kern="0" cap="none" spc="0" normalizeH="0" baseline="0" noProof="0" dirty="0">
                  <a:ln>
                    <a:noFill/>
                  </a:ln>
                  <a:solidFill>
                    <a:prstClr val="white"/>
                  </a:solidFill>
                  <a:effectLst/>
                  <a:uLnTx/>
                  <a:uFillTx/>
                  <a:latin typeface="Arial"/>
                  <a:ea typeface="+mn-ea"/>
                  <a:cs typeface="+mn-cs"/>
                </a:endParaRPr>
              </a:p>
            </p:txBody>
          </p:sp>
          <p:sp>
            <p:nvSpPr>
              <p:cNvPr id="111" name="Rechteck: abgerundete Ecken 110">
                <a:extLst>
                  <a:ext uri="{FF2B5EF4-FFF2-40B4-BE49-F238E27FC236}">
                    <a16:creationId xmlns:a16="http://schemas.microsoft.com/office/drawing/2014/main" id="{1BF46613-C379-4BB7-A7A3-920B34F7151A}"/>
                  </a:ext>
                </a:extLst>
              </p:cNvPr>
              <p:cNvSpPr/>
              <p:nvPr/>
            </p:nvSpPr>
            <p:spPr>
              <a:xfrm>
                <a:off x="7896893" y="1448996"/>
                <a:ext cx="1732345" cy="523309"/>
              </a:xfrm>
              <a:prstGeom prst="roundRect">
                <a:avLst/>
              </a:prstGeom>
              <a:gradFill rotWithShape="1">
                <a:gsLst>
                  <a:gs pos="0">
                    <a:srgbClr val="1A70B8">
                      <a:tint val="100000"/>
                      <a:shade val="100000"/>
                      <a:satMod val="130000"/>
                    </a:srgbClr>
                  </a:gs>
                  <a:gs pos="100000">
                    <a:srgbClr val="1A70B8">
                      <a:tint val="50000"/>
                      <a:shade val="100000"/>
                      <a:satMod val="350000"/>
                    </a:srgbClr>
                  </a:gs>
                </a:gsLst>
                <a:lin ang="16200000" scaled="0"/>
              </a:gradFill>
              <a:ln w="9525" cap="flat" cmpd="sng" algn="ctr">
                <a:solidFill>
                  <a:srgbClr val="1A70B8">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de-DE" sz="1400" b="1" i="0" u="none" strike="noStrike" kern="0" cap="none" spc="0" normalizeH="0" baseline="0" noProof="0" dirty="0" err="1">
                    <a:ln>
                      <a:noFill/>
                    </a:ln>
                    <a:solidFill>
                      <a:prstClr val="white"/>
                    </a:solidFill>
                    <a:effectLst/>
                    <a:uLnTx/>
                    <a:uFillTx/>
                    <a:latin typeface="Arial"/>
                    <a:ea typeface="+mn-ea"/>
                    <a:cs typeface="+mn-cs"/>
                  </a:rPr>
                  <a:t>testing</a:t>
                </a:r>
                <a:endParaRPr kumimoji="0" lang="de-DE" sz="1400" b="1" i="0" u="none" strike="noStrike" kern="0" cap="none" spc="0" normalizeH="0" baseline="0" noProof="0" dirty="0">
                  <a:ln>
                    <a:noFill/>
                  </a:ln>
                  <a:solidFill>
                    <a:prstClr val="white"/>
                  </a:solidFill>
                  <a:effectLst/>
                  <a:uLnTx/>
                  <a:uFillTx/>
                  <a:latin typeface="Arial"/>
                  <a:ea typeface="+mn-ea"/>
                  <a:cs typeface="+mn-cs"/>
                </a:endParaRPr>
              </a:p>
            </p:txBody>
          </p:sp>
          <p:sp>
            <p:nvSpPr>
              <p:cNvPr id="112" name="Rechteck: abgerundete Ecken 111">
                <a:extLst>
                  <a:ext uri="{FF2B5EF4-FFF2-40B4-BE49-F238E27FC236}">
                    <a16:creationId xmlns:a16="http://schemas.microsoft.com/office/drawing/2014/main" id="{1D8D64F2-7324-432E-A5F3-45A32FA61F4C}"/>
                  </a:ext>
                </a:extLst>
              </p:cNvPr>
              <p:cNvSpPr/>
              <p:nvPr/>
            </p:nvSpPr>
            <p:spPr>
              <a:xfrm>
                <a:off x="9733138" y="1448996"/>
                <a:ext cx="1732345" cy="523309"/>
              </a:xfrm>
              <a:prstGeom prst="roundRect">
                <a:avLst/>
              </a:prstGeom>
              <a:gradFill rotWithShape="1">
                <a:gsLst>
                  <a:gs pos="0">
                    <a:srgbClr val="1A70B8">
                      <a:tint val="100000"/>
                      <a:shade val="100000"/>
                      <a:satMod val="130000"/>
                    </a:srgbClr>
                  </a:gs>
                  <a:gs pos="100000">
                    <a:srgbClr val="1A70B8">
                      <a:tint val="50000"/>
                      <a:shade val="100000"/>
                      <a:satMod val="350000"/>
                    </a:srgbClr>
                  </a:gs>
                </a:gsLst>
                <a:lin ang="16200000" scaled="0"/>
              </a:gradFill>
              <a:ln w="9525" cap="flat" cmpd="sng" algn="ctr">
                <a:solidFill>
                  <a:srgbClr val="1A70B8">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de-DE" sz="1400" b="1" i="0" u="none" strike="noStrike" kern="0" cap="none" spc="0" normalizeH="0" baseline="0" noProof="0" dirty="0" err="1">
                    <a:ln>
                      <a:noFill/>
                    </a:ln>
                    <a:solidFill>
                      <a:prstClr val="white"/>
                    </a:solidFill>
                    <a:effectLst/>
                    <a:uLnTx/>
                    <a:uFillTx/>
                    <a:latin typeface="Arial"/>
                    <a:ea typeface="+mn-ea"/>
                    <a:cs typeface="+mn-cs"/>
                  </a:rPr>
                  <a:t>deployment</a:t>
                </a:r>
                <a:endParaRPr kumimoji="0" lang="de-DE" sz="1400" b="1" i="0" u="none" strike="noStrike" kern="0" cap="none" spc="0" normalizeH="0" baseline="0" noProof="0" dirty="0">
                  <a:ln>
                    <a:noFill/>
                  </a:ln>
                  <a:solidFill>
                    <a:prstClr val="white"/>
                  </a:solidFill>
                  <a:effectLst/>
                  <a:uLnTx/>
                  <a:uFillTx/>
                  <a:latin typeface="Arial"/>
                  <a:ea typeface="+mn-ea"/>
                  <a:cs typeface="+mn-cs"/>
                </a:endParaRPr>
              </a:p>
            </p:txBody>
          </p:sp>
        </p:grpSp>
        <p:grpSp>
          <p:nvGrpSpPr>
            <p:cNvPr id="105" name="Gruppieren 104">
              <a:extLst>
                <a:ext uri="{FF2B5EF4-FFF2-40B4-BE49-F238E27FC236}">
                  <a16:creationId xmlns:a16="http://schemas.microsoft.com/office/drawing/2014/main" id="{994D84F2-9431-497E-BE42-3E9A3A48DAD4}"/>
                </a:ext>
              </a:extLst>
            </p:cNvPr>
            <p:cNvGrpSpPr/>
            <p:nvPr/>
          </p:nvGrpSpPr>
          <p:grpSpPr>
            <a:xfrm rot="2061941">
              <a:off x="5892416" y="2158212"/>
              <a:ext cx="479212" cy="298944"/>
              <a:chOff x="5647829" y="1001317"/>
              <a:chExt cx="479212" cy="298944"/>
            </a:xfrm>
          </p:grpSpPr>
          <p:sp>
            <p:nvSpPr>
              <p:cNvPr id="106" name="Nach rechts gekrümmter Pfeil 45">
                <a:extLst>
                  <a:ext uri="{FF2B5EF4-FFF2-40B4-BE49-F238E27FC236}">
                    <a16:creationId xmlns:a16="http://schemas.microsoft.com/office/drawing/2014/main" id="{65538826-83F6-473D-8851-BE01E751D8C8}"/>
                  </a:ext>
                </a:extLst>
              </p:cNvPr>
              <p:cNvSpPr/>
              <p:nvPr/>
            </p:nvSpPr>
            <p:spPr>
              <a:xfrm rot="10987557">
                <a:off x="5893414" y="1001317"/>
                <a:ext cx="233627" cy="287707"/>
              </a:xfrm>
              <a:prstGeom prst="curvedRightArrow">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de-DE" sz="1400" b="1" i="0" u="none" strike="noStrike" kern="0" cap="none" spc="0" normalizeH="0" baseline="0" noProof="0">
                  <a:ln>
                    <a:noFill/>
                  </a:ln>
                  <a:solidFill>
                    <a:prstClr val="black"/>
                  </a:solidFill>
                  <a:effectLst/>
                  <a:uLnTx/>
                  <a:uFillTx/>
                </a:endParaRPr>
              </a:p>
            </p:txBody>
          </p:sp>
          <p:sp>
            <p:nvSpPr>
              <p:cNvPr id="107" name="Nach oben gekrümmter Pfeil 46">
                <a:extLst>
                  <a:ext uri="{FF2B5EF4-FFF2-40B4-BE49-F238E27FC236}">
                    <a16:creationId xmlns:a16="http://schemas.microsoft.com/office/drawing/2014/main" id="{AD84AEEE-98AC-44EE-A2D5-89D617D373F5}"/>
                  </a:ext>
                </a:extLst>
              </p:cNvPr>
              <p:cNvSpPr/>
              <p:nvPr/>
            </p:nvSpPr>
            <p:spPr>
              <a:xfrm rot="5400000">
                <a:off x="5626017" y="1047237"/>
                <a:ext cx="274836" cy="231212"/>
              </a:xfrm>
              <a:prstGeom prst="curvedUpArrow">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de-DE" sz="1400" b="1" i="0" u="none" strike="noStrike" kern="0" cap="none" spc="0" normalizeH="0" baseline="0" noProof="0">
                  <a:ln>
                    <a:noFill/>
                  </a:ln>
                  <a:solidFill>
                    <a:prstClr val="black"/>
                  </a:solidFill>
                  <a:effectLst/>
                  <a:uLnTx/>
                  <a:uFillTx/>
                </a:endParaRPr>
              </a:p>
            </p:txBody>
          </p:sp>
        </p:grpSp>
      </p:grpSp>
      <p:sp>
        <p:nvSpPr>
          <p:cNvPr id="114" name="Rechteck: abgerundete Ecken 113">
            <a:extLst>
              <a:ext uri="{FF2B5EF4-FFF2-40B4-BE49-F238E27FC236}">
                <a16:creationId xmlns:a16="http://schemas.microsoft.com/office/drawing/2014/main" id="{B82526D0-B2BA-494B-A75B-481B40756ACE}"/>
              </a:ext>
            </a:extLst>
          </p:cNvPr>
          <p:cNvSpPr/>
          <p:nvPr/>
        </p:nvSpPr>
        <p:spPr>
          <a:xfrm rot="16200000">
            <a:off x="-208943" y="1227210"/>
            <a:ext cx="1393487" cy="392397"/>
          </a:xfrm>
          <a:prstGeom prst="roundRect">
            <a:avLst/>
          </a:prstGeom>
          <a:solidFill>
            <a:srgbClr val="FFC000"/>
          </a:solidFill>
          <a:ln w="9525" cap="flat" cmpd="sng" algn="ctr">
            <a:solidFill>
              <a:sysClr val="window" lastClr="FFFFFF"/>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de-DE" sz="1400" b="1" i="0" u="none" strike="noStrike" kern="0" cap="none" spc="0" normalizeH="0" baseline="0" noProof="0" dirty="0" err="1">
                <a:ln>
                  <a:noFill/>
                </a:ln>
                <a:solidFill>
                  <a:prstClr val="white"/>
                </a:solidFill>
                <a:effectLst/>
                <a:uLnTx/>
                <a:uFillTx/>
                <a:latin typeface="Arial"/>
                <a:ea typeface="+mn-ea"/>
                <a:cs typeface="+mn-cs"/>
              </a:rPr>
              <a:t>robustness</a:t>
            </a:r>
            <a:endParaRPr kumimoji="0" lang="de-DE" sz="1400" b="1" i="0" u="none" strike="noStrike" kern="0" cap="none" spc="0" normalizeH="0" baseline="0" noProof="0" dirty="0">
              <a:ln>
                <a:noFill/>
              </a:ln>
              <a:solidFill>
                <a:prstClr val="white"/>
              </a:solidFill>
              <a:effectLst/>
              <a:uLnTx/>
              <a:uFillTx/>
              <a:latin typeface="Arial"/>
              <a:ea typeface="+mn-ea"/>
              <a:cs typeface="+mn-cs"/>
            </a:endParaRPr>
          </a:p>
        </p:txBody>
      </p:sp>
      <p:sp>
        <p:nvSpPr>
          <p:cNvPr id="115" name="Rechteck: abgerundete Ecken 114">
            <a:extLst>
              <a:ext uri="{FF2B5EF4-FFF2-40B4-BE49-F238E27FC236}">
                <a16:creationId xmlns:a16="http://schemas.microsoft.com/office/drawing/2014/main" id="{EDD0EDA5-5E8D-4147-96FD-539AAA685132}"/>
              </a:ext>
            </a:extLst>
          </p:cNvPr>
          <p:cNvSpPr/>
          <p:nvPr/>
        </p:nvSpPr>
        <p:spPr>
          <a:xfrm rot="16200000">
            <a:off x="-272548" y="2808499"/>
            <a:ext cx="1567893" cy="392397"/>
          </a:xfrm>
          <a:prstGeom prst="roundRect">
            <a:avLst/>
          </a:prstGeom>
          <a:solidFill>
            <a:srgbClr val="FFC000"/>
          </a:solidFill>
          <a:ln w="9525" cap="flat" cmpd="sng" algn="ctr">
            <a:solidFill>
              <a:sysClr val="window" lastClr="FFFFFF"/>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de-DE" sz="1400" b="1" i="0" u="none" strike="noStrike" kern="0" cap="none" spc="0" normalizeH="0" baseline="0" noProof="0" dirty="0" err="1">
                <a:ln>
                  <a:noFill/>
                </a:ln>
                <a:solidFill>
                  <a:prstClr val="white"/>
                </a:solidFill>
                <a:effectLst/>
                <a:uLnTx/>
                <a:uFillTx/>
                <a:latin typeface="Arial"/>
                <a:ea typeface="+mn-ea"/>
                <a:cs typeface="+mn-cs"/>
              </a:rPr>
              <a:t>generalizability</a:t>
            </a:r>
            <a:endParaRPr kumimoji="0" lang="de-DE" sz="1400" b="1" i="0" u="none" strike="noStrike" kern="0" cap="none" spc="0" normalizeH="0" baseline="0" noProof="0" dirty="0">
              <a:ln>
                <a:noFill/>
              </a:ln>
              <a:solidFill>
                <a:prstClr val="white"/>
              </a:solidFill>
              <a:effectLst/>
              <a:uLnTx/>
              <a:uFillTx/>
              <a:latin typeface="Arial"/>
              <a:ea typeface="+mn-ea"/>
              <a:cs typeface="+mn-cs"/>
            </a:endParaRPr>
          </a:p>
        </p:txBody>
      </p:sp>
      <p:sp>
        <p:nvSpPr>
          <p:cNvPr id="116" name="Rechteck: abgerundete Ecken 115">
            <a:extLst>
              <a:ext uri="{FF2B5EF4-FFF2-40B4-BE49-F238E27FC236}">
                <a16:creationId xmlns:a16="http://schemas.microsoft.com/office/drawing/2014/main" id="{A704A845-D5AE-4D2A-9335-561570DF81E3}"/>
              </a:ext>
            </a:extLst>
          </p:cNvPr>
          <p:cNvSpPr/>
          <p:nvPr/>
        </p:nvSpPr>
        <p:spPr>
          <a:xfrm rot="16200000">
            <a:off x="-185345" y="4389788"/>
            <a:ext cx="1393486" cy="392397"/>
          </a:xfrm>
          <a:prstGeom prst="roundRect">
            <a:avLst/>
          </a:prstGeom>
          <a:solidFill>
            <a:srgbClr val="FFC000"/>
          </a:solidFill>
          <a:ln w="9525" cap="flat" cmpd="sng" algn="ctr">
            <a:solidFill>
              <a:sysClr val="window" lastClr="FFFFFF"/>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de-DE" sz="1400" b="1" i="0" u="none" strike="noStrike" kern="0" cap="none" spc="0" normalizeH="0" baseline="0" noProof="0" dirty="0" err="1">
                <a:ln>
                  <a:noFill/>
                </a:ln>
                <a:solidFill>
                  <a:prstClr val="white"/>
                </a:solidFill>
                <a:effectLst/>
                <a:uLnTx/>
                <a:uFillTx/>
                <a:latin typeface="Arial"/>
                <a:ea typeface="+mn-ea"/>
                <a:cs typeface="+mn-cs"/>
              </a:rPr>
              <a:t>explainability</a:t>
            </a:r>
            <a:endParaRPr kumimoji="0" lang="de-DE" sz="1400" b="1" i="0" u="none" strike="noStrike" kern="0" cap="none" spc="0" normalizeH="0" baseline="0" noProof="0" dirty="0">
              <a:ln>
                <a:noFill/>
              </a:ln>
              <a:solidFill>
                <a:prstClr val="white"/>
              </a:solidFill>
              <a:effectLst/>
              <a:uLnTx/>
              <a:uFillTx/>
              <a:latin typeface="Arial"/>
              <a:ea typeface="+mn-ea"/>
              <a:cs typeface="+mn-cs"/>
            </a:endParaRPr>
          </a:p>
        </p:txBody>
      </p:sp>
      <p:sp>
        <p:nvSpPr>
          <p:cNvPr id="117" name="Rechteck: abgerundete Ecken 116">
            <a:extLst>
              <a:ext uri="{FF2B5EF4-FFF2-40B4-BE49-F238E27FC236}">
                <a16:creationId xmlns:a16="http://schemas.microsoft.com/office/drawing/2014/main" id="{101FB0F1-B5D1-4738-83CF-F9602ECE50DC}"/>
              </a:ext>
            </a:extLst>
          </p:cNvPr>
          <p:cNvSpPr/>
          <p:nvPr/>
        </p:nvSpPr>
        <p:spPr>
          <a:xfrm rot="16200000">
            <a:off x="-130410" y="5783122"/>
            <a:ext cx="1393487" cy="502269"/>
          </a:xfrm>
          <a:prstGeom prst="roundRect">
            <a:avLst/>
          </a:prstGeom>
          <a:solidFill>
            <a:srgbClr val="FFC000"/>
          </a:solidFill>
          <a:ln w="9525" cap="flat" cmpd="sng" algn="ctr">
            <a:solidFill>
              <a:sysClr val="window" lastClr="FFFFFF"/>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de-DE" sz="1400" b="1" i="0" u="none" strike="noStrike" kern="0" cap="none" spc="0" normalizeH="0" baseline="0" noProof="0" dirty="0" err="1">
                <a:ln>
                  <a:noFill/>
                </a:ln>
                <a:solidFill>
                  <a:prstClr val="white"/>
                </a:solidFill>
                <a:effectLst/>
                <a:uLnTx/>
                <a:uFillTx/>
                <a:latin typeface="Arial"/>
                <a:ea typeface="+mn-ea"/>
                <a:cs typeface="+mn-cs"/>
              </a:rPr>
              <a:t>uncertainty</a:t>
            </a:r>
            <a:r>
              <a:rPr kumimoji="0" lang="de-DE" sz="1400" b="1" i="0" u="none" strike="noStrike" kern="0" cap="none" spc="0" normalizeH="0" baseline="0" noProof="0" dirty="0">
                <a:ln>
                  <a:noFill/>
                </a:ln>
                <a:solidFill>
                  <a:prstClr val="white"/>
                </a:solidFill>
                <a:effectLst/>
                <a:uLnTx/>
                <a:uFillTx/>
                <a:latin typeface="Arial"/>
                <a:ea typeface="+mn-ea"/>
                <a:cs typeface="+mn-cs"/>
              </a:rPr>
              <a:t> </a:t>
            </a:r>
            <a:r>
              <a:rPr kumimoji="0" lang="de-DE" sz="1400" b="1" i="0" u="none" strike="noStrike" kern="0" cap="none" spc="0" normalizeH="0" baseline="0" noProof="0" dirty="0" err="1">
                <a:ln>
                  <a:noFill/>
                </a:ln>
                <a:solidFill>
                  <a:prstClr val="white"/>
                </a:solidFill>
                <a:effectLst/>
                <a:uLnTx/>
                <a:uFillTx/>
                <a:latin typeface="Arial"/>
                <a:ea typeface="+mn-ea"/>
                <a:cs typeface="+mn-cs"/>
              </a:rPr>
              <a:t>quantification</a:t>
            </a:r>
            <a:endParaRPr kumimoji="0" lang="de-DE" sz="1400" b="1" i="0" u="none" strike="noStrike" kern="0" cap="none" spc="0" normalizeH="0" baseline="0" noProof="0" dirty="0">
              <a:ln>
                <a:noFill/>
              </a:ln>
              <a:solidFill>
                <a:prstClr val="white"/>
              </a:solidFill>
              <a:effectLst/>
              <a:uLnTx/>
              <a:uFillTx/>
              <a:latin typeface="Arial"/>
              <a:ea typeface="+mn-ea"/>
              <a:cs typeface="+mn-cs"/>
            </a:endParaRPr>
          </a:p>
        </p:txBody>
      </p:sp>
      <p:sp>
        <p:nvSpPr>
          <p:cNvPr id="120" name="Rechteck: abgerundete Ecken 119">
            <a:extLst>
              <a:ext uri="{FF2B5EF4-FFF2-40B4-BE49-F238E27FC236}">
                <a16:creationId xmlns:a16="http://schemas.microsoft.com/office/drawing/2014/main" id="{EF9DD760-C918-4CF1-BB14-8318BF5A0B24}"/>
              </a:ext>
            </a:extLst>
          </p:cNvPr>
          <p:cNvSpPr/>
          <p:nvPr/>
        </p:nvSpPr>
        <p:spPr>
          <a:xfrm>
            <a:off x="2704606" y="200333"/>
            <a:ext cx="2036056" cy="523309"/>
          </a:xfrm>
          <a:prstGeom prst="roundRect">
            <a:avLst/>
          </a:prstGeom>
          <a:gradFill rotWithShape="1">
            <a:gsLst>
              <a:gs pos="0">
                <a:srgbClr val="1A70B8">
                  <a:tint val="100000"/>
                  <a:shade val="100000"/>
                  <a:satMod val="130000"/>
                </a:srgbClr>
              </a:gs>
              <a:gs pos="100000">
                <a:srgbClr val="1A70B8">
                  <a:tint val="50000"/>
                  <a:shade val="100000"/>
                  <a:satMod val="350000"/>
                </a:srgbClr>
              </a:gs>
            </a:gsLst>
            <a:lin ang="16200000" scaled="0"/>
          </a:gradFill>
          <a:ln w="9525" cap="flat" cmpd="sng" algn="ctr">
            <a:solidFill>
              <a:srgbClr val="1A70B8">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de-DE" sz="1400" b="1" i="0" u="none" strike="noStrike" kern="0" cap="none" spc="0" normalizeH="0" baseline="0" noProof="0" dirty="0" err="1">
                <a:ln>
                  <a:noFill/>
                </a:ln>
                <a:solidFill>
                  <a:prstClr val="white"/>
                </a:solidFill>
                <a:effectLst/>
                <a:uLnTx/>
                <a:uFillTx/>
                <a:latin typeface="Arial"/>
                <a:ea typeface="+mn-ea"/>
                <a:cs typeface="+mn-cs"/>
              </a:rPr>
              <a:t>data</a:t>
            </a:r>
            <a:r>
              <a:rPr kumimoji="0" lang="de-DE" sz="1400" b="1" i="0" u="none" strike="noStrike" kern="0" cap="none" spc="0" normalizeH="0" baseline="0" noProof="0" dirty="0">
                <a:ln>
                  <a:noFill/>
                </a:ln>
                <a:solidFill>
                  <a:prstClr val="white"/>
                </a:solidFill>
                <a:effectLst/>
                <a:uLnTx/>
                <a:uFillTx/>
                <a:latin typeface="Arial"/>
                <a:ea typeface="+mn-ea"/>
                <a:cs typeface="+mn-cs"/>
              </a:rPr>
              <a:t> </a:t>
            </a:r>
            <a:r>
              <a:rPr kumimoji="0" lang="de-DE" sz="1400" b="1" i="0" u="none" strike="noStrike" kern="0" cap="none" spc="0" normalizeH="0" baseline="0" noProof="0" dirty="0" err="1">
                <a:ln>
                  <a:noFill/>
                </a:ln>
                <a:solidFill>
                  <a:prstClr val="white"/>
                </a:solidFill>
                <a:effectLst/>
                <a:uLnTx/>
                <a:uFillTx/>
                <a:latin typeface="Arial"/>
                <a:ea typeface="+mn-ea"/>
                <a:cs typeface="+mn-cs"/>
              </a:rPr>
              <a:t>handling</a:t>
            </a:r>
            <a:endParaRPr kumimoji="0" lang="de-DE" sz="1400" b="1" i="0" u="none" strike="noStrike" kern="0" cap="none" spc="0" normalizeH="0" baseline="0" noProof="0" dirty="0">
              <a:ln>
                <a:noFill/>
              </a:ln>
              <a:solidFill>
                <a:prstClr val="white"/>
              </a:solidFill>
              <a:effectLst/>
              <a:uLnTx/>
              <a:uFillTx/>
              <a:latin typeface="Arial"/>
              <a:ea typeface="+mn-ea"/>
              <a:cs typeface="+mn-cs"/>
            </a:endParaRPr>
          </a:p>
        </p:txBody>
      </p:sp>
      <p:sp>
        <p:nvSpPr>
          <p:cNvPr id="9" name="Textfeld 8">
            <a:extLst>
              <a:ext uri="{FF2B5EF4-FFF2-40B4-BE49-F238E27FC236}">
                <a16:creationId xmlns:a16="http://schemas.microsoft.com/office/drawing/2014/main" id="{0B3CE31A-5339-4683-AE95-8EBCDCAE99AC}"/>
              </a:ext>
            </a:extLst>
          </p:cNvPr>
          <p:cNvSpPr txBox="1"/>
          <p:nvPr/>
        </p:nvSpPr>
        <p:spPr>
          <a:xfrm>
            <a:off x="2895600" y="1014227"/>
            <a:ext cx="1460500" cy="523220"/>
          </a:xfrm>
          <a:prstGeom prst="rect">
            <a:avLst/>
          </a:prstGeom>
          <a:noFill/>
        </p:spPr>
        <p:txBody>
          <a:bodyPr wrap="square">
            <a:spAutoFit/>
          </a:bodyPr>
          <a:lstStyle>
            <a:defPPr>
              <a:defRPr lang="de-DE"/>
            </a:defPPr>
            <a:lvl1pPr>
              <a:defRPr b="0" i="0" u="none" strike="noStrike">
                <a:solidFill>
                  <a:srgbClr val="000000"/>
                </a:solidFill>
                <a:effectLst/>
                <a:latin typeface="Calibri" panose="020F0502020204030204" pitchFamily="34" charset="0"/>
              </a:defRPr>
            </a:lvl1pPr>
          </a:lstStyle>
          <a:p>
            <a:r>
              <a:rPr lang="de-DE" sz="1400" dirty="0" err="1"/>
              <a:t>training</a:t>
            </a:r>
            <a:r>
              <a:rPr lang="de-DE" sz="1400" dirty="0"/>
              <a:t> </a:t>
            </a:r>
            <a:r>
              <a:rPr lang="de-DE" sz="1400" dirty="0" err="1"/>
              <a:t>data</a:t>
            </a:r>
            <a:r>
              <a:rPr lang="de-DE" sz="1400" dirty="0"/>
              <a:t> </a:t>
            </a:r>
            <a:r>
              <a:rPr lang="de-DE" sz="1400" dirty="0" err="1"/>
              <a:t>augmentation</a:t>
            </a:r>
            <a:endParaRPr lang="de-DE" sz="1400" dirty="0"/>
          </a:p>
        </p:txBody>
      </p:sp>
      <p:sp>
        <p:nvSpPr>
          <p:cNvPr id="121" name="Textfeld 120">
            <a:extLst>
              <a:ext uri="{FF2B5EF4-FFF2-40B4-BE49-F238E27FC236}">
                <a16:creationId xmlns:a16="http://schemas.microsoft.com/office/drawing/2014/main" id="{B10DA518-0C7F-4034-8D5C-89309EF8BF8F}"/>
              </a:ext>
            </a:extLst>
          </p:cNvPr>
          <p:cNvSpPr txBox="1"/>
          <p:nvPr/>
        </p:nvSpPr>
        <p:spPr>
          <a:xfrm>
            <a:off x="10588324" y="2162814"/>
            <a:ext cx="1460500" cy="307777"/>
          </a:xfrm>
          <a:prstGeom prst="rect">
            <a:avLst/>
          </a:prstGeom>
          <a:noFill/>
        </p:spPr>
        <p:txBody>
          <a:bodyPr wrap="square" rtlCol="0">
            <a:spAutoFit/>
          </a:bodyPr>
          <a:lstStyle/>
          <a:p>
            <a:r>
              <a:rPr lang="de-DE" sz="1400" dirty="0" err="1"/>
              <a:t>drift</a:t>
            </a:r>
            <a:r>
              <a:rPr lang="de-DE" sz="1400" dirty="0"/>
              <a:t> </a:t>
            </a:r>
            <a:r>
              <a:rPr lang="de-DE" sz="1400" dirty="0" err="1">
                <a:solidFill>
                  <a:srgbClr val="000000"/>
                </a:solidFill>
                <a:latin typeface="Calibri" panose="020F0502020204030204" pitchFamily="34" charset="0"/>
              </a:rPr>
              <a:t>detection</a:t>
            </a:r>
            <a:endParaRPr lang="de-DE" sz="1400" dirty="0">
              <a:solidFill>
                <a:srgbClr val="000000"/>
              </a:solidFill>
              <a:latin typeface="Calibri" panose="020F0502020204030204" pitchFamily="34" charset="0"/>
            </a:endParaRPr>
          </a:p>
        </p:txBody>
      </p:sp>
      <p:sp>
        <p:nvSpPr>
          <p:cNvPr id="122" name="Textfeld 121">
            <a:extLst>
              <a:ext uri="{FF2B5EF4-FFF2-40B4-BE49-F238E27FC236}">
                <a16:creationId xmlns:a16="http://schemas.microsoft.com/office/drawing/2014/main" id="{00584135-7B52-41C4-A9E9-7034D70D0A97}"/>
              </a:ext>
            </a:extLst>
          </p:cNvPr>
          <p:cNvSpPr txBox="1"/>
          <p:nvPr/>
        </p:nvSpPr>
        <p:spPr>
          <a:xfrm>
            <a:off x="5133024" y="2390028"/>
            <a:ext cx="1574800" cy="307777"/>
          </a:xfrm>
          <a:prstGeom prst="rect">
            <a:avLst/>
          </a:prstGeom>
          <a:noFill/>
        </p:spPr>
        <p:txBody>
          <a:bodyPr wrap="square">
            <a:spAutoFit/>
          </a:bodyPr>
          <a:lstStyle/>
          <a:p>
            <a:r>
              <a:rPr lang="de-DE" sz="1400" b="0" i="0" u="none" strike="noStrike" dirty="0" err="1">
                <a:solidFill>
                  <a:srgbClr val="000000"/>
                </a:solidFill>
                <a:effectLst/>
                <a:latin typeface="Calibri" panose="020F0502020204030204" pitchFamily="34" charset="0"/>
              </a:rPr>
              <a:t>regularization</a:t>
            </a:r>
            <a:r>
              <a:rPr lang="de-DE" sz="1400" dirty="0"/>
              <a:t> </a:t>
            </a:r>
          </a:p>
        </p:txBody>
      </p:sp>
      <p:sp>
        <p:nvSpPr>
          <p:cNvPr id="123" name="Textfeld 122">
            <a:extLst>
              <a:ext uri="{FF2B5EF4-FFF2-40B4-BE49-F238E27FC236}">
                <a16:creationId xmlns:a16="http://schemas.microsoft.com/office/drawing/2014/main" id="{71F30FB8-290A-4387-A592-AEE6A0E05B67}"/>
              </a:ext>
            </a:extLst>
          </p:cNvPr>
          <p:cNvSpPr txBox="1"/>
          <p:nvPr/>
        </p:nvSpPr>
        <p:spPr>
          <a:xfrm>
            <a:off x="8752079" y="1014227"/>
            <a:ext cx="1460500" cy="523220"/>
          </a:xfrm>
          <a:prstGeom prst="rect">
            <a:avLst/>
          </a:prstGeom>
          <a:noFill/>
        </p:spPr>
        <p:txBody>
          <a:bodyPr wrap="square">
            <a:spAutoFit/>
          </a:bodyPr>
          <a:lstStyle>
            <a:defPPr>
              <a:defRPr lang="de-DE"/>
            </a:defPPr>
            <a:lvl1pPr>
              <a:defRPr b="0" i="0" u="none" strike="noStrike">
                <a:solidFill>
                  <a:srgbClr val="000000"/>
                </a:solidFill>
                <a:effectLst/>
                <a:latin typeface="Calibri" panose="020F0502020204030204" pitchFamily="34" charset="0"/>
              </a:defRPr>
            </a:lvl1pPr>
          </a:lstStyle>
          <a:p>
            <a:r>
              <a:rPr lang="de-DE" sz="1400" dirty="0" err="1"/>
              <a:t>test</a:t>
            </a:r>
            <a:r>
              <a:rPr lang="de-DE" sz="1400" dirty="0"/>
              <a:t> </a:t>
            </a:r>
            <a:r>
              <a:rPr lang="de-DE" sz="1400" dirty="0" err="1"/>
              <a:t>data</a:t>
            </a:r>
            <a:r>
              <a:rPr lang="de-DE" sz="1400" dirty="0"/>
              <a:t> </a:t>
            </a:r>
            <a:r>
              <a:rPr lang="de-DE" sz="1400" dirty="0" err="1"/>
              <a:t>augmentation</a:t>
            </a:r>
            <a:endParaRPr lang="de-DE" sz="1400" dirty="0"/>
          </a:p>
        </p:txBody>
      </p:sp>
      <p:sp>
        <p:nvSpPr>
          <p:cNvPr id="125" name="Textfeld 124">
            <a:extLst>
              <a:ext uri="{FF2B5EF4-FFF2-40B4-BE49-F238E27FC236}">
                <a16:creationId xmlns:a16="http://schemas.microsoft.com/office/drawing/2014/main" id="{90CED5B9-D327-4214-8B9E-31C116005FA9}"/>
              </a:ext>
            </a:extLst>
          </p:cNvPr>
          <p:cNvSpPr txBox="1"/>
          <p:nvPr/>
        </p:nvSpPr>
        <p:spPr>
          <a:xfrm>
            <a:off x="8752079" y="5726479"/>
            <a:ext cx="1574800" cy="307777"/>
          </a:xfrm>
          <a:prstGeom prst="rect">
            <a:avLst/>
          </a:prstGeom>
          <a:noFill/>
        </p:spPr>
        <p:txBody>
          <a:bodyPr wrap="square">
            <a:spAutoFit/>
          </a:bodyPr>
          <a:lstStyle/>
          <a:p>
            <a:r>
              <a:rPr lang="de-DE" sz="1400" b="0" i="0" u="none" strike="noStrike" dirty="0" err="1">
                <a:solidFill>
                  <a:srgbClr val="000000"/>
                </a:solidFill>
                <a:effectLst/>
                <a:latin typeface="Calibri" panose="020F0502020204030204" pitchFamily="34" charset="0"/>
              </a:rPr>
              <a:t>calibration</a:t>
            </a:r>
            <a:r>
              <a:rPr lang="de-DE" sz="1400" b="0" i="0" u="none" strike="noStrike" dirty="0">
                <a:solidFill>
                  <a:srgbClr val="000000"/>
                </a:solidFill>
                <a:effectLst/>
                <a:latin typeface="Calibri" panose="020F0502020204030204" pitchFamily="34" charset="0"/>
              </a:rPr>
              <a:t> </a:t>
            </a:r>
            <a:r>
              <a:rPr lang="de-DE" sz="1400" b="0" i="0" u="none" strike="noStrike" dirty="0" err="1">
                <a:solidFill>
                  <a:srgbClr val="000000"/>
                </a:solidFill>
                <a:effectLst/>
                <a:latin typeface="Calibri" panose="020F0502020204030204" pitchFamily="34" charset="0"/>
              </a:rPr>
              <a:t>error</a:t>
            </a:r>
            <a:r>
              <a:rPr lang="de-DE" sz="1400" b="0" i="0" u="none" strike="noStrike" dirty="0">
                <a:solidFill>
                  <a:srgbClr val="000000"/>
                </a:solidFill>
                <a:effectLst/>
                <a:latin typeface="Calibri" panose="020F0502020204030204" pitchFamily="34" charset="0"/>
              </a:rPr>
              <a:t> </a:t>
            </a:r>
            <a:r>
              <a:rPr lang="de-DE" sz="1400" dirty="0"/>
              <a:t> </a:t>
            </a:r>
          </a:p>
        </p:txBody>
      </p:sp>
      <p:sp>
        <p:nvSpPr>
          <p:cNvPr id="126" name="Textfeld 125">
            <a:extLst>
              <a:ext uri="{FF2B5EF4-FFF2-40B4-BE49-F238E27FC236}">
                <a16:creationId xmlns:a16="http://schemas.microsoft.com/office/drawing/2014/main" id="{C32F3A51-D1C1-4122-AA85-35E3D0981FC6}"/>
              </a:ext>
            </a:extLst>
          </p:cNvPr>
          <p:cNvSpPr txBox="1"/>
          <p:nvPr/>
        </p:nvSpPr>
        <p:spPr>
          <a:xfrm>
            <a:off x="5353960" y="5726478"/>
            <a:ext cx="1574800" cy="523220"/>
          </a:xfrm>
          <a:prstGeom prst="rect">
            <a:avLst/>
          </a:prstGeom>
          <a:noFill/>
        </p:spPr>
        <p:txBody>
          <a:bodyPr wrap="square">
            <a:spAutoFit/>
          </a:bodyPr>
          <a:lstStyle/>
          <a:p>
            <a:r>
              <a:rPr lang="de-DE" sz="1400" b="0" i="0" u="none" strike="noStrike" dirty="0" err="1">
                <a:solidFill>
                  <a:srgbClr val="000000"/>
                </a:solidFill>
                <a:effectLst/>
                <a:latin typeface="Calibri" panose="020F0502020204030204" pitchFamily="34" charset="0"/>
              </a:rPr>
              <a:t>Bayesian</a:t>
            </a:r>
            <a:r>
              <a:rPr lang="de-DE" sz="1400" b="0" i="0" u="none" strike="noStrike" dirty="0">
                <a:solidFill>
                  <a:srgbClr val="000000"/>
                </a:solidFill>
                <a:effectLst/>
                <a:latin typeface="Calibri" panose="020F0502020204030204" pitchFamily="34" charset="0"/>
              </a:rPr>
              <a:t> </a:t>
            </a:r>
            <a:r>
              <a:rPr lang="de-DE" sz="1400" b="0" i="0" u="none" strike="noStrike" dirty="0" err="1">
                <a:solidFill>
                  <a:srgbClr val="000000"/>
                </a:solidFill>
                <a:effectLst/>
                <a:latin typeface="Calibri" panose="020F0502020204030204" pitchFamily="34" charset="0"/>
              </a:rPr>
              <a:t>methods</a:t>
            </a:r>
            <a:endParaRPr lang="de-DE" sz="1400" b="0" i="0" u="none" strike="noStrike" dirty="0">
              <a:solidFill>
                <a:srgbClr val="000000"/>
              </a:solidFill>
              <a:effectLst/>
              <a:latin typeface="Calibri" panose="020F0502020204030204" pitchFamily="34" charset="0"/>
            </a:endParaRPr>
          </a:p>
          <a:p>
            <a:r>
              <a:rPr lang="de-DE" sz="1400" dirty="0">
                <a:solidFill>
                  <a:srgbClr val="000000"/>
                </a:solidFill>
                <a:latin typeface="Calibri" panose="020F0502020204030204" pitchFamily="34" charset="0"/>
              </a:rPr>
              <a:t>Ensemble </a:t>
            </a:r>
            <a:r>
              <a:rPr lang="de-DE" sz="1400" dirty="0" err="1">
                <a:solidFill>
                  <a:srgbClr val="000000"/>
                </a:solidFill>
                <a:latin typeface="Calibri" panose="020F0502020204030204" pitchFamily="34" charset="0"/>
              </a:rPr>
              <a:t>methods</a:t>
            </a:r>
            <a:r>
              <a:rPr lang="de-DE" sz="1400" dirty="0">
                <a:solidFill>
                  <a:srgbClr val="000000"/>
                </a:solidFill>
                <a:latin typeface="Calibri" panose="020F0502020204030204" pitchFamily="34" charset="0"/>
              </a:rPr>
              <a:t> </a:t>
            </a:r>
            <a:r>
              <a:rPr lang="de-DE" sz="1400" b="0" i="0" u="none" strike="noStrike" dirty="0">
                <a:solidFill>
                  <a:srgbClr val="000000"/>
                </a:solidFill>
                <a:effectLst/>
                <a:latin typeface="Calibri" panose="020F0502020204030204" pitchFamily="34" charset="0"/>
              </a:rPr>
              <a:t> </a:t>
            </a:r>
            <a:r>
              <a:rPr lang="de-DE" sz="1400" dirty="0"/>
              <a:t> </a:t>
            </a:r>
          </a:p>
        </p:txBody>
      </p:sp>
      <p:sp>
        <p:nvSpPr>
          <p:cNvPr id="127" name="Textfeld 126">
            <a:extLst>
              <a:ext uri="{FF2B5EF4-FFF2-40B4-BE49-F238E27FC236}">
                <a16:creationId xmlns:a16="http://schemas.microsoft.com/office/drawing/2014/main" id="{36338A8B-06A4-4DB9-B108-6A6DFE236196}"/>
              </a:ext>
            </a:extLst>
          </p:cNvPr>
          <p:cNvSpPr txBox="1"/>
          <p:nvPr/>
        </p:nvSpPr>
        <p:spPr>
          <a:xfrm>
            <a:off x="7177279" y="3889243"/>
            <a:ext cx="1574800" cy="523220"/>
          </a:xfrm>
          <a:prstGeom prst="rect">
            <a:avLst/>
          </a:prstGeom>
          <a:noFill/>
        </p:spPr>
        <p:txBody>
          <a:bodyPr wrap="square">
            <a:spAutoFit/>
          </a:bodyPr>
          <a:lstStyle/>
          <a:p>
            <a:r>
              <a:rPr lang="de-DE" sz="1400" dirty="0">
                <a:solidFill>
                  <a:srgbClr val="000000"/>
                </a:solidFill>
                <a:latin typeface="Calibri" panose="020F0502020204030204" pitchFamily="34" charset="0"/>
              </a:rPr>
              <a:t>f</a:t>
            </a:r>
            <a:r>
              <a:rPr lang="de-DE" sz="1400" b="0" i="0" u="none" strike="noStrike" dirty="0">
                <a:solidFill>
                  <a:srgbClr val="000000"/>
                </a:solidFill>
                <a:effectLst/>
                <a:latin typeface="Calibri" panose="020F0502020204030204" pitchFamily="34" charset="0"/>
              </a:rPr>
              <a:t>eature </a:t>
            </a:r>
            <a:r>
              <a:rPr lang="de-DE" sz="1400" b="0" i="0" u="none" strike="noStrike" dirty="0" err="1">
                <a:solidFill>
                  <a:srgbClr val="000000"/>
                </a:solidFill>
                <a:effectLst/>
                <a:latin typeface="Calibri" panose="020F0502020204030204" pitchFamily="34" charset="0"/>
              </a:rPr>
              <a:t>importance</a:t>
            </a:r>
            <a:r>
              <a:rPr lang="de-DE" sz="1400" b="0" i="0" u="none" strike="noStrike" dirty="0">
                <a:solidFill>
                  <a:srgbClr val="000000"/>
                </a:solidFill>
                <a:effectLst/>
                <a:latin typeface="Calibri" panose="020F0502020204030204" pitchFamily="34" charset="0"/>
              </a:rPr>
              <a:t> </a:t>
            </a:r>
            <a:r>
              <a:rPr lang="de-DE" sz="1400" dirty="0"/>
              <a:t> </a:t>
            </a:r>
          </a:p>
        </p:txBody>
      </p:sp>
      <p:sp>
        <p:nvSpPr>
          <p:cNvPr id="128" name="Textfeld 127">
            <a:extLst>
              <a:ext uri="{FF2B5EF4-FFF2-40B4-BE49-F238E27FC236}">
                <a16:creationId xmlns:a16="http://schemas.microsoft.com/office/drawing/2014/main" id="{DD873D21-D02C-4D98-BBE9-A131D8AE6AA3}"/>
              </a:ext>
            </a:extLst>
          </p:cNvPr>
          <p:cNvSpPr txBox="1"/>
          <p:nvPr/>
        </p:nvSpPr>
        <p:spPr>
          <a:xfrm>
            <a:off x="7177279" y="4394528"/>
            <a:ext cx="1574800" cy="307777"/>
          </a:xfrm>
          <a:prstGeom prst="rect">
            <a:avLst/>
          </a:prstGeom>
          <a:noFill/>
        </p:spPr>
        <p:txBody>
          <a:bodyPr wrap="square">
            <a:spAutoFit/>
          </a:bodyPr>
          <a:lstStyle/>
          <a:p>
            <a:r>
              <a:rPr lang="de-DE" sz="1400" dirty="0" err="1">
                <a:solidFill>
                  <a:srgbClr val="000000"/>
                </a:solidFill>
                <a:latin typeface="Calibri" panose="020F0502020204030204" pitchFamily="34" charset="0"/>
              </a:rPr>
              <a:t>surrogate</a:t>
            </a:r>
            <a:r>
              <a:rPr lang="de-DE" sz="1400" dirty="0">
                <a:solidFill>
                  <a:srgbClr val="000000"/>
                </a:solidFill>
                <a:latin typeface="Calibri" panose="020F0502020204030204" pitchFamily="34" charset="0"/>
              </a:rPr>
              <a:t> </a:t>
            </a:r>
            <a:r>
              <a:rPr lang="de-DE" sz="1400" dirty="0" err="1">
                <a:solidFill>
                  <a:srgbClr val="000000"/>
                </a:solidFill>
                <a:latin typeface="Calibri" panose="020F0502020204030204" pitchFamily="34" charset="0"/>
              </a:rPr>
              <a:t>models</a:t>
            </a:r>
            <a:endParaRPr lang="de-DE" sz="1400" dirty="0"/>
          </a:p>
        </p:txBody>
      </p:sp>
      <p:sp>
        <p:nvSpPr>
          <p:cNvPr id="129" name="Textfeld 128">
            <a:extLst>
              <a:ext uri="{FF2B5EF4-FFF2-40B4-BE49-F238E27FC236}">
                <a16:creationId xmlns:a16="http://schemas.microsoft.com/office/drawing/2014/main" id="{468E728A-B1FC-4B4F-BF11-BE62E2C22BDA}"/>
              </a:ext>
            </a:extLst>
          </p:cNvPr>
          <p:cNvSpPr txBox="1"/>
          <p:nvPr/>
        </p:nvSpPr>
        <p:spPr>
          <a:xfrm>
            <a:off x="8752079" y="2162814"/>
            <a:ext cx="1574800" cy="523220"/>
          </a:xfrm>
          <a:prstGeom prst="rect">
            <a:avLst/>
          </a:prstGeom>
          <a:noFill/>
        </p:spPr>
        <p:txBody>
          <a:bodyPr wrap="square">
            <a:spAutoFit/>
          </a:bodyPr>
          <a:lstStyle/>
          <a:p>
            <a:r>
              <a:rPr lang="de-DE" sz="1400" dirty="0" err="1">
                <a:solidFill>
                  <a:srgbClr val="000000"/>
                </a:solidFill>
                <a:latin typeface="Calibri" panose="020F0502020204030204" pitchFamily="34" charset="0"/>
              </a:rPr>
              <a:t>bias</a:t>
            </a:r>
            <a:r>
              <a:rPr lang="de-DE" sz="1400" dirty="0">
                <a:solidFill>
                  <a:srgbClr val="000000"/>
                </a:solidFill>
                <a:latin typeface="Calibri" panose="020F0502020204030204" pitchFamily="34" charset="0"/>
              </a:rPr>
              <a:t>, </a:t>
            </a:r>
            <a:r>
              <a:rPr lang="de-DE" sz="1400" dirty="0" err="1">
                <a:solidFill>
                  <a:srgbClr val="000000"/>
                </a:solidFill>
                <a:latin typeface="Calibri" panose="020F0502020204030204" pitchFamily="34" charset="0"/>
              </a:rPr>
              <a:t>variance</a:t>
            </a:r>
            <a:r>
              <a:rPr lang="de-DE" sz="1400" dirty="0">
                <a:solidFill>
                  <a:srgbClr val="000000"/>
                </a:solidFill>
                <a:latin typeface="Calibri" panose="020F0502020204030204" pitchFamily="34" charset="0"/>
              </a:rPr>
              <a:t>, </a:t>
            </a:r>
            <a:r>
              <a:rPr lang="de-DE" sz="1400" dirty="0" err="1">
                <a:solidFill>
                  <a:srgbClr val="000000"/>
                </a:solidFill>
                <a:latin typeface="Calibri" panose="020F0502020204030204" pitchFamily="34" charset="0"/>
              </a:rPr>
              <a:t>confusion</a:t>
            </a:r>
            <a:r>
              <a:rPr lang="de-DE" sz="1400" dirty="0">
                <a:solidFill>
                  <a:srgbClr val="000000"/>
                </a:solidFill>
                <a:latin typeface="Calibri" panose="020F0502020204030204" pitchFamily="34" charset="0"/>
              </a:rPr>
              <a:t> </a:t>
            </a:r>
            <a:r>
              <a:rPr lang="de-DE" sz="1400" dirty="0" err="1">
                <a:solidFill>
                  <a:srgbClr val="000000"/>
                </a:solidFill>
                <a:latin typeface="Calibri" panose="020F0502020204030204" pitchFamily="34" charset="0"/>
              </a:rPr>
              <a:t>matrix</a:t>
            </a:r>
            <a:r>
              <a:rPr lang="de-DE" sz="1400" dirty="0">
                <a:solidFill>
                  <a:srgbClr val="000000"/>
                </a:solidFill>
                <a:latin typeface="Calibri" panose="020F0502020204030204" pitchFamily="34" charset="0"/>
              </a:rPr>
              <a:t>…</a:t>
            </a:r>
            <a:endParaRPr lang="de-DE" sz="1400" dirty="0"/>
          </a:p>
        </p:txBody>
      </p:sp>
      <p:sp>
        <p:nvSpPr>
          <p:cNvPr id="12" name="Textfeld 11">
            <a:extLst>
              <a:ext uri="{FF2B5EF4-FFF2-40B4-BE49-F238E27FC236}">
                <a16:creationId xmlns:a16="http://schemas.microsoft.com/office/drawing/2014/main" id="{FA3352E9-AE29-4FB0-9AF1-428CC56E1584}"/>
              </a:ext>
            </a:extLst>
          </p:cNvPr>
          <p:cNvSpPr txBox="1"/>
          <p:nvPr/>
        </p:nvSpPr>
        <p:spPr>
          <a:xfrm>
            <a:off x="5454250" y="838633"/>
            <a:ext cx="468398" cy="584775"/>
          </a:xfrm>
          <a:prstGeom prst="rect">
            <a:avLst/>
          </a:prstGeom>
          <a:noFill/>
        </p:spPr>
        <p:txBody>
          <a:bodyPr wrap="none" rtlCol="0">
            <a:spAutoFit/>
          </a:bodyPr>
          <a:lstStyle/>
          <a:p>
            <a:r>
              <a:rPr lang="de-DE" sz="3200" dirty="0"/>
              <a:t>…</a:t>
            </a:r>
          </a:p>
        </p:txBody>
      </p:sp>
      <p:sp>
        <p:nvSpPr>
          <p:cNvPr id="130" name="Textfeld 129">
            <a:extLst>
              <a:ext uri="{FF2B5EF4-FFF2-40B4-BE49-F238E27FC236}">
                <a16:creationId xmlns:a16="http://schemas.microsoft.com/office/drawing/2014/main" id="{28612301-5C7C-4945-94BC-E4300915CBAD}"/>
              </a:ext>
            </a:extLst>
          </p:cNvPr>
          <p:cNvSpPr txBox="1"/>
          <p:nvPr/>
        </p:nvSpPr>
        <p:spPr>
          <a:xfrm>
            <a:off x="7215379" y="862037"/>
            <a:ext cx="468398" cy="584775"/>
          </a:xfrm>
          <a:prstGeom prst="rect">
            <a:avLst/>
          </a:prstGeom>
          <a:noFill/>
        </p:spPr>
        <p:txBody>
          <a:bodyPr wrap="none" rtlCol="0">
            <a:spAutoFit/>
          </a:bodyPr>
          <a:lstStyle/>
          <a:p>
            <a:r>
              <a:rPr lang="de-DE" sz="3200" dirty="0"/>
              <a:t>…</a:t>
            </a:r>
          </a:p>
        </p:txBody>
      </p:sp>
      <p:sp>
        <p:nvSpPr>
          <p:cNvPr id="131" name="Textfeld 130">
            <a:extLst>
              <a:ext uri="{FF2B5EF4-FFF2-40B4-BE49-F238E27FC236}">
                <a16:creationId xmlns:a16="http://schemas.microsoft.com/office/drawing/2014/main" id="{21FC551B-CDC4-4443-A2E8-39BC773FC045}"/>
              </a:ext>
            </a:extLst>
          </p:cNvPr>
          <p:cNvSpPr txBox="1"/>
          <p:nvPr/>
        </p:nvSpPr>
        <p:spPr>
          <a:xfrm>
            <a:off x="11046682" y="803154"/>
            <a:ext cx="468398" cy="584775"/>
          </a:xfrm>
          <a:prstGeom prst="rect">
            <a:avLst/>
          </a:prstGeom>
          <a:noFill/>
        </p:spPr>
        <p:txBody>
          <a:bodyPr wrap="none" rtlCol="0">
            <a:spAutoFit/>
          </a:bodyPr>
          <a:lstStyle/>
          <a:p>
            <a:r>
              <a:rPr lang="de-DE" sz="3200" dirty="0"/>
              <a:t>…</a:t>
            </a:r>
          </a:p>
        </p:txBody>
      </p:sp>
      <p:sp>
        <p:nvSpPr>
          <p:cNvPr id="132" name="Textfeld 131">
            <a:extLst>
              <a:ext uri="{FF2B5EF4-FFF2-40B4-BE49-F238E27FC236}">
                <a16:creationId xmlns:a16="http://schemas.microsoft.com/office/drawing/2014/main" id="{8D5F5733-B563-48F4-9593-BA22EC6527CC}"/>
              </a:ext>
            </a:extLst>
          </p:cNvPr>
          <p:cNvSpPr txBox="1"/>
          <p:nvPr/>
        </p:nvSpPr>
        <p:spPr>
          <a:xfrm>
            <a:off x="7280658" y="2039703"/>
            <a:ext cx="468398" cy="584775"/>
          </a:xfrm>
          <a:prstGeom prst="rect">
            <a:avLst/>
          </a:prstGeom>
          <a:noFill/>
        </p:spPr>
        <p:txBody>
          <a:bodyPr wrap="none" rtlCol="0">
            <a:spAutoFit/>
          </a:bodyPr>
          <a:lstStyle/>
          <a:p>
            <a:r>
              <a:rPr lang="de-DE" sz="3200" dirty="0"/>
              <a:t>…</a:t>
            </a:r>
          </a:p>
        </p:txBody>
      </p:sp>
      <p:sp>
        <p:nvSpPr>
          <p:cNvPr id="133" name="Textfeld 132">
            <a:extLst>
              <a:ext uri="{FF2B5EF4-FFF2-40B4-BE49-F238E27FC236}">
                <a16:creationId xmlns:a16="http://schemas.microsoft.com/office/drawing/2014/main" id="{AD7FA44C-27A5-4C1A-8ADA-D2C8AA0F5B84}"/>
              </a:ext>
            </a:extLst>
          </p:cNvPr>
          <p:cNvSpPr txBox="1"/>
          <p:nvPr/>
        </p:nvSpPr>
        <p:spPr>
          <a:xfrm>
            <a:off x="3195596" y="2039703"/>
            <a:ext cx="468398" cy="584775"/>
          </a:xfrm>
          <a:prstGeom prst="rect">
            <a:avLst/>
          </a:prstGeom>
          <a:noFill/>
        </p:spPr>
        <p:txBody>
          <a:bodyPr wrap="none" rtlCol="0">
            <a:spAutoFit/>
          </a:bodyPr>
          <a:lstStyle/>
          <a:p>
            <a:r>
              <a:rPr lang="de-DE" sz="3200" dirty="0"/>
              <a:t>…</a:t>
            </a:r>
          </a:p>
        </p:txBody>
      </p:sp>
      <p:sp>
        <p:nvSpPr>
          <p:cNvPr id="134" name="Textfeld 133">
            <a:extLst>
              <a:ext uri="{FF2B5EF4-FFF2-40B4-BE49-F238E27FC236}">
                <a16:creationId xmlns:a16="http://schemas.microsoft.com/office/drawing/2014/main" id="{4283A627-8FF8-44B4-AA7F-A6C0B042CCF3}"/>
              </a:ext>
            </a:extLst>
          </p:cNvPr>
          <p:cNvSpPr txBox="1"/>
          <p:nvPr/>
        </p:nvSpPr>
        <p:spPr>
          <a:xfrm>
            <a:off x="5627602" y="3958931"/>
            <a:ext cx="468398" cy="584775"/>
          </a:xfrm>
          <a:prstGeom prst="rect">
            <a:avLst/>
          </a:prstGeom>
          <a:noFill/>
        </p:spPr>
        <p:txBody>
          <a:bodyPr wrap="none" rtlCol="0">
            <a:spAutoFit/>
          </a:bodyPr>
          <a:lstStyle/>
          <a:p>
            <a:r>
              <a:rPr lang="de-DE" sz="3200" dirty="0"/>
              <a:t>…</a:t>
            </a:r>
          </a:p>
        </p:txBody>
      </p:sp>
      <p:sp>
        <p:nvSpPr>
          <p:cNvPr id="135" name="Textfeld 134">
            <a:extLst>
              <a:ext uri="{FF2B5EF4-FFF2-40B4-BE49-F238E27FC236}">
                <a16:creationId xmlns:a16="http://schemas.microsoft.com/office/drawing/2014/main" id="{653FC8A7-16D0-4F7C-9712-939F16DC2894}"/>
              </a:ext>
            </a:extLst>
          </p:cNvPr>
          <p:cNvSpPr txBox="1"/>
          <p:nvPr/>
        </p:nvSpPr>
        <p:spPr>
          <a:xfrm>
            <a:off x="3239841" y="3889243"/>
            <a:ext cx="468398" cy="584775"/>
          </a:xfrm>
          <a:prstGeom prst="rect">
            <a:avLst/>
          </a:prstGeom>
          <a:noFill/>
        </p:spPr>
        <p:txBody>
          <a:bodyPr wrap="none" rtlCol="0">
            <a:spAutoFit/>
          </a:bodyPr>
          <a:lstStyle/>
          <a:p>
            <a:r>
              <a:rPr lang="de-DE" sz="3200" dirty="0"/>
              <a:t>…</a:t>
            </a:r>
          </a:p>
        </p:txBody>
      </p:sp>
      <p:sp>
        <p:nvSpPr>
          <p:cNvPr id="136" name="Textfeld 135">
            <a:extLst>
              <a:ext uri="{FF2B5EF4-FFF2-40B4-BE49-F238E27FC236}">
                <a16:creationId xmlns:a16="http://schemas.microsoft.com/office/drawing/2014/main" id="{BC92652B-61B7-4ADD-AA86-F60FAF29467B}"/>
              </a:ext>
            </a:extLst>
          </p:cNvPr>
          <p:cNvSpPr txBox="1"/>
          <p:nvPr/>
        </p:nvSpPr>
        <p:spPr>
          <a:xfrm>
            <a:off x="1508332" y="988725"/>
            <a:ext cx="468398" cy="584775"/>
          </a:xfrm>
          <a:prstGeom prst="rect">
            <a:avLst/>
          </a:prstGeom>
          <a:noFill/>
        </p:spPr>
        <p:txBody>
          <a:bodyPr wrap="none" rtlCol="0">
            <a:spAutoFit/>
          </a:bodyPr>
          <a:lstStyle/>
          <a:p>
            <a:r>
              <a:rPr lang="de-DE" sz="3200" dirty="0"/>
              <a:t>…</a:t>
            </a:r>
          </a:p>
        </p:txBody>
      </p:sp>
      <p:sp>
        <p:nvSpPr>
          <p:cNvPr id="137" name="Textfeld 136">
            <a:extLst>
              <a:ext uri="{FF2B5EF4-FFF2-40B4-BE49-F238E27FC236}">
                <a16:creationId xmlns:a16="http://schemas.microsoft.com/office/drawing/2014/main" id="{B01C708C-CE58-4D63-92E5-AB66E5AFB71A}"/>
              </a:ext>
            </a:extLst>
          </p:cNvPr>
          <p:cNvSpPr txBox="1"/>
          <p:nvPr/>
        </p:nvSpPr>
        <p:spPr>
          <a:xfrm>
            <a:off x="1514743" y="2220751"/>
            <a:ext cx="468398" cy="584775"/>
          </a:xfrm>
          <a:prstGeom prst="rect">
            <a:avLst/>
          </a:prstGeom>
          <a:noFill/>
        </p:spPr>
        <p:txBody>
          <a:bodyPr wrap="none" rtlCol="0">
            <a:spAutoFit/>
          </a:bodyPr>
          <a:lstStyle/>
          <a:p>
            <a:r>
              <a:rPr lang="de-DE" sz="3200" dirty="0"/>
              <a:t>…</a:t>
            </a:r>
          </a:p>
        </p:txBody>
      </p:sp>
      <p:sp>
        <p:nvSpPr>
          <p:cNvPr id="138" name="Textfeld 137">
            <a:extLst>
              <a:ext uri="{FF2B5EF4-FFF2-40B4-BE49-F238E27FC236}">
                <a16:creationId xmlns:a16="http://schemas.microsoft.com/office/drawing/2014/main" id="{735F8ED7-7194-43E2-972A-EBCADB5A4AE8}"/>
              </a:ext>
            </a:extLst>
          </p:cNvPr>
          <p:cNvSpPr txBox="1"/>
          <p:nvPr/>
        </p:nvSpPr>
        <p:spPr>
          <a:xfrm>
            <a:off x="1488806" y="3889243"/>
            <a:ext cx="468398" cy="584775"/>
          </a:xfrm>
          <a:prstGeom prst="rect">
            <a:avLst/>
          </a:prstGeom>
          <a:noFill/>
        </p:spPr>
        <p:txBody>
          <a:bodyPr wrap="none" rtlCol="0">
            <a:spAutoFit/>
          </a:bodyPr>
          <a:lstStyle/>
          <a:p>
            <a:r>
              <a:rPr lang="de-DE" sz="3200" dirty="0"/>
              <a:t>…</a:t>
            </a:r>
          </a:p>
        </p:txBody>
      </p:sp>
      <p:sp>
        <p:nvSpPr>
          <p:cNvPr id="139" name="Textfeld 138">
            <a:extLst>
              <a:ext uri="{FF2B5EF4-FFF2-40B4-BE49-F238E27FC236}">
                <a16:creationId xmlns:a16="http://schemas.microsoft.com/office/drawing/2014/main" id="{BFB9DFB8-7CDA-4A90-A916-606C10C0E096}"/>
              </a:ext>
            </a:extLst>
          </p:cNvPr>
          <p:cNvSpPr txBox="1"/>
          <p:nvPr/>
        </p:nvSpPr>
        <p:spPr>
          <a:xfrm>
            <a:off x="3260526" y="5497692"/>
            <a:ext cx="468398" cy="584775"/>
          </a:xfrm>
          <a:prstGeom prst="rect">
            <a:avLst/>
          </a:prstGeom>
          <a:noFill/>
        </p:spPr>
        <p:txBody>
          <a:bodyPr wrap="none" rtlCol="0">
            <a:spAutoFit/>
          </a:bodyPr>
          <a:lstStyle/>
          <a:p>
            <a:r>
              <a:rPr lang="de-DE" sz="3200" dirty="0"/>
              <a:t>…</a:t>
            </a:r>
          </a:p>
        </p:txBody>
      </p:sp>
      <p:sp>
        <p:nvSpPr>
          <p:cNvPr id="140" name="Textfeld 139">
            <a:extLst>
              <a:ext uri="{FF2B5EF4-FFF2-40B4-BE49-F238E27FC236}">
                <a16:creationId xmlns:a16="http://schemas.microsoft.com/office/drawing/2014/main" id="{304CB639-BB08-4C89-B482-B1781A8E19D9}"/>
              </a:ext>
            </a:extLst>
          </p:cNvPr>
          <p:cNvSpPr txBox="1"/>
          <p:nvPr/>
        </p:nvSpPr>
        <p:spPr>
          <a:xfrm>
            <a:off x="1509491" y="5497692"/>
            <a:ext cx="468398" cy="584775"/>
          </a:xfrm>
          <a:prstGeom prst="rect">
            <a:avLst/>
          </a:prstGeom>
          <a:noFill/>
        </p:spPr>
        <p:txBody>
          <a:bodyPr wrap="none" rtlCol="0">
            <a:spAutoFit/>
          </a:bodyPr>
          <a:lstStyle/>
          <a:p>
            <a:r>
              <a:rPr lang="de-DE" sz="3200" dirty="0"/>
              <a:t>…</a:t>
            </a:r>
          </a:p>
        </p:txBody>
      </p:sp>
      <p:sp>
        <p:nvSpPr>
          <p:cNvPr id="141" name="Textfeld 140">
            <a:extLst>
              <a:ext uri="{FF2B5EF4-FFF2-40B4-BE49-F238E27FC236}">
                <a16:creationId xmlns:a16="http://schemas.microsoft.com/office/drawing/2014/main" id="{3D73DF67-A215-4C2E-8D94-19E4FE39595A}"/>
              </a:ext>
            </a:extLst>
          </p:cNvPr>
          <p:cNvSpPr txBox="1"/>
          <p:nvPr/>
        </p:nvSpPr>
        <p:spPr>
          <a:xfrm>
            <a:off x="11046682" y="3803117"/>
            <a:ext cx="468398" cy="584775"/>
          </a:xfrm>
          <a:prstGeom prst="rect">
            <a:avLst/>
          </a:prstGeom>
          <a:noFill/>
        </p:spPr>
        <p:txBody>
          <a:bodyPr wrap="none" rtlCol="0">
            <a:spAutoFit/>
          </a:bodyPr>
          <a:lstStyle/>
          <a:p>
            <a:r>
              <a:rPr lang="de-DE" sz="3200" dirty="0"/>
              <a:t>…</a:t>
            </a:r>
          </a:p>
        </p:txBody>
      </p:sp>
      <p:sp>
        <p:nvSpPr>
          <p:cNvPr id="142" name="Textfeld 141">
            <a:extLst>
              <a:ext uri="{FF2B5EF4-FFF2-40B4-BE49-F238E27FC236}">
                <a16:creationId xmlns:a16="http://schemas.microsoft.com/office/drawing/2014/main" id="{10E6E27D-F5EA-4258-A7A9-9728D84ED9B7}"/>
              </a:ext>
            </a:extLst>
          </p:cNvPr>
          <p:cNvSpPr txBox="1"/>
          <p:nvPr/>
        </p:nvSpPr>
        <p:spPr>
          <a:xfrm>
            <a:off x="9295647" y="3803117"/>
            <a:ext cx="468398" cy="584775"/>
          </a:xfrm>
          <a:prstGeom prst="rect">
            <a:avLst/>
          </a:prstGeom>
          <a:noFill/>
        </p:spPr>
        <p:txBody>
          <a:bodyPr wrap="none" rtlCol="0">
            <a:spAutoFit/>
          </a:bodyPr>
          <a:lstStyle/>
          <a:p>
            <a:r>
              <a:rPr lang="de-DE" sz="3200" dirty="0"/>
              <a:t>…</a:t>
            </a:r>
          </a:p>
        </p:txBody>
      </p:sp>
      <p:sp>
        <p:nvSpPr>
          <p:cNvPr id="143" name="Textfeld 142">
            <a:extLst>
              <a:ext uri="{FF2B5EF4-FFF2-40B4-BE49-F238E27FC236}">
                <a16:creationId xmlns:a16="http://schemas.microsoft.com/office/drawing/2014/main" id="{3E078081-7C75-44C0-9633-F9E41033BCDF}"/>
              </a:ext>
            </a:extLst>
          </p:cNvPr>
          <p:cNvSpPr txBox="1"/>
          <p:nvPr/>
        </p:nvSpPr>
        <p:spPr>
          <a:xfrm>
            <a:off x="11109590" y="5497692"/>
            <a:ext cx="468398" cy="584775"/>
          </a:xfrm>
          <a:prstGeom prst="rect">
            <a:avLst/>
          </a:prstGeom>
          <a:noFill/>
        </p:spPr>
        <p:txBody>
          <a:bodyPr wrap="none" rtlCol="0">
            <a:spAutoFit/>
          </a:bodyPr>
          <a:lstStyle/>
          <a:p>
            <a:r>
              <a:rPr lang="de-DE" sz="3200" dirty="0"/>
              <a:t>…</a:t>
            </a:r>
          </a:p>
        </p:txBody>
      </p:sp>
    </p:spTree>
    <p:extLst>
      <p:ext uri="{BB962C8B-B14F-4D97-AF65-F5344CB8AC3E}">
        <p14:creationId xmlns:p14="http://schemas.microsoft.com/office/powerpoint/2010/main" val="2100700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1" nodeType="clickEffect">
                                  <p:stCondLst>
                                    <p:cond delay="0"/>
                                  </p:stCondLst>
                                  <p:childTnLst>
                                    <p:set>
                                      <p:cBhvr>
                                        <p:cTn id="6" dur="indefinite"/>
                                        <p:tgtEl>
                                          <p:spTgt spid="115"/>
                                        </p:tgtEl>
                                        <p:attrNameLst>
                                          <p:attrName>fillcolor</p:attrName>
                                        </p:attrNameLst>
                                      </p:cBhvr>
                                      <p:to>
                                        <p:clrVal>
                                          <a:schemeClr val="bg2"/>
                                        </p:clrVal>
                                      </p:to>
                                    </p:set>
                                    <p:set>
                                      <p:cBhvr>
                                        <p:cTn id="7" dur="indefinite"/>
                                        <p:tgtEl>
                                          <p:spTgt spid="115"/>
                                        </p:tgtEl>
                                        <p:attrNameLst>
                                          <p:attrName>fill.type</p:attrName>
                                        </p:attrNameLst>
                                      </p:cBhvr>
                                      <p:to>
                                        <p:strVal val="solid"/>
                                      </p:to>
                                    </p:set>
                                    <p:set>
                                      <p:cBhvr>
                                        <p:cTn id="8" dur="indefinite"/>
                                        <p:tgtEl>
                                          <p:spTgt spid="115"/>
                                        </p:tgtEl>
                                        <p:attrNameLst>
                                          <p:attrName>fill.on</p:attrName>
                                        </p:attrNameLst>
                                      </p:cBhvr>
                                      <p:to>
                                        <p:strVal val="true"/>
                                      </p:to>
                                    </p:set>
                                  </p:childTnLst>
                                </p:cTn>
                              </p:par>
                              <p:par>
                                <p:cTn id="9" presetID="1" presetClass="emph" presetSubtype="1" nodeType="withEffect">
                                  <p:stCondLst>
                                    <p:cond delay="0"/>
                                  </p:stCondLst>
                                  <p:childTnLst>
                                    <p:set>
                                      <p:cBhvr>
                                        <p:cTn id="10" dur="indefinite"/>
                                        <p:tgtEl>
                                          <p:spTgt spid="116"/>
                                        </p:tgtEl>
                                        <p:attrNameLst>
                                          <p:attrName>fillcolor</p:attrName>
                                        </p:attrNameLst>
                                      </p:cBhvr>
                                      <p:to>
                                        <p:clrVal>
                                          <a:schemeClr val="bg2"/>
                                        </p:clrVal>
                                      </p:to>
                                    </p:set>
                                    <p:set>
                                      <p:cBhvr>
                                        <p:cTn id="11" dur="indefinite"/>
                                        <p:tgtEl>
                                          <p:spTgt spid="116"/>
                                        </p:tgtEl>
                                        <p:attrNameLst>
                                          <p:attrName>fill.type</p:attrName>
                                        </p:attrNameLst>
                                      </p:cBhvr>
                                      <p:to>
                                        <p:strVal val="solid"/>
                                      </p:to>
                                    </p:set>
                                    <p:set>
                                      <p:cBhvr>
                                        <p:cTn id="12" dur="indefinite"/>
                                        <p:tgtEl>
                                          <p:spTgt spid="116"/>
                                        </p:tgtEl>
                                        <p:attrNameLst>
                                          <p:attrName>fill.on</p:attrName>
                                        </p:attrNameLst>
                                      </p:cBhvr>
                                      <p:to>
                                        <p:strVal val="true"/>
                                      </p:to>
                                    </p:set>
                                  </p:childTnLst>
                                </p:cTn>
                              </p:par>
                              <p:par>
                                <p:cTn id="13" presetID="1" presetClass="emph" presetSubtype="1" nodeType="withEffect">
                                  <p:stCondLst>
                                    <p:cond delay="0"/>
                                  </p:stCondLst>
                                  <p:childTnLst>
                                    <p:set>
                                      <p:cBhvr>
                                        <p:cTn id="14" dur="indefinite"/>
                                        <p:tgtEl>
                                          <p:spTgt spid="117"/>
                                        </p:tgtEl>
                                        <p:attrNameLst>
                                          <p:attrName>fillcolor</p:attrName>
                                        </p:attrNameLst>
                                      </p:cBhvr>
                                      <p:to>
                                        <p:clrVal>
                                          <a:schemeClr val="bg2"/>
                                        </p:clrVal>
                                      </p:to>
                                    </p:set>
                                    <p:set>
                                      <p:cBhvr>
                                        <p:cTn id="15" dur="indefinite"/>
                                        <p:tgtEl>
                                          <p:spTgt spid="117"/>
                                        </p:tgtEl>
                                        <p:attrNameLst>
                                          <p:attrName>fill.type</p:attrName>
                                        </p:attrNameLst>
                                      </p:cBhvr>
                                      <p:to>
                                        <p:strVal val="solid"/>
                                      </p:to>
                                    </p:set>
                                    <p:set>
                                      <p:cBhvr>
                                        <p:cTn id="16" dur="indefinite"/>
                                        <p:tgtEl>
                                          <p:spTgt spid="117"/>
                                        </p:tgtEl>
                                        <p:attrNameLst>
                                          <p:attrName>fill.on</p:attrName>
                                        </p:attrNameLst>
                                      </p:cBhvr>
                                      <p:to>
                                        <p:strVal val="true"/>
                                      </p:to>
                                    </p:set>
                                  </p:childTnLst>
                                </p:cTn>
                              </p:par>
                            </p:childTnLst>
                          </p:cTn>
                        </p:par>
                      </p:childTnLst>
                    </p:cTn>
                  </p:par>
                  <p:par>
                    <p:cTn id="17" fill="hold">
                      <p:stCondLst>
                        <p:cond delay="indefinite"/>
                      </p:stCondLst>
                      <p:childTnLst>
                        <p:par>
                          <p:cTn id="18" fill="hold">
                            <p:stCondLst>
                              <p:cond delay="0"/>
                            </p:stCondLst>
                            <p:childTnLst>
                              <p:par>
                                <p:cTn id="19" presetID="1" presetClass="emph" presetSubtype="2" fill="hold" nodeType="clickEffect">
                                  <p:stCondLst>
                                    <p:cond delay="0"/>
                                  </p:stCondLst>
                                  <p:childTnLst>
                                    <p:animClr clrSpc="rgb" dir="cw">
                                      <p:cBhvr>
                                        <p:cTn id="20" dur="2000" fill="hold"/>
                                        <p:tgtEl>
                                          <p:spTgt spid="114"/>
                                        </p:tgtEl>
                                        <p:attrNameLst>
                                          <p:attrName>fillcolor</p:attrName>
                                        </p:attrNameLst>
                                      </p:cBhvr>
                                      <p:to>
                                        <a:schemeClr val="accent2"/>
                                      </p:to>
                                    </p:animClr>
                                    <p:set>
                                      <p:cBhvr>
                                        <p:cTn id="21" dur="2000" fill="hold"/>
                                        <p:tgtEl>
                                          <p:spTgt spid="114"/>
                                        </p:tgtEl>
                                        <p:attrNameLst>
                                          <p:attrName>fill.type</p:attrName>
                                        </p:attrNameLst>
                                      </p:cBhvr>
                                      <p:to>
                                        <p:strVal val="solid"/>
                                      </p:to>
                                    </p:set>
                                    <p:set>
                                      <p:cBhvr>
                                        <p:cTn id="22" dur="2000" fill="hold"/>
                                        <p:tgtEl>
                                          <p:spTgt spid="114"/>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3" name="Gruppieren 102">
            <a:extLst>
              <a:ext uri="{FF2B5EF4-FFF2-40B4-BE49-F238E27FC236}">
                <a16:creationId xmlns:a16="http://schemas.microsoft.com/office/drawing/2014/main" id="{F71FC8F3-FEA1-4C4D-98CC-D49BB8214A74}"/>
              </a:ext>
            </a:extLst>
          </p:cNvPr>
          <p:cNvGrpSpPr/>
          <p:nvPr/>
        </p:nvGrpSpPr>
        <p:grpSpPr>
          <a:xfrm>
            <a:off x="882770" y="200332"/>
            <a:ext cx="11166054" cy="524053"/>
            <a:chOff x="370804" y="2048305"/>
            <a:chExt cx="11166054" cy="524053"/>
          </a:xfrm>
        </p:grpSpPr>
        <p:grpSp>
          <p:nvGrpSpPr>
            <p:cNvPr id="104" name="Gruppieren 103">
              <a:extLst>
                <a:ext uri="{FF2B5EF4-FFF2-40B4-BE49-F238E27FC236}">
                  <a16:creationId xmlns:a16="http://schemas.microsoft.com/office/drawing/2014/main" id="{852CE83E-0002-4681-8E55-86A2E68C588B}"/>
                </a:ext>
              </a:extLst>
            </p:cNvPr>
            <p:cNvGrpSpPr/>
            <p:nvPr/>
          </p:nvGrpSpPr>
          <p:grpSpPr>
            <a:xfrm>
              <a:off x="370804" y="2048305"/>
              <a:ext cx="11166054" cy="524053"/>
              <a:chOff x="299429" y="1448252"/>
              <a:chExt cx="11166054" cy="524053"/>
            </a:xfrm>
          </p:grpSpPr>
          <p:sp>
            <p:nvSpPr>
              <p:cNvPr id="108" name="Rechteck: abgerundete Ecken 107">
                <a:extLst>
                  <a:ext uri="{FF2B5EF4-FFF2-40B4-BE49-F238E27FC236}">
                    <a16:creationId xmlns:a16="http://schemas.microsoft.com/office/drawing/2014/main" id="{28B752A3-7C11-4511-9986-DD82B33B5959}"/>
                  </a:ext>
                </a:extLst>
              </p:cNvPr>
              <p:cNvSpPr/>
              <p:nvPr/>
            </p:nvSpPr>
            <p:spPr>
              <a:xfrm>
                <a:off x="299429" y="1448252"/>
                <a:ext cx="1732345" cy="523309"/>
              </a:xfrm>
              <a:prstGeom prst="roundRect">
                <a:avLst/>
              </a:prstGeom>
              <a:gradFill rotWithShape="1">
                <a:gsLst>
                  <a:gs pos="0">
                    <a:srgbClr val="1A70B8">
                      <a:tint val="100000"/>
                      <a:shade val="100000"/>
                      <a:satMod val="130000"/>
                    </a:srgbClr>
                  </a:gs>
                  <a:gs pos="100000">
                    <a:srgbClr val="1A70B8">
                      <a:tint val="50000"/>
                      <a:shade val="100000"/>
                      <a:satMod val="350000"/>
                    </a:srgbClr>
                  </a:gs>
                </a:gsLst>
                <a:lin ang="16200000" scaled="0"/>
              </a:gradFill>
              <a:ln w="9525" cap="flat" cmpd="sng" algn="ctr">
                <a:solidFill>
                  <a:srgbClr val="1A70B8">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400" b="1" i="0" u="none" strike="noStrike" kern="0" cap="none" spc="0" normalizeH="0" baseline="0" noProof="0" dirty="0" err="1">
                    <a:ln>
                      <a:noFill/>
                    </a:ln>
                    <a:solidFill>
                      <a:prstClr val="white"/>
                    </a:solidFill>
                    <a:effectLst/>
                    <a:uLnTx/>
                    <a:uFillTx/>
                    <a:latin typeface="Arial"/>
                    <a:ea typeface="+mn-ea"/>
                    <a:cs typeface="+mn-cs"/>
                  </a:rPr>
                  <a:t>specification</a:t>
                </a:r>
                <a:endParaRPr kumimoji="0" lang="de-DE" sz="1400" b="1" i="0" u="none" strike="noStrike" kern="0" cap="none" spc="0" normalizeH="0" baseline="0" noProof="0" dirty="0">
                  <a:ln>
                    <a:noFill/>
                  </a:ln>
                  <a:solidFill>
                    <a:prstClr val="white"/>
                  </a:solidFill>
                  <a:effectLst/>
                  <a:uLnTx/>
                  <a:uFillTx/>
                  <a:latin typeface="Arial"/>
                  <a:ea typeface="+mn-ea"/>
                  <a:cs typeface="+mn-cs"/>
                </a:endParaRPr>
              </a:p>
            </p:txBody>
          </p:sp>
          <p:sp>
            <p:nvSpPr>
              <p:cNvPr id="109" name="Rechteck: abgerundete Ecken 108">
                <a:extLst>
                  <a:ext uri="{FF2B5EF4-FFF2-40B4-BE49-F238E27FC236}">
                    <a16:creationId xmlns:a16="http://schemas.microsoft.com/office/drawing/2014/main" id="{E7186FDE-0262-450B-8E10-9E3090CFC439}"/>
                  </a:ext>
                </a:extLst>
              </p:cNvPr>
              <p:cNvSpPr/>
              <p:nvPr/>
            </p:nvSpPr>
            <p:spPr>
              <a:xfrm>
                <a:off x="4221727" y="1448995"/>
                <a:ext cx="1732345" cy="523309"/>
              </a:xfrm>
              <a:prstGeom prst="roundRect">
                <a:avLst/>
              </a:prstGeom>
              <a:gradFill rotWithShape="1">
                <a:gsLst>
                  <a:gs pos="0">
                    <a:srgbClr val="1A70B8">
                      <a:tint val="100000"/>
                      <a:shade val="100000"/>
                      <a:satMod val="130000"/>
                    </a:srgbClr>
                  </a:gs>
                  <a:gs pos="100000">
                    <a:srgbClr val="1A70B8">
                      <a:tint val="50000"/>
                      <a:shade val="100000"/>
                      <a:satMod val="350000"/>
                    </a:srgbClr>
                  </a:gs>
                </a:gsLst>
                <a:lin ang="16200000" scaled="0"/>
              </a:gradFill>
              <a:ln w="9525" cap="flat" cmpd="sng" algn="ctr">
                <a:solidFill>
                  <a:srgbClr val="1A70B8">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400" b="1" i="0" u="none" strike="noStrike" kern="0" cap="none" spc="0" normalizeH="0" baseline="0" noProof="0" dirty="0" err="1">
                    <a:ln>
                      <a:noFill/>
                    </a:ln>
                    <a:solidFill>
                      <a:prstClr val="white"/>
                    </a:solidFill>
                    <a:effectLst/>
                    <a:uLnTx/>
                    <a:uFillTx/>
                    <a:latin typeface="Arial"/>
                    <a:ea typeface="+mn-ea"/>
                    <a:cs typeface="+mn-cs"/>
                  </a:rPr>
                  <a:t>model</a:t>
                </a:r>
                <a:r>
                  <a:rPr kumimoji="0" lang="de-DE" sz="1400" b="1" i="0" u="none" strike="noStrike" kern="0" cap="none" spc="0" normalizeH="0" baseline="0" noProof="0" dirty="0">
                    <a:ln>
                      <a:noFill/>
                    </a:ln>
                    <a:solidFill>
                      <a:prstClr val="white"/>
                    </a:solidFill>
                    <a:effectLst/>
                    <a:uLnTx/>
                    <a:uFillTx/>
                    <a:latin typeface="Arial"/>
                    <a:ea typeface="+mn-ea"/>
                    <a:cs typeface="+mn-cs"/>
                  </a:rPr>
                  <a:t> </a:t>
                </a:r>
                <a:r>
                  <a:rPr kumimoji="0" lang="de-DE" sz="1400" b="1" i="0" u="none" strike="noStrike" kern="0" cap="none" spc="0" normalizeH="0" baseline="0" noProof="0" dirty="0" err="1">
                    <a:ln>
                      <a:noFill/>
                    </a:ln>
                    <a:solidFill>
                      <a:prstClr val="white"/>
                    </a:solidFill>
                    <a:effectLst/>
                    <a:uLnTx/>
                    <a:uFillTx/>
                    <a:latin typeface="Arial"/>
                    <a:ea typeface="+mn-ea"/>
                    <a:cs typeface="+mn-cs"/>
                  </a:rPr>
                  <a:t>building</a:t>
                </a:r>
                <a:endParaRPr kumimoji="0" lang="de-DE" sz="1400" b="1" i="0" u="none" strike="noStrike" kern="0" cap="none" spc="0" normalizeH="0" baseline="0" noProof="0" dirty="0">
                  <a:ln>
                    <a:noFill/>
                  </a:ln>
                  <a:solidFill>
                    <a:prstClr val="white"/>
                  </a:solidFill>
                  <a:effectLst/>
                  <a:uLnTx/>
                  <a:uFillTx/>
                  <a:latin typeface="Arial"/>
                  <a:ea typeface="+mn-ea"/>
                  <a:cs typeface="+mn-cs"/>
                </a:endParaRPr>
              </a:p>
            </p:txBody>
          </p:sp>
          <p:sp>
            <p:nvSpPr>
              <p:cNvPr id="110" name="Rechteck: abgerundete Ecken 109">
                <a:extLst>
                  <a:ext uri="{FF2B5EF4-FFF2-40B4-BE49-F238E27FC236}">
                    <a16:creationId xmlns:a16="http://schemas.microsoft.com/office/drawing/2014/main" id="{6A2C3A25-CE22-4B6B-B448-6C507051E1AC}"/>
                  </a:ext>
                </a:extLst>
              </p:cNvPr>
              <p:cNvSpPr/>
              <p:nvPr/>
            </p:nvSpPr>
            <p:spPr>
              <a:xfrm>
                <a:off x="6060648" y="1448996"/>
                <a:ext cx="1732345" cy="523309"/>
              </a:xfrm>
              <a:prstGeom prst="roundRect">
                <a:avLst/>
              </a:prstGeom>
              <a:gradFill rotWithShape="1">
                <a:gsLst>
                  <a:gs pos="0">
                    <a:srgbClr val="1A70B8">
                      <a:tint val="100000"/>
                      <a:shade val="100000"/>
                      <a:satMod val="130000"/>
                    </a:srgbClr>
                  </a:gs>
                  <a:gs pos="100000">
                    <a:srgbClr val="1A70B8">
                      <a:tint val="50000"/>
                      <a:shade val="100000"/>
                      <a:satMod val="350000"/>
                    </a:srgbClr>
                  </a:gs>
                </a:gsLst>
                <a:lin ang="16200000" scaled="0"/>
              </a:gradFill>
              <a:ln w="9525" cap="flat" cmpd="sng" algn="ctr">
                <a:solidFill>
                  <a:srgbClr val="1A70B8">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400" b="1" i="0" u="none" strike="noStrike" kern="0" cap="none" spc="0" normalizeH="0" baseline="0" noProof="0" dirty="0" err="1">
                    <a:ln>
                      <a:noFill/>
                    </a:ln>
                    <a:solidFill>
                      <a:prstClr val="white"/>
                    </a:solidFill>
                    <a:effectLst/>
                    <a:uLnTx/>
                    <a:uFillTx/>
                    <a:latin typeface="Arial"/>
                    <a:ea typeface="+mn-ea"/>
                    <a:cs typeface="+mn-cs"/>
                  </a:rPr>
                  <a:t>evaluation</a:t>
                </a:r>
                <a:r>
                  <a:rPr kumimoji="0" lang="de-DE" sz="1400" b="1" i="0" u="none" strike="noStrike" kern="0" cap="none" spc="0" normalizeH="0" baseline="0" noProof="0" dirty="0">
                    <a:ln>
                      <a:noFill/>
                    </a:ln>
                    <a:solidFill>
                      <a:prstClr val="white"/>
                    </a:solidFill>
                    <a:effectLst/>
                    <a:uLnTx/>
                    <a:uFillTx/>
                    <a:latin typeface="Arial"/>
                    <a:ea typeface="+mn-ea"/>
                    <a:cs typeface="+mn-cs"/>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400" b="1" i="0" u="none" strike="noStrike" kern="0" cap="none" spc="0" normalizeH="0" baseline="0" noProof="0" dirty="0" err="1">
                    <a:ln>
                      <a:noFill/>
                    </a:ln>
                    <a:solidFill>
                      <a:prstClr val="white"/>
                    </a:solidFill>
                    <a:effectLst/>
                    <a:uLnTx/>
                    <a:uFillTx/>
                    <a:latin typeface="Arial"/>
                    <a:ea typeface="+mn-ea"/>
                    <a:cs typeface="+mn-cs"/>
                  </a:rPr>
                  <a:t>validation</a:t>
                </a:r>
                <a:endParaRPr kumimoji="0" lang="de-DE" sz="1400" b="1" i="0" u="none" strike="noStrike" kern="0" cap="none" spc="0" normalizeH="0" baseline="0" noProof="0" dirty="0">
                  <a:ln>
                    <a:noFill/>
                  </a:ln>
                  <a:solidFill>
                    <a:prstClr val="white"/>
                  </a:solidFill>
                  <a:effectLst/>
                  <a:uLnTx/>
                  <a:uFillTx/>
                  <a:latin typeface="Arial"/>
                  <a:ea typeface="+mn-ea"/>
                  <a:cs typeface="+mn-cs"/>
                </a:endParaRPr>
              </a:p>
            </p:txBody>
          </p:sp>
          <p:sp>
            <p:nvSpPr>
              <p:cNvPr id="111" name="Rechteck: abgerundete Ecken 110">
                <a:extLst>
                  <a:ext uri="{FF2B5EF4-FFF2-40B4-BE49-F238E27FC236}">
                    <a16:creationId xmlns:a16="http://schemas.microsoft.com/office/drawing/2014/main" id="{1BF46613-C379-4BB7-A7A3-920B34F7151A}"/>
                  </a:ext>
                </a:extLst>
              </p:cNvPr>
              <p:cNvSpPr/>
              <p:nvPr/>
            </p:nvSpPr>
            <p:spPr>
              <a:xfrm>
                <a:off x="7896893" y="1448996"/>
                <a:ext cx="1732345" cy="523309"/>
              </a:xfrm>
              <a:prstGeom prst="roundRect">
                <a:avLst/>
              </a:prstGeom>
              <a:gradFill rotWithShape="1">
                <a:gsLst>
                  <a:gs pos="0">
                    <a:srgbClr val="1A70B8">
                      <a:tint val="100000"/>
                      <a:shade val="100000"/>
                      <a:satMod val="130000"/>
                    </a:srgbClr>
                  </a:gs>
                  <a:gs pos="100000">
                    <a:srgbClr val="1A70B8">
                      <a:tint val="50000"/>
                      <a:shade val="100000"/>
                      <a:satMod val="350000"/>
                    </a:srgbClr>
                  </a:gs>
                </a:gsLst>
                <a:lin ang="16200000" scaled="0"/>
              </a:gradFill>
              <a:ln w="9525" cap="flat" cmpd="sng" algn="ctr">
                <a:solidFill>
                  <a:srgbClr val="1A70B8">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400" b="1" i="0" u="none" strike="noStrike" kern="0" cap="none" spc="0" normalizeH="0" baseline="0" noProof="0" dirty="0" err="1">
                    <a:ln>
                      <a:noFill/>
                    </a:ln>
                    <a:solidFill>
                      <a:prstClr val="white"/>
                    </a:solidFill>
                    <a:effectLst/>
                    <a:uLnTx/>
                    <a:uFillTx/>
                    <a:latin typeface="Arial"/>
                    <a:ea typeface="+mn-ea"/>
                    <a:cs typeface="+mn-cs"/>
                  </a:rPr>
                  <a:t>testing</a:t>
                </a:r>
                <a:endParaRPr kumimoji="0" lang="de-DE" sz="1400" b="1" i="0" u="none" strike="noStrike" kern="0" cap="none" spc="0" normalizeH="0" baseline="0" noProof="0" dirty="0">
                  <a:ln>
                    <a:noFill/>
                  </a:ln>
                  <a:solidFill>
                    <a:prstClr val="white"/>
                  </a:solidFill>
                  <a:effectLst/>
                  <a:uLnTx/>
                  <a:uFillTx/>
                  <a:latin typeface="Arial"/>
                  <a:ea typeface="+mn-ea"/>
                  <a:cs typeface="+mn-cs"/>
                </a:endParaRPr>
              </a:p>
            </p:txBody>
          </p:sp>
          <p:sp>
            <p:nvSpPr>
              <p:cNvPr id="112" name="Rechteck: abgerundete Ecken 111">
                <a:extLst>
                  <a:ext uri="{FF2B5EF4-FFF2-40B4-BE49-F238E27FC236}">
                    <a16:creationId xmlns:a16="http://schemas.microsoft.com/office/drawing/2014/main" id="{1D8D64F2-7324-432E-A5F3-45A32FA61F4C}"/>
                  </a:ext>
                </a:extLst>
              </p:cNvPr>
              <p:cNvSpPr/>
              <p:nvPr/>
            </p:nvSpPr>
            <p:spPr>
              <a:xfrm>
                <a:off x="9733138" y="1448996"/>
                <a:ext cx="1732345" cy="523309"/>
              </a:xfrm>
              <a:prstGeom prst="roundRect">
                <a:avLst/>
              </a:prstGeom>
              <a:gradFill rotWithShape="1">
                <a:gsLst>
                  <a:gs pos="0">
                    <a:srgbClr val="1A70B8">
                      <a:tint val="100000"/>
                      <a:shade val="100000"/>
                      <a:satMod val="130000"/>
                    </a:srgbClr>
                  </a:gs>
                  <a:gs pos="100000">
                    <a:srgbClr val="1A70B8">
                      <a:tint val="50000"/>
                      <a:shade val="100000"/>
                      <a:satMod val="350000"/>
                    </a:srgbClr>
                  </a:gs>
                </a:gsLst>
                <a:lin ang="16200000" scaled="0"/>
              </a:gradFill>
              <a:ln w="9525" cap="flat" cmpd="sng" algn="ctr">
                <a:solidFill>
                  <a:srgbClr val="1A70B8">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400" b="1" i="0" u="none" strike="noStrike" kern="0" cap="none" spc="0" normalizeH="0" baseline="0" noProof="0" dirty="0" err="1">
                    <a:ln>
                      <a:noFill/>
                    </a:ln>
                    <a:solidFill>
                      <a:prstClr val="white"/>
                    </a:solidFill>
                    <a:effectLst/>
                    <a:uLnTx/>
                    <a:uFillTx/>
                    <a:latin typeface="Arial"/>
                    <a:ea typeface="+mn-ea"/>
                    <a:cs typeface="+mn-cs"/>
                  </a:rPr>
                  <a:t>deployment</a:t>
                </a:r>
                <a:endParaRPr kumimoji="0" lang="de-DE" sz="1400" b="1" i="0" u="none" strike="noStrike" kern="0" cap="none" spc="0" normalizeH="0" baseline="0" noProof="0" dirty="0">
                  <a:ln>
                    <a:noFill/>
                  </a:ln>
                  <a:solidFill>
                    <a:prstClr val="white"/>
                  </a:solidFill>
                  <a:effectLst/>
                  <a:uLnTx/>
                  <a:uFillTx/>
                  <a:latin typeface="Arial"/>
                  <a:ea typeface="+mn-ea"/>
                  <a:cs typeface="+mn-cs"/>
                </a:endParaRPr>
              </a:p>
            </p:txBody>
          </p:sp>
        </p:grpSp>
        <p:grpSp>
          <p:nvGrpSpPr>
            <p:cNvPr id="105" name="Gruppieren 104">
              <a:extLst>
                <a:ext uri="{FF2B5EF4-FFF2-40B4-BE49-F238E27FC236}">
                  <a16:creationId xmlns:a16="http://schemas.microsoft.com/office/drawing/2014/main" id="{994D84F2-9431-497E-BE42-3E9A3A48DAD4}"/>
                </a:ext>
              </a:extLst>
            </p:cNvPr>
            <p:cNvGrpSpPr/>
            <p:nvPr/>
          </p:nvGrpSpPr>
          <p:grpSpPr>
            <a:xfrm rot="2061941">
              <a:off x="5892416" y="2158212"/>
              <a:ext cx="479212" cy="298944"/>
              <a:chOff x="5647829" y="1001317"/>
              <a:chExt cx="479212" cy="298944"/>
            </a:xfrm>
          </p:grpSpPr>
          <p:sp>
            <p:nvSpPr>
              <p:cNvPr id="106" name="Nach rechts gekrümmter Pfeil 45">
                <a:extLst>
                  <a:ext uri="{FF2B5EF4-FFF2-40B4-BE49-F238E27FC236}">
                    <a16:creationId xmlns:a16="http://schemas.microsoft.com/office/drawing/2014/main" id="{65538826-83F6-473D-8851-BE01E751D8C8}"/>
                  </a:ext>
                </a:extLst>
              </p:cNvPr>
              <p:cNvSpPr/>
              <p:nvPr/>
            </p:nvSpPr>
            <p:spPr>
              <a:xfrm rot="10987557">
                <a:off x="5893414" y="1001317"/>
                <a:ext cx="233627" cy="287707"/>
              </a:xfrm>
              <a:prstGeom prst="curvedRightArrow">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de-DE" sz="1400" b="1" i="0" u="none" strike="noStrike" kern="0" cap="none" spc="0" normalizeH="0" baseline="0" noProof="0">
                  <a:ln>
                    <a:noFill/>
                  </a:ln>
                  <a:solidFill>
                    <a:prstClr val="black"/>
                  </a:solidFill>
                  <a:effectLst/>
                  <a:uLnTx/>
                  <a:uFillTx/>
                  <a:latin typeface="Arial"/>
                  <a:ea typeface="+mn-ea"/>
                  <a:cs typeface="+mn-cs"/>
                </a:endParaRPr>
              </a:p>
            </p:txBody>
          </p:sp>
          <p:sp>
            <p:nvSpPr>
              <p:cNvPr id="107" name="Nach oben gekrümmter Pfeil 46">
                <a:extLst>
                  <a:ext uri="{FF2B5EF4-FFF2-40B4-BE49-F238E27FC236}">
                    <a16:creationId xmlns:a16="http://schemas.microsoft.com/office/drawing/2014/main" id="{AD84AEEE-98AC-44EE-A2D5-89D617D373F5}"/>
                  </a:ext>
                </a:extLst>
              </p:cNvPr>
              <p:cNvSpPr/>
              <p:nvPr/>
            </p:nvSpPr>
            <p:spPr>
              <a:xfrm rot="5400000">
                <a:off x="5626017" y="1047237"/>
                <a:ext cx="274836" cy="231212"/>
              </a:xfrm>
              <a:prstGeom prst="curvedUpArrow">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de-DE" sz="1400" b="1" i="0" u="none" strike="noStrike" kern="0" cap="none" spc="0" normalizeH="0" baseline="0" noProof="0">
                  <a:ln>
                    <a:noFill/>
                  </a:ln>
                  <a:solidFill>
                    <a:prstClr val="black"/>
                  </a:solidFill>
                  <a:effectLst/>
                  <a:uLnTx/>
                  <a:uFillTx/>
                  <a:latin typeface="Arial"/>
                  <a:ea typeface="+mn-ea"/>
                  <a:cs typeface="+mn-cs"/>
                </a:endParaRPr>
              </a:p>
            </p:txBody>
          </p:sp>
        </p:grpSp>
      </p:grpSp>
      <p:sp>
        <p:nvSpPr>
          <p:cNvPr id="114" name="Rechteck: abgerundete Ecken 113">
            <a:extLst>
              <a:ext uri="{FF2B5EF4-FFF2-40B4-BE49-F238E27FC236}">
                <a16:creationId xmlns:a16="http://schemas.microsoft.com/office/drawing/2014/main" id="{B82526D0-B2BA-494B-A75B-481B40756ACE}"/>
              </a:ext>
            </a:extLst>
          </p:cNvPr>
          <p:cNvSpPr/>
          <p:nvPr/>
        </p:nvSpPr>
        <p:spPr>
          <a:xfrm rot="16200000">
            <a:off x="-208943" y="1227210"/>
            <a:ext cx="1393487" cy="392397"/>
          </a:xfrm>
          <a:prstGeom prst="roundRect">
            <a:avLst/>
          </a:prstGeom>
          <a:solidFill>
            <a:srgbClr val="00B050"/>
          </a:solidFill>
          <a:ln w="9525" cap="flat" cmpd="sng" algn="ctr">
            <a:solidFill>
              <a:sysClr val="window" lastClr="FFFFFF"/>
            </a:solidFill>
            <a:prstDash val="solid"/>
          </a:ln>
          <a:effectLst>
            <a:outerShdw blurRad="40000" dist="23000" dir="5400000" rotWithShape="0">
              <a:srgbClr val="000000">
                <a:alpha val="35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400" b="1" i="0" u="none" strike="noStrike" kern="0" cap="none" spc="0" normalizeH="0" baseline="0" noProof="0" dirty="0" err="1">
                <a:ln>
                  <a:noFill/>
                </a:ln>
                <a:solidFill>
                  <a:prstClr val="white"/>
                </a:solidFill>
                <a:effectLst/>
                <a:uLnTx/>
                <a:uFillTx/>
                <a:latin typeface="Arial"/>
                <a:ea typeface="+mn-ea"/>
                <a:cs typeface="+mn-cs"/>
              </a:rPr>
              <a:t>robustness</a:t>
            </a:r>
            <a:endParaRPr kumimoji="0" lang="de-DE" sz="1400" b="1" i="0" u="none" strike="noStrike" kern="0" cap="none" spc="0" normalizeH="0" baseline="0" noProof="0" dirty="0">
              <a:ln>
                <a:noFill/>
              </a:ln>
              <a:solidFill>
                <a:prstClr val="white"/>
              </a:solidFill>
              <a:effectLst/>
              <a:uLnTx/>
              <a:uFillTx/>
              <a:latin typeface="Arial"/>
              <a:ea typeface="+mn-ea"/>
              <a:cs typeface="+mn-cs"/>
            </a:endParaRPr>
          </a:p>
        </p:txBody>
      </p:sp>
      <p:sp>
        <p:nvSpPr>
          <p:cNvPr id="115" name="Rechteck: abgerundete Ecken 114">
            <a:extLst>
              <a:ext uri="{FF2B5EF4-FFF2-40B4-BE49-F238E27FC236}">
                <a16:creationId xmlns:a16="http://schemas.microsoft.com/office/drawing/2014/main" id="{EDD0EDA5-5E8D-4147-96FD-539AAA685132}"/>
              </a:ext>
            </a:extLst>
          </p:cNvPr>
          <p:cNvSpPr/>
          <p:nvPr/>
        </p:nvSpPr>
        <p:spPr>
          <a:xfrm rot="16200000">
            <a:off x="-272548" y="2808499"/>
            <a:ext cx="1567893" cy="392397"/>
          </a:xfrm>
          <a:prstGeom prst="roundRect">
            <a:avLst/>
          </a:prstGeom>
          <a:solidFill>
            <a:srgbClr val="FFC000"/>
          </a:solidFill>
          <a:ln w="9525" cap="flat" cmpd="sng" algn="ctr">
            <a:solidFill>
              <a:sysClr val="window" lastClr="FFFFFF"/>
            </a:solidFill>
            <a:prstDash val="solid"/>
          </a:ln>
          <a:effectLst>
            <a:outerShdw blurRad="40000" dist="23000" dir="5400000" rotWithShape="0">
              <a:srgbClr val="000000">
                <a:alpha val="35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400" b="1" i="0" u="none" strike="noStrike" kern="0" cap="none" spc="0" normalizeH="0" baseline="0" noProof="0" dirty="0" err="1">
                <a:ln>
                  <a:noFill/>
                </a:ln>
                <a:solidFill>
                  <a:prstClr val="white"/>
                </a:solidFill>
                <a:effectLst/>
                <a:uLnTx/>
                <a:uFillTx/>
                <a:latin typeface="Arial"/>
                <a:ea typeface="+mn-ea"/>
                <a:cs typeface="+mn-cs"/>
              </a:rPr>
              <a:t>generalizability</a:t>
            </a:r>
            <a:endParaRPr kumimoji="0" lang="de-DE" sz="1400" b="1" i="0" u="none" strike="noStrike" kern="0" cap="none" spc="0" normalizeH="0" baseline="0" noProof="0" dirty="0">
              <a:ln>
                <a:noFill/>
              </a:ln>
              <a:solidFill>
                <a:prstClr val="white"/>
              </a:solidFill>
              <a:effectLst/>
              <a:uLnTx/>
              <a:uFillTx/>
              <a:latin typeface="Arial"/>
              <a:ea typeface="+mn-ea"/>
              <a:cs typeface="+mn-cs"/>
            </a:endParaRPr>
          </a:p>
        </p:txBody>
      </p:sp>
      <p:sp>
        <p:nvSpPr>
          <p:cNvPr id="116" name="Rechteck: abgerundete Ecken 115">
            <a:extLst>
              <a:ext uri="{FF2B5EF4-FFF2-40B4-BE49-F238E27FC236}">
                <a16:creationId xmlns:a16="http://schemas.microsoft.com/office/drawing/2014/main" id="{A704A845-D5AE-4D2A-9335-561570DF81E3}"/>
              </a:ext>
            </a:extLst>
          </p:cNvPr>
          <p:cNvSpPr/>
          <p:nvPr/>
        </p:nvSpPr>
        <p:spPr>
          <a:xfrm rot="16200000">
            <a:off x="-185345" y="4389788"/>
            <a:ext cx="1393486" cy="392397"/>
          </a:xfrm>
          <a:prstGeom prst="roundRect">
            <a:avLst/>
          </a:prstGeom>
          <a:solidFill>
            <a:srgbClr val="FFC000"/>
          </a:solidFill>
          <a:ln w="9525" cap="flat" cmpd="sng" algn="ctr">
            <a:solidFill>
              <a:sysClr val="window" lastClr="FFFFFF"/>
            </a:solidFill>
            <a:prstDash val="solid"/>
          </a:ln>
          <a:effectLst>
            <a:outerShdw blurRad="40000" dist="23000" dir="5400000" rotWithShape="0">
              <a:srgbClr val="000000">
                <a:alpha val="35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400" b="1" i="0" u="none" strike="noStrike" kern="0" cap="none" spc="0" normalizeH="0" baseline="0" noProof="0" dirty="0" err="1">
                <a:ln>
                  <a:noFill/>
                </a:ln>
                <a:solidFill>
                  <a:prstClr val="white"/>
                </a:solidFill>
                <a:effectLst/>
                <a:uLnTx/>
                <a:uFillTx/>
                <a:latin typeface="Arial"/>
                <a:ea typeface="+mn-ea"/>
                <a:cs typeface="+mn-cs"/>
              </a:rPr>
              <a:t>explainability</a:t>
            </a:r>
            <a:endParaRPr kumimoji="0" lang="de-DE" sz="1400" b="1" i="0" u="none" strike="noStrike" kern="0" cap="none" spc="0" normalizeH="0" baseline="0" noProof="0" dirty="0">
              <a:ln>
                <a:noFill/>
              </a:ln>
              <a:solidFill>
                <a:prstClr val="white"/>
              </a:solidFill>
              <a:effectLst/>
              <a:uLnTx/>
              <a:uFillTx/>
              <a:latin typeface="Arial"/>
              <a:ea typeface="+mn-ea"/>
              <a:cs typeface="+mn-cs"/>
            </a:endParaRPr>
          </a:p>
        </p:txBody>
      </p:sp>
      <p:sp>
        <p:nvSpPr>
          <p:cNvPr id="117" name="Rechteck: abgerundete Ecken 116">
            <a:extLst>
              <a:ext uri="{FF2B5EF4-FFF2-40B4-BE49-F238E27FC236}">
                <a16:creationId xmlns:a16="http://schemas.microsoft.com/office/drawing/2014/main" id="{101FB0F1-B5D1-4738-83CF-F9602ECE50DC}"/>
              </a:ext>
            </a:extLst>
          </p:cNvPr>
          <p:cNvSpPr/>
          <p:nvPr/>
        </p:nvSpPr>
        <p:spPr>
          <a:xfrm rot="16200000">
            <a:off x="-130410" y="5783122"/>
            <a:ext cx="1393487" cy="502269"/>
          </a:xfrm>
          <a:prstGeom prst="roundRect">
            <a:avLst/>
          </a:prstGeom>
          <a:solidFill>
            <a:srgbClr val="FFC000"/>
          </a:solidFill>
          <a:ln w="9525" cap="flat" cmpd="sng" algn="ctr">
            <a:solidFill>
              <a:sysClr val="window" lastClr="FFFFFF"/>
            </a:solidFill>
            <a:prstDash val="solid"/>
          </a:ln>
          <a:effectLst>
            <a:outerShdw blurRad="40000" dist="23000" dir="5400000" rotWithShape="0">
              <a:srgbClr val="000000">
                <a:alpha val="35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400" b="1" i="0" u="none" strike="noStrike" kern="0" cap="none" spc="0" normalizeH="0" baseline="0" noProof="0" dirty="0" err="1">
                <a:ln>
                  <a:noFill/>
                </a:ln>
                <a:solidFill>
                  <a:prstClr val="white"/>
                </a:solidFill>
                <a:effectLst/>
                <a:uLnTx/>
                <a:uFillTx/>
                <a:latin typeface="Arial"/>
                <a:ea typeface="+mn-ea"/>
                <a:cs typeface="+mn-cs"/>
              </a:rPr>
              <a:t>uncertainty</a:t>
            </a:r>
            <a:r>
              <a:rPr kumimoji="0" lang="de-DE" sz="1400" b="1" i="0" u="none" strike="noStrike" kern="0" cap="none" spc="0" normalizeH="0" baseline="0" noProof="0" dirty="0">
                <a:ln>
                  <a:noFill/>
                </a:ln>
                <a:solidFill>
                  <a:prstClr val="white"/>
                </a:solidFill>
                <a:effectLst/>
                <a:uLnTx/>
                <a:uFillTx/>
                <a:latin typeface="Arial"/>
                <a:ea typeface="+mn-ea"/>
                <a:cs typeface="+mn-cs"/>
              </a:rPr>
              <a:t> </a:t>
            </a:r>
            <a:r>
              <a:rPr kumimoji="0" lang="de-DE" sz="1400" b="1" i="0" u="none" strike="noStrike" kern="0" cap="none" spc="0" normalizeH="0" baseline="0" noProof="0" dirty="0" err="1">
                <a:ln>
                  <a:noFill/>
                </a:ln>
                <a:solidFill>
                  <a:prstClr val="white"/>
                </a:solidFill>
                <a:effectLst/>
                <a:uLnTx/>
                <a:uFillTx/>
                <a:latin typeface="Arial"/>
                <a:ea typeface="+mn-ea"/>
                <a:cs typeface="+mn-cs"/>
              </a:rPr>
              <a:t>quantification</a:t>
            </a:r>
            <a:endParaRPr kumimoji="0" lang="de-DE" sz="1400" b="1" i="0" u="none" strike="noStrike" kern="0" cap="none" spc="0" normalizeH="0" baseline="0" noProof="0" dirty="0">
              <a:ln>
                <a:noFill/>
              </a:ln>
              <a:solidFill>
                <a:prstClr val="white"/>
              </a:solidFill>
              <a:effectLst/>
              <a:uLnTx/>
              <a:uFillTx/>
              <a:latin typeface="Arial"/>
              <a:ea typeface="+mn-ea"/>
              <a:cs typeface="+mn-cs"/>
            </a:endParaRPr>
          </a:p>
        </p:txBody>
      </p:sp>
      <p:sp>
        <p:nvSpPr>
          <p:cNvPr id="120" name="Rechteck: abgerundete Ecken 119">
            <a:extLst>
              <a:ext uri="{FF2B5EF4-FFF2-40B4-BE49-F238E27FC236}">
                <a16:creationId xmlns:a16="http://schemas.microsoft.com/office/drawing/2014/main" id="{EF9DD760-C918-4CF1-BB14-8318BF5A0B24}"/>
              </a:ext>
            </a:extLst>
          </p:cNvPr>
          <p:cNvSpPr/>
          <p:nvPr/>
        </p:nvSpPr>
        <p:spPr>
          <a:xfrm>
            <a:off x="2704606" y="200333"/>
            <a:ext cx="2036056" cy="523309"/>
          </a:xfrm>
          <a:prstGeom prst="roundRect">
            <a:avLst/>
          </a:prstGeom>
          <a:gradFill rotWithShape="1">
            <a:gsLst>
              <a:gs pos="0">
                <a:srgbClr val="1A70B8">
                  <a:tint val="100000"/>
                  <a:shade val="100000"/>
                  <a:satMod val="130000"/>
                </a:srgbClr>
              </a:gs>
              <a:gs pos="100000">
                <a:srgbClr val="1A70B8">
                  <a:tint val="50000"/>
                  <a:shade val="100000"/>
                  <a:satMod val="350000"/>
                </a:srgbClr>
              </a:gs>
            </a:gsLst>
            <a:lin ang="16200000" scaled="0"/>
          </a:gradFill>
          <a:ln w="9525" cap="flat" cmpd="sng" algn="ctr">
            <a:solidFill>
              <a:srgbClr val="1A70B8">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400" b="1" i="0" u="none" strike="noStrike" kern="0" cap="none" spc="0" normalizeH="0" baseline="0" noProof="0" dirty="0" err="1">
                <a:ln>
                  <a:noFill/>
                </a:ln>
                <a:solidFill>
                  <a:prstClr val="white"/>
                </a:solidFill>
                <a:effectLst/>
                <a:uLnTx/>
                <a:uFillTx/>
                <a:latin typeface="Arial"/>
                <a:ea typeface="+mn-ea"/>
                <a:cs typeface="+mn-cs"/>
              </a:rPr>
              <a:t>data</a:t>
            </a:r>
            <a:r>
              <a:rPr kumimoji="0" lang="de-DE" sz="1400" b="1" i="0" u="none" strike="noStrike" kern="0" cap="none" spc="0" normalizeH="0" baseline="0" noProof="0" dirty="0">
                <a:ln>
                  <a:noFill/>
                </a:ln>
                <a:solidFill>
                  <a:prstClr val="white"/>
                </a:solidFill>
                <a:effectLst/>
                <a:uLnTx/>
                <a:uFillTx/>
                <a:latin typeface="Arial"/>
                <a:ea typeface="+mn-ea"/>
                <a:cs typeface="+mn-cs"/>
              </a:rPr>
              <a:t> </a:t>
            </a:r>
            <a:r>
              <a:rPr kumimoji="0" lang="de-DE" sz="1400" b="1" i="0" u="none" strike="noStrike" kern="0" cap="none" spc="0" normalizeH="0" baseline="0" noProof="0" dirty="0" err="1">
                <a:ln>
                  <a:noFill/>
                </a:ln>
                <a:solidFill>
                  <a:prstClr val="white"/>
                </a:solidFill>
                <a:effectLst/>
                <a:uLnTx/>
                <a:uFillTx/>
                <a:latin typeface="Arial"/>
                <a:ea typeface="+mn-ea"/>
                <a:cs typeface="+mn-cs"/>
              </a:rPr>
              <a:t>handling</a:t>
            </a:r>
            <a:endParaRPr kumimoji="0" lang="de-DE" sz="1400" b="1" i="0" u="none" strike="noStrike" kern="0" cap="none" spc="0" normalizeH="0" baseline="0" noProof="0" dirty="0">
              <a:ln>
                <a:noFill/>
              </a:ln>
              <a:solidFill>
                <a:prstClr val="white"/>
              </a:solidFill>
              <a:effectLst/>
              <a:uLnTx/>
              <a:uFillTx/>
              <a:latin typeface="Arial"/>
              <a:ea typeface="+mn-ea"/>
              <a:cs typeface="+mn-cs"/>
            </a:endParaRPr>
          </a:p>
        </p:txBody>
      </p:sp>
      <p:sp>
        <p:nvSpPr>
          <p:cNvPr id="9" name="Textfeld 8">
            <a:extLst>
              <a:ext uri="{FF2B5EF4-FFF2-40B4-BE49-F238E27FC236}">
                <a16:creationId xmlns:a16="http://schemas.microsoft.com/office/drawing/2014/main" id="{0B3CE31A-5339-4683-AE95-8EBCDCAE99AC}"/>
              </a:ext>
            </a:extLst>
          </p:cNvPr>
          <p:cNvSpPr txBox="1"/>
          <p:nvPr/>
        </p:nvSpPr>
        <p:spPr>
          <a:xfrm>
            <a:off x="2895600" y="1014227"/>
            <a:ext cx="1460500" cy="523220"/>
          </a:xfrm>
          <a:prstGeom prst="rect">
            <a:avLst/>
          </a:prstGeom>
          <a:noFill/>
        </p:spPr>
        <p:txBody>
          <a:bodyPr wrap="square">
            <a:spAutoFit/>
          </a:bodyPr>
          <a:lstStyle>
            <a:defPPr>
              <a:defRPr lang="de-DE"/>
            </a:defPPr>
            <a:lvl1pPr>
              <a:defRPr b="0" i="0" u="none" strike="noStrike">
                <a:solidFill>
                  <a:srgbClr val="000000"/>
                </a:solidFill>
                <a:effectLst/>
                <a:latin typeface="Calibri" panose="020F0502020204030204"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dirty="0" err="1">
                <a:ln>
                  <a:noFill/>
                </a:ln>
                <a:solidFill>
                  <a:schemeClr val="tx1"/>
                </a:solidFill>
                <a:effectLst/>
                <a:uLnTx/>
                <a:uFillTx/>
                <a:latin typeface="Calibri" panose="020F0502020204030204" pitchFamily="34" charset="0"/>
                <a:ea typeface="+mn-ea"/>
                <a:cs typeface="+mn-cs"/>
              </a:rPr>
              <a:t>training</a:t>
            </a:r>
            <a:r>
              <a:rPr kumimoji="0" lang="de-DE" sz="1400" b="0" i="0" u="none" strike="noStrike" kern="1200" cap="none" spc="0" normalizeH="0" baseline="0" noProof="0" dirty="0">
                <a:ln>
                  <a:noFill/>
                </a:ln>
                <a:solidFill>
                  <a:schemeClr val="tx1"/>
                </a:solidFill>
                <a:effectLst/>
                <a:uLnTx/>
                <a:uFillTx/>
                <a:latin typeface="Calibri" panose="020F0502020204030204" pitchFamily="34" charset="0"/>
                <a:ea typeface="+mn-ea"/>
                <a:cs typeface="+mn-cs"/>
              </a:rPr>
              <a:t> </a:t>
            </a:r>
            <a:r>
              <a:rPr kumimoji="0" lang="de-DE" sz="1400" b="0" i="0" u="none" strike="noStrike" kern="1200" cap="none" spc="0" normalizeH="0" baseline="0" noProof="0" dirty="0" err="1">
                <a:ln>
                  <a:noFill/>
                </a:ln>
                <a:solidFill>
                  <a:schemeClr val="tx1"/>
                </a:solidFill>
                <a:effectLst/>
                <a:uLnTx/>
                <a:uFillTx/>
                <a:latin typeface="Calibri" panose="020F0502020204030204" pitchFamily="34" charset="0"/>
                <a:ea typeface="+mn-ea"/>
                <a:cs typeface="+mn-cs"/>
              </a:rPr>
              <a:t>data</a:t>
            </a:r>
            <a:r>
              <a:rPr kumimoji="0" lang="de-DE" sz="1400" b="0" i="0" u="none" strike="noStrike" kern="1200" cap="none" spc="0" normalizeH="0" baseline="0" noProof="0" dirty="0">
                <a:ln>
                  <a:noFill/>
                </a:ln>
                <a:solidFill>
                  <a:schemeClr val="tx1"/>
                </a:solidFill>
                <a:effectLst/>
                <a:uLnTx/>
                <a:uFillTx/>
                <a:latin typeface="Calibri" panose="020F0502020204030204" pitchFamily="34" charset="0"/>
                <a:ea typeface="+mn-ea"/>
                <a:cs typeface="+mn-cs"/>
              </a:rPr>
              <a:t> </a:t>
            </a:r>
            <a:r>
              <a:rPr kumimoji="0" lang="de-DE" sz="1400" b="0" i="0" u="none" strike="noStrike" kern="1200" cap="none" spc="0" normalizeH="0" baseline="0" noProof="0" dirty="0" err="1">
                <a:ln>
                  <a:noFill/>
                </a:ln>
                <a:solidFill>
                  <a:schemeClr val="tx1"/>
                </a:solidFill>
                <a:effectLst/>
                <a:uLnTx/>
                <a:uFillTx/>
                <a:latin typeface="Calibri" panose="020F0502020204030204" pitchFamily="34" charset="0"/>
                <a:ea typeface="+mn-ea"/>
                <a:cs typeface="+mn-cs"/>
              </a:rPr>
              <a:t>augmentation</a:t>
            </a:r>
            <a:endParaRPr kumimoji="0" lang="de-DE" sz="1400" b="0" i="0" u="none" strike="noStrike" kern="1200" cap="none" spc="0" normalizeH="0" baseline="0" noProof="0" dirty="0">
              <a:ln>
                <a:noFill/>
              </a:ln>
              <a:solidFill>
                <a:schemeClr val="tx1"/>
              </a:solidFill>
              <a:effectLst/>
              <a:uLnTx/>
              <a:uFillTx/>
              <a:latin typeface="Calibri" panose="020F0502020204030204" pitchFamily="34" charset="0"/>
              <a:ea typeface="+mn-ea"/>
              <a:cs typeface="+mn-cs"/>
            </a:endParaRPr>
          </a:p>
        </p:txBody>
      </p:sp>
      <p:sp>
        <p:nvSpPr>
          <p:cNvPr id="121" name="Textfeld 120">
            <a:extLst>
              <a:ext uri="{FF2B5EF4-FFF2-40B4-BE49-F238E27FC236}">
                <a16:creationId xmlns:a16="http://schemas.microsoft.com/office/drawing/2014/main" id="{B10DA518-0C7F-4034-8D5C-89309EF8BF8F}"/>
              </a:ext>
            </a:extLst>
          </p:cNvPr>
          <p:cNvSpPr txBox="1"/>
          <p:nvPr/>
        </p:nvSpPr>
        <p:spPr>
          <a:xfrm>
            <a:off x="10588324" y="2162814"/>
            <a:ext cx="1460500"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dirty="0" err="1">
                <a:ln>
                  <a:noFill/>
                </a:ln>
                <a:solidFill>
                  <a:srgbClr val="000000"/>
                </a:solidFill>
                <a:effectLst/>
                <a:uLnTx/>
                <a:uFillTx/>
                <a:latin typeface="Arial"/>
                <a:ea typeface="+mn-ea"/>
                <a:cs typeface="+mn-cs"/>
              </a:rPr>
              <a:t>drift</a:t>
            </a:r>
            <a:r>
              <a:rPr kumimoji="0" lang="de-DE" sz="1400" b="0" i="0" u="none" strike="noStrike" kern="1200" cap="none" spc="0" normalizeH="0" baseline="0" noProof="0" dirty="0">
                <a:ln>
                  <a:noFill/>
                </a:ln>
                <a:solidFill>
                  <a:srgbClr val="000000"/>
                </a:solidFill>
                <a:effectLst/>
                <a:uLnTx/>
                <a:uFillTx/>
                <a:latin typeface="Arial"/>
                <a:ea typeface="+mn-ea"/>
                <a:cs typeface="+mn-cs"/>
              </a:rPr>
              <a:t> </a:t>
            </a:r>
            <a:r>
              <a:rPr kumimoji="0" lang="de-DE" sz="1600" b="0" i="0" u="none" strike="noStrike" kern="1200" cap="none" spc="0" normalizeH="0" baseline="0" noProof="0" dirty="0" err="1">
                <a:ln>
                  <a:noFill/>
                </a:ln>
                <a:solidFill>
                  <a:srgbClr val="000000"/>
                </a:solidFill>
                <a:effectLst/>
                <a:uLnTx/>
                <a:uFillTx/>
                <a:latin typeface="Calibri" panose="020F0502020204030204" pitchFamily="34" charset="0"/>
                <a:ea typeface="+mn-ea"/>
                <a:cs typeface="+mn-cs"/>
              </a:rPr>
              <a:t>detection</a:t>
            </a:r>
            <a:endParaRPr kumimoji="0" lang="de-DE" sz="16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p:txBody>
      </p:sp>
      <p:sp>
        <p:nvSpPr>
          <p:cNvPr id="122" name="Textfeld 121">
            <a:extLst>
              <a:ext uri="{FF2B5EF4-FFF2-40B4-BE49-F238E27FC236}">
                <a16:creationId xmlns:a16="http://schemas.microsoft.com/office/drawing/2014/main" id="{00584135-7B52-41C4-A9E9-7034D70D0A97}"/>
              </a:ext>
            </a:extLst>
          </p:cNvPr>
          <p:cNvSpPr txBox="1"/>
          <p:nvPr/>
        </p:nvSpPr>
        <p:spPr>
          <a:xfrm>
            <a:off x="5133024" y="2390028"/>
            <a:ext cx="1574800"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dirty="0" err="1">
                <a:ln>
                  <a:noFill/>
                </a:ln>
                <a:solidFill>
                  <a:srgbClr val="000000"/>
                </a:solidFill>
                <a:effectLst/>
                <a:uLnTx/>
                <a:uFillTx/>
                <a:latin typeface="Calibri" panose="020F0502020204030204" pitchFamily="34" charset="0"/>
                <a:ea typeface="+mn-ea"/>
                <a:cs typeface="+mn-cs"/>
              </a:rPr>
              <a:t>regularization</a:t>
            </a:r>
            <a:r>
              <a:rPr kumimoji="0" lang="de-DE" sz="1400" b="0" i="0" u="none" strike="noStrike" kern="1200" cap="none" spc="0" normalizeH="0" baseline="0" noProof="0" dirty="0">
                <a:ln>
                  <a:noFill/>
                </a:ln>
                <a:solidFill>
                  <a:srgbClr val="000000"/>
                </a:solidFill>
                <a:effectLst/>
                <a:uLnTx/>
                <a:uFillTx/>
                <a:latin typeface="Arial"/>
                <a:ea typeface="+mn-ea"/>
                <a:cs typeface="+mn-cs"/>
              </a:rPr>
              <a:t> </a:t>
            </a:r>
          </a:p>
        </p:txBody>
      </p:sp>
      <p:sp>
        <p:nvSpPr>
          <p:cNvPr id="123" name="Textfeld 122">
            <a:extLst>
              <a:ext uri="{FF2B5EF4-FFF2-40B4-BE49-F238E27FC236}">
                <a16:creationId xmlns:a16="http://schemas.microsoft.com/office/drawing/2014/main" id="{71F30FB8-290A-4387-A592-AEE6A0E05B67}"/>
              </a:ext>
            </a:extLst>
          </p:cNvPr>
          <p:cNvSpPr txBox="1"/>
          <p:nvPr/>
        </p:nvSpPr>
        <p:spPr>
          <a:xfrm>
            <a:off x="8752079" y="1014227"/>
            <a:ext cx="1460500" cy="523220"/>
          </a:xfrm>
          <a:prstGeom prst="rect">
            <a:avLst/>
          </a:prstGeom>
          <a:noFill/>
        </p:spPr>
        <p:txBody>
          <a:bodyPr wrap="square">
            <a:spAutoFit/>
          </a:bodyPr>
          <a:lstStyle>
            <a:defPPr>
              <a:defRPr lang="de-DE"/>
            </a:defPPr>
            <a:lvl1pPr>
              <a:defRPr b="0" i="0" u="none" strike="noStrike">
                <a:solidFill>
                  <a:srgbClr val="000000"/>
                </a:solidFill>
                <a:effectLst/>
                <a:latin typeface="Calibri" panose="020F0502020204030204"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dirty="0" err="1">
                <a:ln>
                  <a:noFill/>
                </a:ln>
                <a:solidFill>
                  <a:schemeClr val="tx1"/>
                </a:solidFill>
                <a:effectLst/>
                <a:uLnTx/>
                <a:uFillTx/>
                <a:latin typeface="Calibri" panose="020F0502020204030204" pitchFamily="34" charset="0"/>
                <a:ea typeface="+mn-ea"/>
                <a:cs typeface="+mn-cs"/>
              </a:rPr>
              <a:t>test</a:t>
            </a:r>
            <a:r>
              <a:rPr kumimoji="0" lang="de-DE" sz="1400" b="0" i="0" u="none" strike="noStrike" kern="1200" cap="none" spc="0" normalizeH="0" baseline="0" noProof="0" dirty="0">
                <a:ln>
                  <a:noFill/>
                </a:ln>
                <a:solidFill>
                  <a:schemeClr val="tx1"/>
                </a:solidFill>
                <a:effectLst/>
                <a:uLnTx/>
                <a:uFillTx/>
                <a:latin typeface="Calibri" panose="020F0502020204030204" pitchFamily="34" charset="0"/>
                <a:ea typeface="+mn-ea"/>
                <a:cs typeface="+mn-cs"/>
              </a:rPr>
              <a:t> </a:t>
            </a:r>
            <a:r>
              <a:rPr kumimoji="0" lang="de-DE" sz="1400" b="0" i="0" u="none" strike="noStrike" kern="1200" cap="none" spc="0" normalizeH="0" baseline="0" noProof="0" dirty="0" err="1">
                <a:ln>
                  <a:noFill/>
                </a:ln>
                <a:solidFill>
                  <a:schemeClr val="tx1"/>
                </a:solidFill>
                <a:effectLst/>
                <a:uLnTx/>
                <a:uFillTx/>
                <a:latin typeface="Calibri" panose="020F0502020204030204" pitchFamily="34" charset="0"/>
                <a:ea typeface="+mn-ea"/>
                <a:cs typeface="+mn-cs"/>
              </a:rPr>
              <a:t>data</a:t>
            </a:r>
            <a:r>
              <a:rPr kumimoji="0" lang="de-DE" sz="1400" b="0" i="0" u="none" strike="noStrike" kern="1200" cap="none" spc="0" normalizeH="0" baseline="0" noProof="0" dirty="0">
                <a:ln>
                  <a:noFill/>
                </a:ln>
                <a:solidFill>
                  <a:schemeClr val="tx1"/>
                </a:solidFill>
                <a:effectLst/>
                <a:uLnTx/>
                <a:uFillTx/>
                <a:latin typeface="Calibri" panose="020F0502020204030204" pitchFamily="34" charset="0"/>
                <a:ea typeface="+mn-ea"/>
                <a:cs typeface="+mn-cs"/>
              </a:rPr>
              <a:t> </a:t>
            </a:r>
            <a:r>
              <a:rPr kumimoji="0" lang="de-DE" sz="1400" b="0" i="0" u="none" strike="noStrike" kern="1200" cap="none" spc="0" normalizeH="0" baseline="0" noProof="0" dirty="0" err="1">
                <a:ln>
                  <a:noFill/>
                </a:ln>
                <a:solidFill>
                  <a:schemeClr val="tx1"/>
                </a:solidFill>
                <a:effectLst/>
                <a:uLnTx/>
                <a:uFillTx/>
                <a:latin typeface="Calibri" panose="020F0502020204030204" pitchFamily="34" charset="0"/>
                <a:ea typeface="+mn-ea"/>
                <a:cs typeface="+mn-cs"/>
              </a:rPr>
              <a:t>augmentation</a:t>
            </a:r>
            <a:endParaRPr kumimoji="0" lang="de-DE" sz="1400" b="0" i="0" u="none" strike="noStrike" kern="1200" cap="none" spc="0" normalizeH="0" baseline="0" noProof="0" dirty="0">
              <a:ln>
                <a:noFill/>
              </a:ln>
              <a:solidFill>
                <a:schemeClr val="tx1"/>
              </a:solidFill>
              <a:effectLst/>
              <a:uLnTx/>
              <a:uFillTx/>
              <a:latin typeface="Calibri" panose="020F0502020204030204" pitchFamily="34" charset="0"/>
              <a:ea typeface="+mn-ea"/>
              <a:cs typeface="+mn-cs"/>
            </a:endParaRPr>
          </a:p>
        </p:txBody>
      </p:sp>
      <p:sp>
        <p:nvSpPr>
          <p:cNvPr id="125" name="Textfeld 124">
            <a:extLst>
              <a:ext uri="{FF2B5EF4-FFF2-40B4-BE49-F238E27FC236}">
                <a16:creationId xmlns:a16="http://schemas.microsoft.com/office/drawing/2014/main" id="{90CED5B9-D327-4214-8B9E-31C116005FA9}"/>
              </a:ext>
            </a:extLst>
          </p:cNvPr>
          <p:cNvSpPr txBox="1"/>
          <p:nvPr/>
        </p:nvSpPr>
        <p:spPr>
          <a:xfrm>
            <a:off x="8752079" y="5726479"/>
            <a:ext cx="1574800"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dirty="0" err="1">
                <a:ln>
                  <a:noFill/>
                </a:ln>
                <a:solidFill>
                  <a:srgbClr val="000000"/>
                </a:solidFill>
                <a:effectLst/>
                <a:uLnTx/>
                <a:uFillTx/>
                <a:latin typeface="Calibri" panose="020F0502020204030204" pitchFamily="34" charset="0"/>
                <a:ea typeface="+mn-ea"/>
                <a:cs typeface="+mn-cs"/>
              </a:rPr>
              <a:t>calibration</a:t>
            </a:r>
            <a:r>
              <a:rPr kumimoji="0" lang="de-DE" sz="14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 </a:t>
            </a:r>
            <a:r>
              <a:rPr kumimoji="0" lang="de-DE" sz="1400" b="0" i="0" u="none" strike="noStrike" kern="1200" cap="none" spc="0" normalizeH="0" baseline="0" noProof="0" dirty="0" err="1">
                <a:ln>
                  <a:noFill/>
                </a:ln>
                <a:solidFill>
                  <a:srgbClr val="000000"/>
                </a:solidFill>
                <a:effectLst/>
                <a:uLnTx/>
                <a:uFillTx/>
                <a:latin typeface="Calibri" panose="020F0502020204030204" pitchFamily="34" charset="0"/>
                <a:ea typeface="+mn-ea"/>
                <a:cs typeface="+mn-cs"/>
              </a:rPr>
              <a:t>error</a:t>
            </a:r>
            <a:r>
              <a:rPr kumimoji="0" lang="de-DE" sz="14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 </a:t>
            </a:r>
            <a:r>
              <a:rPr kumimoji="0" lang="de-DE" sz="1400" b="0" i="0" u="none" strike="noStrike" kern="1200" cap="none" spc="0" normalizeH="0" baseline="0" noProof="0" dirty="0">
                <a:ln>
                  <a:noFill/>
                </a:ln>
                <a:solidFill>
                  <a:srgbClr val="000000"/>
                </a:solidFill>
                <a:effectLst/>
                <a:uLnTx/>
                <a:uFillTx/>
                <a:latin typeface="Arial"/>
                <a:ea typeface="+mn-ea"/>
                <a:cs typeface="+mn-cs"/>
              </a:rPr>
              <a:t> </a:t>
            </a:r>
          </a:p>
        </p:txBody>
      </p:sp>
      <p:sp>
        <p:nvSpPr>
          <p:cNvPr id="126" name="Textfeld 125">
            <a:extLst>
              <a:ext uri="{FF2B5EF4-FFF2-40B4-BE49-F238E27FC236}">
                <a16:creationId xmlns:a16="http://schemas.microsoft.com/office/drawing/2014/main" id="{C32F3A51-D1C1-4122-AA85-35E3D0981FC6}"/>
              </a:ext>
            </a:extLst>
          </p:cNvPr>
          <p:cNvSpPr txBox="1"/>
          <p:nvPr/>
        </p:nvSpPr>
        <p:spPr>
          <a:xfrm>
            <a:off x="5353960" y="5726478"/>
            <a:ext cx="1574800"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dirty="0" err="1">
                <a:ln>
                  <a:noFill/>
                </a:ln>
                <a:solidFill>
                  <a:srgbClr val="000000"/>
                </a:solidFill>
                <a:effectLst/>
                <a:uLnTx/>
                <a:uFillTx/>
                <a:latin typeface="Calibri" panose="020F0502020204030204" pitchFamily="34" charset="0"/>
                <a:ea typeface="+mn-ea"/>
                <a:cs typeface="+mn-cs"/>
              </a:rPr>
              <a:t>Bayesian</a:t>
            </a:r>
            <a:r>
              <a:rPr kumimoji="0" lang="de-DE" sz="14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 </a:t>
            </a:r>
            <a:r>
              <a:rPr kumimoji="0" lang="de-DE" sz="1400" b="0" i="0" u="none" strike="noStrike" kern="1200" cap="none" spc="0" normalizeH="0" baseline="0" noProof="0" dirty="0" err="1">
                <a:ln>
                  <a:noFill/>
                </a:ln>
                <a:solidFill>
                  <a:srgbClr val="000000"/>
                </a:solidFill>
                <a:effectLst/>
                <a:uLnTx/>
                <a:uFillTx/>
                <a:latin typeface="Calibri" panose="020F0502020204030204" pitchFamily="34" charset="0"/>
                <a:ea typeface="+mn-ea"/>
                <a:cs typeface="+mn-cs"/>
              </a:rPr>
              <a:t>methods</a:t>
            </a:r>
            <a:endParaRPr kumimoji="0" lang="de-DE" sz="14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dirty="0" err="1">
                <a:ln>
                  <a:noFill/>
                </a:ln>
                <a:solidFill>
                  <a:srgbClr val="000000"/>
                </a:solidFill>
                <a:effectLst/>
                <a:uLnTx/>
                <a:uFillTx/>
                <a:latin typeface="Calibri" panose="020F0502020204030204" pitchFamily="34" charset="0"/>
                <a:ea typeface="+mn-ea"/>
                <a:cs typeface="+mn-cs"/>
              </a:rPr>
              <a:t>Ensemle</a:t>
            </a:r>
            <a:r>
              <a:rPr kumimoji="0" lang="de-DE" sz="14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 </a:t>
            </a:r>
            <a:r>
              <a:rPr kumimoji="0" lang="de-DE" sz="1400" b="0" i="0" u="none" strike="noStrike" kern="1200" cap="none" spc="0" normalizeH="0" baseline="0" noProof="0" dirty="0" err="1">
                <a:ln>
                  <a:noFill/>
                </a:ln>
                <a:solidFill>
                  <a:srgbClr val="000000"/>
                </a:solidFill>
                <a:effectLst/>
                <a:uLnTx/>
                <a:uFillTx/>
                <a:latin typeface="Calibri" panose="020F0502020204030204" pitchFamily="34" charset="0"/>
                <a:ea typeface="+mn-ea"/>
                <a:cs typeface="+mn-cs"/>
              </a:rPr>
              <a:t>methods</a:t>
            </a:r>
            <a:r>
              <a:rPr kumimoji="0" lang="de-DE" sz="14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  </a:t>
            </a:r>
            <a:r>
              <a:rPr kumimoji="0" lang="de-DE" sz="1400" b="0" i="0" u="none" strike="noStrike" kern="1200" cap="none" spc="0" normalizeH="0" baseline="0" noProof="0" dirty="0">
                <a:ln>
                  <a:noFill/>
                </a:ln>
                <a:solidFill>
                  <a:srgbClr val="000000"/>
                </a:solidFill>
                <a:effectLst/>
                <a:uLnTx/>
                <a:uFillTx/>
                <a:latin typeface="Arial"/>
                <a:ea typeface="+mn-ea"/>
                <a:cs typeface="+mn-cs"/>
              </a:rPr>
              <a:t> </a:t>
            </a:r>
          </a:p>
        </p:txBody>
      </p:sp>
      <p:sp>
        <p:nvSpPr>
          <p:cNvPr id="127" name="Textfeld 126">
            <a:extLst>
              <a:ext uri="{FF2B5EF4-FFF2-40B4-BE49-F238E27FC236}">
                <a16:creationId xmlns:a16="http://schemas.microsoft.com/office/drawing/2014/main" id="{36338A8B-06A4-4DB9-B108-6A6DFE236196}"/>
              </a:ext>
            </a:extLst>
          </p:cNvPr>
          <p:cNvSpPr txBox="1"/>
          <p:nvPr/>
        </p:nvSpPr>
        <p:spPr>
          <a:xfrm>
            <a:off x="7177279" y="3889243"/>
            <a:ext cx="1574800"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feature </a:t>
            </a:r>
            <a:r>
              <a:rPr kumimoji="0" lang="de-DE" sz="1400" b="0" i="0" u="none" strike="noStrike" kern="1200" cap="none" spc="0" normalizeH="0" baseline="0" noProof="0" dirty="0" err="1">
                <a:ln>
                  <a:noFill/>
                </a:ln>
                <a:solidFill>
                  <a:srgbClr val="000000"/>
                </a:solidFill>
                <a:effectLst/>
                <a:uLnTx/>
                <a:uFillTx/>
                <a:latin typeface="Calibri" panose="020F0502020204030204" pitchFamily="34" charset="0"/>
                <a:ea typeface="+mn-ea"/>
                <a:cs typeface="+mn-cs"/>
              </a:rPr>
              <a:t>importance</a:t>
            </a:r>
            <a:r>
              <a:rPr kumimoji="0" lang="de-DE" sz="14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 </a:t>
            </a:r>
            <a:r>
              <a:rPr kumimoji="0" lang="de-DE" sz="1400" b="0" i="0" u="none" strike="noStrike" kern="1200" cap="none" spc="0" normalizeH="0" baseline="0" noProof="0" dirty="0">
                <a:ln>
                  <a:noFill/>
                </a:ln>
                <a:solidFill>
                  <a:srgbClr val="000000"/>
                </a:solidFill>
                <a:effectLst/>
                <a:uLnTx/>
                <a:uFillTx/>
                <a:latin typeface="Arial"/>
                <a:ea typeface="+mn-ea"/>
                <a:cs typeface="+mn-cs"/>
              </a:rPr>
              <a:t> </a:t>
            </a:r>
          </a:p>
        </p:txBody>
      </p:sp>
      <p:sp>
        <p:nvSpPr>
          <p:cNvPr id="128" name="Textfeld 127">
            <a:extLst>
              <a:ext uri="{FF2B5EF4-FFF2-40B4-BE49-F238E27FC236}">
                <a16:creationId xmlns:a16="http://schemas.microsoft.com/office/drawing/2014/main" id="{DD873D21-D02C-4D98-BBE9-A131D8AE6AA3}"/>
              </a:ext>
            </a:extLst>
          </p:cNvPr>
          <p:cNvSpPr txBox="1"/>
          <p:nvPr/>
        </p:nvSpPr>
        <p:spPr>
          <a:xfrm>
            <a:off x="7177279" y="4394528"/>
            <a:ext cx="1574800"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dirty="0" err="1">
                <a:ln>
                  <a:noFill/>
                </a:ln>
                <a:solidFill>
                  <a:srgbClr val="000000"/>
                </a:solidFill>
                <a:effectLst/>
                <a:uLnTx/>
                <a:uFillTx/>
                <a:latin typeface="Calibri" panose="020F0502020204030204" pitchFamily="34" charset="0"/>
                <a:ea typeface="+mn-ea"/>
                <a:cs typeface="+mn-cs"/>
              </a:rPr>
              <a:t>surrogate</a:t>
            </a:r>
            <a:r>
              <a:rPr kumimoji="0" lang="de-DE" sz="14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 </a:t>
            </a:r>
            <a:r>
              <a:rPr kumimoji="0" lang="de-DE" sz="1400" b="0" i="0" u="none" strike="noStrike" kern="1200" cap="none" spc="0" normalizeH="0" baseline="0" noProof="0" dirty="0" err="1">
                <a:ln>
                  <a:noFill/>
                </a:ln>
                <a:solidFill>
                  <a:srgbClr val="000000"/>
                </a:solidFill>
                <a:effectLst/>
                <a:uLnTx/>
                <a:uFillTx/>
                <a:latin typeface="Calibri" panose="020F0502020204030204" pitchFamily="34" charset="0"/>
                <a:ea typeface="+mn-ea"/>
                <a:cs typeface="+mn-cs"/>
              </a:rPr>
              <a:t>models</a:t>
            </a:r>
            <a:endParaRPr kumimoji="0" lang="de-DE" sz="1400" b="0" i="0" u="none" strike="noStrike" kern="1200" cap="none" spc="0" normalizeH="0" baseline="0" noProof="0" dirty="0">
              <a:ln>
                <a:noFill/>
              </a:ln>
              <a:solidFill>
                <a:srgbClr val="000000"/>
              </a:solidFill>
              <a:effectLst/>
              <a:uLnTx/>
              <a:uFillTx/>
              <a:latin typeface="Arial"/>
              <a:ea typeface="+mn-ea"/>
              <a:cs typeface="+mn-cs"/>
            </a:endParaRPr>
          </a:p>
        </p:txBody>
      </p:sp>
      <p:sp>
        <p:nvSpPr>
          <p:cNvPr id="129" name="Textfeld 128">
            <a:extLst>
              <a:ext uri="{FF2B5EF4-FFF2-40B4-BE49-F238E27FC236}">
                <a16:creationId xmlns:a16="http://schemas.microsoft.com/office/drawing/2014/main" id="{468E728A-B1FC-4B4F-BF11-BE62E2C22BDA}"/>
              </a:ext>
            </a:extLst>
          </p:cNvPr>
          <p:cNvSpPr txBox="1"/>
          <p:nvPr/>
        </p:nvSpPr>
        <p:spPr>
          <a:xfrm>
            <a:off x="8752079" y="2162814"/>
            <a:ext cx="1574800"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dirty="0" err="1">
                <a:ln>
                  <a:noFill/>
                </a:ln>
                <a:solidFill>
                  <a:srgbClr val="000000"/>
                </a:solidFill>
                <a:effectLst/>
                <a:uLnTx/>
                <a:uFillTx/>
                <a:latin typeface="Calibri" panose="020F0502020204030204" pitchFamily="34" charset="0"/>
                <a:ea typeface="+mn-ea"/>
                <a:cs typeface="+mn-cs"/>
              </a:rPr>
              <a:t>bias</a:t>
            </a:r>
            <a:r>
              <a:rPr kumimoji="0" lang="de-DE" sz="14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 </a:t>
            </a:r>
            <a:r>
              <a:rPr kumimoji="0" lang="de-DE" sz="1400" b="0" i="0" u="none" strike="noStrike" kern="1200" cap="none" spc="0" normalizeH="0" baseline="0" noProof="0" dirty="0" err="1">
                <a:ln>
                  <a:noFill/>
                </a:ln>
                <a:solidFill>
                  <a:srgbClr val="000000"/>
                </a:solidFill>
                <a:effectLst/>
                <a:uLnTx/>
                <a:uFillTx/>
                <a:latin typeface="Calibri" panose="020F0502020204030204" pitchFamily="34" charset="0"/>
                <a:ea typeface="+mn-ea"/>
                <a:cs typeface="+mn-cs"/>
              </a:rPr>
              <a:t>variance</a:t>
            </a:r>
            <a:r>
              <a:rPr kumimoji="0" lang="de-DE" sz="14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 </a:t>
            </a:r>
            <a:r>
              <a:rPr kumimoji="0" lang="de-DE" sz="1400" b="0" i="0" u="none" strike="noStrike" kern="1200" cap="none" spc="0" normalizeH="0" baseline="0" noProof="0" dirty="0" err="1">
                <a:ln>
                  <a:noFill/>
                </a:ln>
                <a:solidFill>
                  <a:srgbClr val="000000"/>
                </a:solidFill>
                <a:effectLst/>
                <a:uLnTx/>
                <a:uFillTx/>
                <a:latin typeface="Calibri" panose="020F0502020204030204" pitchFamily="34" charset="0"/>
                <a:ea typeface="+mn-ea"/>
                <a:cs typeface="+mn-cs"/>
              </a:rPr>
              <a:t>confusion</a:t>
            </a:r>
            <a:r>
              <a:rPr kumimoji="0" lang="de-DE" sz="14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 </a:t>
            </a:r>
            <a:r>
              <a:rPr kumimoji="0" lang="de-DE" sz="1400" b="0" i="0" u="none" strike="noStrike" kern="1200" cap="none" spc="0" normalizeH="0" baseline="0" noProof="0" dirty="0" err="1">
                <a:ln>
                  <a:noFill/>
                </a:ln>
                <a:solidFill>
                  <a:srgbClr val="000000"/>
                </a:solidFill>
                <a:effectLst/>
                <a:uLnTx/>
                <a:uFillTx/>
                <a:latin typeface="Calibri" panose="020F0502020204030204" pitchFamily="34" charset="0"/>
                <a:ea typeface="+mn-ea"/>
                <a:cs typeface="+mn-cs"/>
              </a:rPr>
              <a:t>matrix</a:t>
            </a:r>
            <a:r>
              <a:rPr kumimoji="0" lang="de-DE" sz="14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a:t>
            </a:r>
            <a:endParaRPr kumimoji="0" lang="de-DE" sz="1400" b="0" i="0" u="none" strike="noStrike" kern="1200" cap="none" spc="0" normalizeH="0" baseline="0" noProof="0" dirty="0">
              <a:ln>
                <a:noFill/>
              </a:ln>
              <a:solidFill>
                <a:srgbClr val="000000"/>
              </a:solidFill>
              <a:effectLst/>
              <a:uLnTx/>
              <a:uFillTx/>
              <a:latin typeface="Arial"/>
              <a:ea typeface="+mn-ea"/>
              <a:cs typeface="+mn-cs"/>
            </a:endParaRPr>
          </a:p>
        </p:txBody>
      </p:sp>
      <p:sp>
        <p:nvSpPr>
          <p:cNvPr id="12" name="Textfeld 11">
            <a:extLst>
              <a:ext uri="{FF2B5EF4-FFF2-40B4-BE49-F238E27FC236}">
                <a16:creationId xmlns:a16="http://schemas.microsoft.com/office/drawing/2014/main" id="{FA3352E9-AE29-4FB0-9AF1-428CC56E1584}"/>
              </a:ext>
            </a:extLst>
          </p:cNvPr>
          <p:cNvSpPr txBox="1"/>
          <p:nvPr/>
        </p:nvSpPr>
        <p:spPr>
          <a:xfrm>
            <a:off x="5454250" y="838633"/>
            <a:ext cx="468398"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3200" b="0" i="0" u="none" strike="noStrike" kern="1200" cap="none" spc="0" normalizeH="0" baseline="0" noProof="0" dirty="0">
                <a:ln>
                  <a:noFill/>
                </a:ln>
                <a:solidFill>
                  <a:srgbClr val="000000"/>
                </a:solidFill>
                <a:effectLst/>
                <a:uLnTx/>
                <a:uFillTx/>
                <a:latin typeface="Arial"/>
                <a:ea typeface="+mn-ea"/>
                <a:cs typeface="+mn-cs"/>
              </a:rPr>
              <a:t>…</a:t>
            </a:r>
          </a:p>
        </p:txBody>
      </p:sp>
      <p:sp>
        <p:nvSpPr>
          <p:cNvPr id="130" name="Textfeld 129">
            <a:extLst>
              <a:ext uri="{FF2B5EF4-FFF2-40B4-BE49-F238E27FC236}">
                <a16:creationId xmlns:a16="http://schemas.microsoft.com/office/drawing/2014/main" id="{28612301-5C7C-4945-94BC-E4300915CBAD}"/>
              </a:ext>
            </a:extLst>
          </p:cNvPr>
          <p:cNvSpPr txBox="1"/>
          <p:nvPr/>
        </p:nvSpPr>
        <p:spPr>
          <a:xfrm>
            <a:off x="7215379" y="862037"/>
            <a:ext cx="468398"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3200" b="0" i="0" u="none" strike="noStrike" kern="1200" cap="none" spc="0" normalizeH="0" baseline="0" noProof="0" dirty="0">
                <a:ln>
                  <a:noFill/>
                </a:ln>
                <a:solidFill>
                  <a:srgbClr val="000000"/>
                </a:solidFill>
                <a:effectLst/>
                <a:uLnTx/>
                <a:uFillTx/>
                <a:latin typeface="Arial"/>
                <a:ea typeface="+mn-ea"/>
                <a:cs typeface="+mn-cs"/>
              </a:rPr>
              <a:t>…</a:t>
            </a:r>
          </a:p>
        </p:txBody>
      </p:sp>
      <p:sp>
        <p:nvSpPr>
          <p:cNvPr id="131" name="Textfeld 130">
            <a:extLst>
              <a:ext uri="{FF2B5EF4-FFF2-40B4-BE49-F238E27FC236}">
                <a16:creationId xmlns:a16="http://schemas.microsoft.com/office/drawing/2014/main" id="{21FC551B-CDC4-4443-A2E8-39BC773FC045}"/>
              </a:ext>
            </a:extLst>
          </p:cNvPr>
          <p:cNvSpPr txBox="1"/>
          <p:nvPr/>
        </p:nvSpPr>
        <p:spPr>
          <a:xfrm>
            <a:off x="11046682" y="803154"/>
            <a:ext cx="468398"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3200" b="0" i="0" u="none" strike="noStrike" kern="1200" cap="none" spc="0" normalizeH="0" baseline="0" noProof="0" dirty="0">
                <a:ln>
                  <a:noFill/>
                </a:ln>
                <a:solidFill>
                  <a:srgbClr val="000000"/>
                </a:solidFill>
                <a:effectLst/>
                <a:uLnTx/>
                <a:uFillTx/>
                <a:latin typeface="Arial"/>
                <a:ea typeface="+mn-ea"/>
                <a:cs typeface="+mn-cs"/>
              </a:rPr>
              <a:t>…</a:t>
            </a:r>
          </a:p>
        </p:txBody>
      </p:sp>
      <p:sp>
        <p:nvSpPr>
          <p:cNvPr id="132" name="Textfeld 131">
            <a:extLst>
              <a:ext uri="{FF2B5EF4-FFF2-40B4-BE49-F238E27FC236}">
                <a16:creationId xmlns:a16="http://schemas.microsoft.com/office/drawing/2014/main" id="{8D5F5733-B563-48F4-9593-BA22EC6527CC}"/>
              </a:ext>
            </a:extLst>
          </p:cNvPr>
          <p:cNvSpPr txBox="1"/>
          <p:nvPr/>
        </p:nvSpPr>
        <p:spPr>
          <a:xfrm>
            <a:off x="7280658" y="2039703"/>
            <a:ext cx="468398"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3200" b="0" i="0" u="none" strike="noStrike" kern="1200" cap="none" spc="0" normalizeH="0" baseline="0" noProof="0" dirty="0">
                <a:ln>
                  <a:noFill/>
                </a:ln>
                <a:solidFill>
                  <a:srgbClr val="000000"/>
                </a:solidFill>
                <a:effectLst/>
                <a:uLnTx/>
                <a:uFillTx/>
                <a:latin typeface="Arial"/>
                <a:ea typeface="+mn-ea"/>
                <a:cs typeface="+mn-cs"/>
              </a:rPr>
              <a:t>…</a:t>
            </a:r>
          </a:p>
        </p:txBody>
      </p:sp>
      <p:sp>
        <p:nvSpPr>
          <p:cNvPr id="133" name="Textfeld 132">
            <a:extLst>
              <a:ext uri="{FF2B5EF4-FFF2-40B4-BE49-F238E27FC236}">
                <a16:creationId xmlns:a16="http://schemas.microsoft.com/office/drawing/2014/main" id="{AD7FA44C-27A5-4C1A-8ADA-D2C8AA0F5B84}"/>
              </a:ext>
            </a:extLst>
          </p:cNvPr>
          <p:cNvSpPr txBox="1"/>
          <p:nvPr/>
        </p:nvSpPr>
        <p:spPr>
          <a:xfrm>
            <a:off x="3195596" y="2039703"/>
            <a:ext cx="468398"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3200" b="0" i="0" u="none" strike="noStrike" kern="1200" cap="none" spc="0" normalizeH="0" baseline="0" noProof="0" dirty="0">
                <a:ln>
                  <a:noFill/>
                </a:ln>
                <a:solidFill>
                  <a:srgbClr val="000000"/>
                </a:solidFill>
                <a:effectLst/>
                <a:uLnTx/>
                <a:uFillTx/>
                <a:latin typeface="Arial"/>
                <a:ea typeface="+mn-ea"/>
                <a:cs typeface="+mn-cs"/>
              </a:rPr>
              <a:t>…</a:t>
            </a:r>
          </a:p>
        </p:txBody>
      </p:sp>
      <p:sp>
        <p:nvSpPr>
          <p:cNvPr id="134" name="Textfeld 133">
            <a:extLst>
              <a:ext uri="{FF2B5EF4-FFF2-40B4-BE49-F238E27FC236}">
                <a16:creationId xmlns:a16="http://schemas.microsoft.com/office/drawing/2014/main" id="{4283A627-8FF8-44B4-AA7F-A6C0B042CCF3}"/>
              </a:ext>
            </a:extLst>
          </p:cNvPr>
          <p:cNvSpPr txBox="1"/>
          <p:nvPr/>
        </p:nvSpPr>
        <p:spPr>
          <a:xfrm>
            <a:off x="5627602" y="3958931"/>
            <a:ext cx="468398"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3200" b="0" i="0" u="none" strike="noStrike" kern="1200" cap="none" spc="0" normalizeH="0" baseline="0" noProof="0" dirty="0">
                <a:ln>
                  <a:noFill/>
                </a:ln>
                <a:solidFill>
                  <a:srgbClr val="000000"/>
                </a:solidFill>
                <a:effectLst/>
                <a:uLnTx/>
                <a:uFillTx/>
                <a:latin typeface="Arial"/>
                <a:ea typeface="+mn-ea"/>
                <a:cs typeface="+mn-cs"/>
              </a:rPr>
              <a:t>…</a:t>
            </a:r>
          </a:p>
        </p:txBody>
      </p:sp>
      <p:sp>
        <p:nvSpPr>
          <p:cNvPr id="135" name="Textfeld 134">
            <a:extLst>
              <a:ext uri="{FF2B5EF4-FFF2-40B4-BE49-F238E27FC236}">
                <a16:creationId xmlns:a16="http://schemas.microsoft.com/office/drawing/2014/main" id="{653FC8A7-16D0-4F7C-9712-939F16DC2894}"/>
              </a:ext>
            </a:extLst>
          </p:cNvPr>
          <p:cNvSpPr txBox="1"/>
          <p:nvPr/>
        </p:nvSpPr>
        <p:spPr>
          <a:xfrm>
            <a:off x="3239841" y="3889243"/>
            <a:ext cx="468398"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3200" b="0" i="0" u="none" strike="noStrike" kern="1200" cap="none" spc="0" normalizeH="0" baseline="0" noProof="0" dirty="0">
                <a:ln>
                  <a:noFill/>
                </a:ln>
                <a:solidFill>
                  <a:srgbClr val="000000"/>
                </a:solidFill>
                <a:effectLst/>
                <a:uLnTx/>
                <a:uFillTx/>
                <a:latin typeface="Arial"/>
                <a:ea typeface="+mn-ea"/>
                <a:cs typeface="+mn-cs"/>
              </a:rPr>
              <a:t>…</a:t>
            </a:r>
          </a:p>
        </p:txBody>
      </p:sp>
      <p:sp>
        <p:nvSpPr>
          <p:cNvPr id="136" name="Textfeld 135">
            <a:extLst>
              <a:ext uri="{FF2B5EF4-FFF2-40B4-BE49-F238E27FC236}">
                <a16:creationId xmlns:a16="http://schemas.microsoft.com/office/drawing/2014/main" id="{BC92652B-61B7-4ADD-AA86-F60FAF29467B}"/>
              </a:ext>
            </a:extLst>
          </p:cNvPr>
          <p:cNvSpPr txBox="1"/>
          <p:nvPr/>
        </p:nvSpPr>
        <p:spPr>
          <a:xfrm>
            <a:off x="1508332" y="988725"/>
            <a:ext cx="468398"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3200" b="0" i="0" u="none" strike="noStrike" kern="1200" cap="none" spc="0" normalizeH="0" baseline="0" noProof="0" dirty="0">
                <a:ln>
                  <a:noFill/>
                </a:ln>
                <a:solidFill>
                  <a:srgbClr val="000000"/>
                </a:solidFill>
                <a:effectLst/>
                <a:uLnTx/>
                <a:uFillTx/>
                <a:latin typeface="Arial"/>
                <a:ea typeface="+mn-ea"/>
                <a:cs typeface="+mn-cs"/>
              </a:rPr>
              <a:t>…</a:t>
            </a:r>
          </a:p>
        </p:txBody>
      </p:sp>
      <p:sp>
        <p:nvSpPr>
          <p:cNvPr id="137" name="Textfeld 136">
            <a:extLst>
              <a:ext uri="{FF2B5EF4-FFF2-40B4-BE49-F238E27FC236}">
                <a16:creationId xmlns:a16="http://schemas.microsoft.com/office/drawing/2014/main" id="{B01C708C-CE58-4D63-92E5-AB66E5AFB71A}"/>
              </a:ext>
            </a:extLst>
          </p:cNvPr>
          <p:cNvSpPr txBox="1"/>
          <p:nvPr/>
        </p:nvSpPr>
        <p:spPr>
          <a:xfrm>
            <a:off x="1514743" y="2220751"/>
            <a:ext cx="468398"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3200" b="0" i="0" u="none" strike="noStrike" kern="1200" cap="none" spc="0" normalizeH="0" baseline="0" noProof="0" dirty="0">
                <a:ln>
                  <a:noFill/>
                </a:ln>
                <a:solidFill>
                  <a:srgbClr val="000000"/>
                </a:solidFill>
                <a:effectLst/>
                <a:uLnTx/>
                <a:uFillTx/>
                <a:latin typeface="Arial"/>
                <a:ea typeface="+mn-ea"/>
                <a:cs typeface="+mn-cs"/>
              </a:rPr>
              <a:t>…</a:t>
            </a:r>
          </a:p>
        </p:txBody>
      </p:sp>
      <p:sp>
        <p:nvSpPr>
          <p:cNvPr id="138" name="Textfeld 137">
            <a:extLst>
              <a:ext uri="{FF2B5EF4-FFF2-40B4-BE49-F238E27FC236}">
                <a16:creationId xmlns:a16="http://schemas.microsoft.com/office/drawing/2014/main" id="{735F8ED7-7194-43E2-972A-EBCADB5A4AE8}"/>
              </a:ext>
            </a:extLst>
          </p:cNvPr>
          <p:cNvSpPr txBox="1"/>
          <p:nvPr/>
        </p:nvSpPr>
        <p:spPr>
          <a:xfrm>
            <a:off x="1488806" y="3889243"/>
            <a:ext cx="468398"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3200" b="0" i="0" u="none" strike="noStrike" kern="1200" cap="none" spc="0" normalizeH="0" baseline="0" noProof="0" dirty="0">
                <a:ln>
                  <a:noFill/>
                </a:ln>
                <a:solidFill>
                  <a:srgbClr val="000000"/>
                </a:solidFill>
                <a:effectLst/>
                <a:uLnTx/>
                <a:uFillTx/>
                <a:latin typeface="Arial"/>
                <a:ea typeface="+mn-ea"/>
                <a:cs typeface="+mn-cs"/>
              </a:rPr>
              <a:t>…</a:t>
            </a:r>
          </a:p>
        </p:txBody>
      </p:sp>
      <p:sp>
        <p:nvSpPr>
          <p:cNvPr id="139" name="Textfeld 138">
            <a:extLst>
              <a:ext uri="{FF2B5EF4-FFF2-40B4-BE49-F238E27FC236}">
                <a16:creationId xmlns:a16="http://schemas.microsoft.com/office/drawing/2014/main" id="{BFB9DFB8-7CDA-4A90-A916-606C10C0E096}"/>
              </a:ext>
            </a:extLst>
          </p:cNvPr>
          <p:cNvSpPr txBox="1"/>
          <p:nvPr/>
        </p:nvSpPr>
        <p:spPr>
          <a:xfrm>
            <a:off x="3260526" y="5497692"/>
            <a:ext cx="468398"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3200" b="0" i="0" u="none" strike="noStrike" kern="1200" cap="none" spc="0" normalizeH="0" baseline="0" noProof="0" dirty="0">
                <a:ln>
                  <a:noFill/>
                </a:ln>
                <a:solidFill>
                  <a:srgbClr val="000000"/>
                </a:solidFill>
                <a:effectLst/>
                <a:uLnTx/>
                <a:uFillTx/>
                <a:latin typeface="Arial"/>
                <a:ea typeface="+mn-ea"/>
                <a:cs typeface="+mn-cs"/>
              </a:rPr>
              <a:t>…</a:t>
            </a:r>
          </a:p>
        </p:txBody>
      </p:sp>
      <p:sp>
        <p:nvSpPr>
          <p:cNvPr id="140" name="Textfeld 139">
            <a:extLst>
              <a:ext uri="{FF2B5EF4-FFF2-40B4-BE49-F238E27FC236}">
                <a16:creationId xmlns:a16="http://schemas.microsoft.com/office/drawing/2014/main" id="{304CB639-BB08-4C89-B482-B1781A8E19D9}"/>
              </a:ext>
            </a:extLst>
          </p:cNvPr>
          <p:cNvSpPr txBox="1"/>
          <p:nvPr/>
        </p:nvSpPr>
        <p:spPr>
          <a:xfrm>
            <a:off x="1509491" y="5497692"/>
            <a:ext cx="468398"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3200" b="0" i="0" u="none" strike="noStrike" kern="1200" cap="none" spc="0" normalizeH="0" baseline="0" noProof="0" dirty="0">
                <a:ln>
                  <a:noFill/>
                </a:ln>
                <a:solidFill>
                  <a:srgbClr val="000000"/>
                </a:solidFill>
                <a:effectLst/>
                <a:uLnTx/>
                <a:uFillTx/>
                <a:latin typeface="Arial"/>
                <a:ea typeface="+mn-ea"/>
                <a:cs typeface="+mn-cs"/>
              </a:rPr>
              <a:t>…</a:t>
            </a:r>
          </a:p>
        </p:txBody>
      </p:sp>
      <p:sp>
        <p:nvSpPr>
          <p:cNvPr id="141" name="Textfeld 140">
            <a:extLst>
              <a:ext uri="{FF2B5EF4-FFF2-40B4-BE49-F238E27FC236}">
                <a16:creationId xmlns:a16="http://schemas.microsoft.com/office/drawing/2014/main" id="{3D73DF67-A215-4C2E-8D94-19E4FE39595A}"/>
              </a:ext>
            </a:extLst>
          </p:cNvPr>
          <p:cNvSpPr txBox="1"/>
          <p:nvPr/>
        </p:nvSpPr>
        <p:spPr>
          <a:xfrm>
            <a:off x="11046682" y="3803117"/>
            <a:ext cx="468398"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3200" b="0" i="0" u="none" strike="noStrike" kern="1200" cap="none" spc="0" normalizeH="0" baseline="0" noProof="0" dirty="0">
                <a:ln>
                  <a:noFill/>
                </a:ln>
                <a:solidFill>
                  <a:srgbClr val="000000"/>
                </a:solidFill>
                <a:effectLst/>
                <a:uLnTx/>
                <a:uFillTx/>
                <a:latin typeface="Arial"/>
                <a:ea typeface="+mn-ea"/>
                <a:cs typeface="+mn-cs"/>
              </a:rPr>
              <a:t>…</a:t>
            </a:r>
          </a:p>
        </p:txBody>
      </p:sp>
      <p:sp>
        <p:nvSpPr>
          <p:cNvPr id="142" name="Textfeld 141">
            <a:extLst>
              <a:ext uri="{FF2B5EF4-FFF2-40B4-BE49-F238E27FC236}">
                <a16:creationId xmlns:a16="http://schemas.microsoft.com/office/drawing/2014/main" id="{10E6E27D-F5EA-4258-A7A9-9728D84ED9B7}"/>
              </a:ext>
            </a:extLst>
          </p:cNvPr>
          <p:cNvSpPr txBox="1"/>
          <p:nvPr/>
        </p:nvSpPr>
        <p:spPr>
          <a:xfrm>
            <a:off x="9295647" y="3803117"/>
            <a:ext cx="468398"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3200" b="0" i="0" u="none" strike="noStrike" kern="1200" cap="none" spc="0" normalizeH="0" baseline="0" noProof="0" dirty="0">
                <a:ln>
                  <a:noFill/>
                </a:ln>
                <a:solidFill>
                  <a:srgbClr val="000000"/>
                </a:solidFill>
                <a:effectLst/>
                <a:uLnTx/>
                <a:uFillTx/>
                <a:latin typeface="Arial"/>
                <a:ea typeface="+mn-ea"/>
                <a:cs typeface="+mn-cs"/>
              </a:rPr>
              <a:t>…</a:t>
            </a:r>
          </a:p>
        </p:txBody>
      </p:sp>
      <p:sp>
        <p:nvSpPr>
          <p:cNvPr id="143" name="Textfeld 142">
            <a:extLst>
              <a:ext uri="{FF2B5EF4-FFF2-40B4-BE49-F238E27FC236}">
                <a16:creationId xmlns:a16="http://schemas.microsoft.com/office/drawing/2014/main" id="{3E078081-7C75-44C0-9633-F9E41033BCDF}"/>
              </a:ext>
            </a:extLst>
          </p:cNvPr>
          <p:cNvSpPr txBox="1"/>
          <p:nvPr/>
        </p:nvSpPr>
        <p:spPr>
          <a:xfrm>
            <a:off x="11109590" y="5497692"/>
            <a:ext cx="468398"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3200" b="0" i="0" u="none" strike="noStrike" kern="1200" cap="none" spc="0" normalizeH="0" baseline="0" noProof="0" dirty="0">
                <a:ln>
                  <a:noFill/>
                </a:ln>
                <a:solidFill>
                  <a:srgbClr val="000000"/>
                </a:solidFill>
                <a:effectLst/>
                <a:uLnTx/>
                <a:uFillTx/>
                <a:latin typeface="Arial"/>
                <a:ea typeface="+mn-ea"/>
                <a:cs typeface="+mn-cs"/>
              </a:rPr>
              <a:t>…</a:t>
            </a:r>
          </a:p>
        </p:txBody>
      </p:sp>
    </p:spTree>
    <p:extLst>
      <p:ext uri="{BB962C8B-B14F-4D97-AF65-F5344CB8AC3E}">
        <p14:creationId xmlns:p14="http://schemas.microsoft.com/office/powerpoint/2010/main" val="1659831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1" nodeType="clickEffect">
                                  <p:stCondLst>
                                    <p:cond delay="0"/>
                                  </p:stCondLst>
                                  <p:childTnLst>
                                    <p:set>
                                      <p:cBhvr>
                                        <p:cTn id="6" dur="indefinite"/>
                                        <p:tgtEl>
                                          <p:spTgt spid="114"/>
                                        </p:tgtEl>
                                        <p:attrNameLst>
                                          <p:attrName>fillcolor</p:attrName>
                                        </p:attrNameLst>
                                      </p:cBhvr>
                                      <p:to>
                                        <p:clrVal>
                                          <a:schemeClr val="bg2"/>
                                        </p:clrVal>
                                      </p:to>
                                    </p:set>
                                    <p:set>
                                      <p:cBhvr>
                                        <p:cTn id="7" dur="indefinite"/>
                                        <p:tgtEl>
                                          <p:spTgt spid="114"/>
                                        </p:tgtEl>
                                        <p:attrNameLst>
                                          <p:attrName>fill.type</p:attrName>
                                        </p:attrNameLst>
                                      </p:cBhvr>
                                      <p:to>
                                        <p:strVal val="solid"/>
                                      </p:to>
                                    </p:set>
                                    <p:set>
                                      <p:cBhvr>
                                        <p:cTn id="8" dur="indefinite"/>
                                        <p:tgtEl>
                                          <p:spTgt spid="114"/>
                                        </p:tgtEl>
                                        <p:attrNameLst>
                                          <p:attrName>fill.on</p:attrName>
                                        </p:attrNameLst>
                                      </p:cBhvr>
                                      <p:to>
                                        <p:strVal val="true"/>
                                      </p:to>
                                    </p:set>
                                  </p:childTnLst>
                                </p:cTn>
                              </p:par>
                              <p:par>
                                <p:cTn id="9" presetID="1" presetClass="emph" presetSubtype="1" nodeType="withEffect">
                                  <p:stCondLst>
                                    <p:cond delay="0"/>
                                  </p:stCondLst>
                                  <p:childTnLst>
                                    <p:set>
                                      <p:cBhvr>
                                        <p:cTn id="10" dur="indefinite"/>
                                        <p:tgtEl>
                                          <p:spTgt spid="115"/>
                                        </p:tgtEl>
                                        <p:attrNameLst>
                                          <p:attrName>fillcolor</p:attrName>
                                        </p:attrNameLst>
                                      </p:cBhvr>
                                      <p:to>
                                        <p:clrVal>
                                          <a:schemeClr val="bg2"/>
                                        </p:clrVal>
                                      </p:to>
                                    </p:set>
                                    <p:set>
                                      <p:cBhvr>
                                        <p:cTn id="11" dur="indefinite"/>
                                        <p:tgtEl>
                                          <p:spTgt spid="115"/>
                                        </p:tgtEl>
                                        <p:attrNameLst>
                                          <p:attrName>fill.type</p:attrName>
                                        </p:attrNameLst>
                                      </p:cBhvr>
                                      <p:to>
                                        <p:strVal val="solid"/>
                                      </p:to>
                                    </p:set>
                                    <p:set>
                                      <p:cBhvr>
                                        <p:cTn id="12" dur="indefinite"/>
                                        <p:tgtEl>
                                          <p:spTgt spid="115"/>
                                        </p:tgtEl>
                                        <p:attrNameLst>
                                          <p:attrName>fill.on</p:attrName>
                                        </p:attrNameLst>
                                      </p:cBhvr>
                                      <p:to>
                                        <p:strVal val="true"/>
                                      </p:to>
                                    </p:set>
                                  </p:childTnLst>
                                </p:cTn>
                              </p:par>
                              <p:par>
                                <p:cTn id="13" presetID="1" presetClass="emph" presetSubtype="1" nodeType="withEffect">
                                  <p:stCondLst>
                                    <p:cond delay="0"/>
                                  </p:stCondLst>
                                  <p:childTnLst>
                                    <p:set>
                                      <p:cBhvr>
                                        <p:cTn id="14" dur="indefinite"/>
                                        <p:tgtEl>
                                          <p:spTgt spid="116"/>
                                        </p:tgtEl>
                                        <p:attrNameLst>
                                          <p:attrName>fillcolor</p:attrName>
                                        </p:attrNameLst>
                                      </p:cBhvr>
                                      <p:to>
                                        <p:clrVal>
                                          <a:schemeClr val="bg2"/>
                                        </p:clrVal>
                                      </p:to>
                                    </p:set>
                                    <p:set>
                                      <p:cBhvr>
                                        <p:cTn id="15" dur="indefinite"/>
                                        <p:tgtEl>
                                          <p:spTgt spid="116"/>
                                        </p:tgtEl>
                                        <p:attrNameLst>
                                          <p:attrName>fill.type</p:attrName>
                                        </p:attrNameLst>
                                      </p:cBhvr>
                                      <p:to>
                                        <p:strVal val="solid"/>
                                      </p:to>
                                    </p:set>
                                    <p:set>
                                      <p:cBhvr>
                                        <p:cTn id="16" dur="indefinite"/>
                                        <p:tgtEl>
                                          <p:spTgt spid="116"/>
                                        </p:tgtEl>
                                        <p:attrNameLst>
                                          <p:attrName>fill.on</p:attrName>
                                        </p:attrNameLst>
                                      </p:cBhvr>
                                      <p:to>
                                        <p:strVal val="true"/>
                                      </p:to>
                                    </p:set>
                                  </p:childTnLst>
                                </p:cTn>
                              </p:par>
                            </p:childTnLst>
                          </p:cTn>
                        </p:par>
                      </p:childTnLst>
                    </p:cTn>
                  </p:par>
                  <p:par>
                    <p:cTn id="17" fill="hold">
                      <p:stCondLst>
                        <p:cond delay="indefinite"/>
                      </p:stCondLst>
                      <p:childTnLst>
                        <p:par>
                          <p:cTn id="18" fill="hold">
                            <p:stCondLst>
                              <p:cond delay="0"/>
                            </p:stCondLst>
                            <p:childTnLst>
                              <p:par>
                                <p:cTn id="19" presetID="1" presetClass="emph" presetSubtype="2" fill="hold" nodeType="clickEffect">
                                  <p:stCondLst>
                                    <p:cond delay="0"/>
                                  </p:stCondLst>
                                  <p:childTnLst>
                                    <p:animClr clrSpc="rgb" dir="cw">
                                      <p:cBhvr>
                                        <p:cTn id="20" dur="2000" fill="hold"/>
                                        <p:tgtEl>
                                          <p:spTgt spid="117"/>
                                        </p:tgtEl>
                                        <p:attrNameLst>
                                          <p:attrName>fillcolor</p:attrName>
                                        </p:attrNameLst>
                                      </p:cBhvr>
                                      <p:to>
                                        <a:srgbClr val="FF9900"/>
                                      </p:to>
                                    </p:animClr>
                                    <p:set>
                                      <p:cBhvr>
                                        <p:cTn id="21" dur="2000" fill="hold"/>
                                        <p:tgtEl>
                                          <p:spTgt spid="117"/>
                                        </p:tgtEl>
                                        <p:attrNameLst>
                                          <p:attrName>fill.type</p:attrName>
                                        </p:attrNameLst>
                                      </p:cBhvr>
                                      <p:to>
                                        <p:strVal val="solid"/>
                                      </p:to>
                                    </p:set>
                                    <p:set>
                                      <p:cBhvr>
                                        <p:cTn id="22" dur="2000" fill="hold"/>
                                        <p:tgtEl>
                                          <p:spTgt spid="117"/>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D84A512-1AD3-4BAB-AE43-A327B580AFA2}"/>
              </a:ext>
            </a:extLst>
          </p:cNvPr>
          <p:cNvSpPr>
            <a:spLocks noGrp="1"/>
          </p:cNvSpPr>
          <p:nvPr>
            <p:ph type="title"/>
          </p:nvPr>
        </p:nvSpPr>
        <p:spPr/>
        <p:txBody>
          <a:bodyPr/>
          <a:lstStyle/>
          <a:p>
            <a:r>
              <a:rPr lang="de-DE" dirty="0" err="1"/>
              <a:t>Robustness</a:t>
            </a:r>
            <a:endParaRPr lang="de-DE" dirty="0"/>
          </a:p>
        </p:txBody>
      </p:sp>
      <p:sp>
        <p:nvSpPr>
          <p:cNvPr id="3" name="Foliennummernplatzhalter 2">
            <a:extLst>
              <a:ext uri="{FF2B5EF4-FFF2-40B4-BE49-F238E27FC236}">
                <a16:creationId xmlns:a16="http://schemas.microsoft.com/office/drawing/2014/main" id="{65E09A9F-7565-4672-9CA6-8376B8104205}"/>
              </a:ext>
            </a:extLst>
          </p:cNvPr>
          <p:cNvSpPr>
            <a:spLocks noGrp="1"/>
          </p:cNvSpPr>
          <p:nvPr>
            <p:ph type="sldNum" sz="quarter" idx="12"/>
          </p:nvPr>
        </p:nvSpPr>
        <p:spPr/>
        <p:txBody>
          <a:bodyPr/>
          <a:lstStyle/>
          <a:p>
            <a:pPr defTabSz="609585"/>
            <a:fld id="{0EC98677-B2D0-CE4F-80A5-D755685D849F}" type="slidenum">
              <a:rPr lang="de-DE" smtClean="0">
                <a:solidFill>
                  <a:srgbClr val="000000">
                    <a:lumMod val="50000"/>
                    <a:lumOff val="50000"/>
                  </a:srgbClr>
                </a:solidFill>
              </a:rPr>
              <a:pPr defTabSz="609585"/>
              <a:t>56</a:t>
            </a:fld>
            <a:endParaRPr lang="de-DE" dirty="0">
              <a:solidFill>
                <a:srgbClr val="000000">
                  <a:lumMod val="50000"/>
                  <a:lumOff val="50000"/>
                </a:srgbClr>
              </a:solidFill>
            </a:endParaRPr>
          </a:p>
        </p:txBody>
      </p:sp>
      <p:grpSp>
        <p:nvGrpSpPr>
          <p:cNvPr id="4" name="Gruppieren 3">
            <a:extLst>
              <a:ext uri="{FF2B5EF4-FFF2-40B4-BE49-F238E27FC236}">
                <a16:creationId xmlns:a16="http://schemas.microsoft.com/office/drawing/2014/main" id="{354351D4-88C7-44CB-9812-CBA434CCA467}"/>
              </a:ext>
            </a:extLst>
          </p:cNvPr>
          <p:cNvGrpSpPr/>
          <p:nvPr/>
        </p:nvGrpSpPr>
        <p:grpSpPr>
          <a:xfrm>
            <a:off x="1864363" y="1532458"/>
            <a:ext cx="9358693" cy="4454455"/>
            <a:chOff x="1922115" y="1753840"/>
            <a:chExt cx="8062206" cy="3831658"/>
          </a:xfrm>
        </p:grpSpPr>
        <p:sp>
          <p:nvSpPr>
            <p:cNvPr id="8" name="Ungleich 7">
              <a:extLst>
                <a:ext uri="{FF2B5EF4-FFF2-40B4-BE49-F238E27FC236}">
                  <a16:creationId xmlns:a16="http://schemas.microsoft.com/office/drawing/2014/main" id="{C51CDD40-50A3-4EC0-BF30-61088205B309}"/>
                </a:ext>
              </a:extLst>
            </p:cNvPr>
            <p:cNvSpPr/>
            <p:nvPr/>
          </p:nvSpPr>
          <p:spPr>
            <a:xfrm>
              <a:off x="4311155" y="2352395"/>
              <a:ext cx="605533" cy="422883"/>
            </a:xfrm>
            <a:prstGeom prst="mathNotEqual">
              <a:avLst/>
            </a:prstGeom>
            <a:solidFill>
              <a:schemeClr val="tx2">
                <a:lumMod val="75000"/>
                <a:lumOff val="25000"/>
              </a:schemeClr>
            </a:solidFill>
            <a:ln>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dirty="0">
                <a:ln w="0"/>
                <a:solidFill>
                  <a:schemeClr val="tx1"/>
                </a:solidFill>
                <a:effectLst>
                  <a:outerShdw blurRad="38100" dist="19050" dir="2700000" algn="tl" rotWithShape="0">
                    <a:schemeClr val="dk1">
                      <a:alpha val="40000"/>
                    </a:schemeClr>
                  </a:outerShdw>
                </a:effectLst>
              </a:endParaRPr>
            </a:p>
          </p:txBody>
        </p:sp>
        <p:pic>
          <p:nvPicPr>
            <p:cNvPr id="9" name="Grafik 8">
              <a:extLst>
                <a:ext uri="{FF2B5EF4-FFF2-40B4-BE49-F238E27FC236}">
                  <a16:creationId xmlns:a16="http://schemas.microsoft.com/office/drawing/2014/main" id="{B67D50A8-4361-4DA1-B75C-8F9D49ECC297}"/>
                </a:ext>
              </a:extLst>
            </p:cNvPr>
            <p:cNvPicPr>
              <a:picLocks noChangeAspect="1"/>
            </p:cNvPicPr>
            <p:nvPr/>
          </p:nvPicPr>
          <p:blipFill rotWithShape="1">
            <a:blip r:embed="rId2">
              <a:biLevel thresh="75000"/>
              <a:extLst>
                <a:ext uri="{BEBA8EAE-BF5A-486C-A8C5-ECC9F3942E4B}">
                  <a14:imgProps xmlns:a14="http://schemas.microsoft.com/office/drawing/2010/main">
                    <a14:imgLayer r:embed="rId3">
                      <a14:imgEffect>
                        <a14:artisticPhotocopy/>
                      </a14:imgEffect>
                    </a14:imgLayer>
                  </a14:imgProps>
                </a:ext>
              </a:extLst>
            </a:blip>
            <a:srcRect l="11117" t="14495" r="14259" b="12437"/>
            <a:stretch/>
          </p:blipFill>
          <p:spPr>
            <a:xfrm>
              <a:off x="8724321" y="1946962"/>
              <a:ext cx="1260000" cy="1233751"/>
            </a:xfrm>
            <a:prstGeom prst="rect">
              <a:avLst/>
            </a:prstGeom>
          </p:spPr>
        </p:pic>
        <p:pic>
          <p:nvPicPr>
            <p:cNvPr id="10" name="Grafik 9">
              <a:extLst>
                <a:ext uri="{FF2B5EF4-FFF2-40B4-BE49-F238E27FC236}">
                  <a16:creationId xmlns:a16="http://schemas.microsoft.com/office/drawing/2014/main" id="{E48A92C8-75B8-49C7-9F0C-E2A7B8CF801E}"/>
                </a:ext>
              </a:extLst>
            </p:cNvPr>
            <p:cNvPicPr>
              <a:picLocks noChangeAspect="1"/>
            </p:cNvPicPr>
            <p:nvPr/>
          </p:nvPicPr>
          <p:blipFill rotWithShape="1">
            <a:blip r:embed="rId4"/>
            <a:srcRect t="2236" b="3281"/>
            <a:stretch/>
          </p:blipFill>
          <p:spPr>
            <a:xfrm>
              <a:off x="5471473" y="1753840"/>
              <a:ext cx="1710498" cy="1620000"/>
            </a:xfrm>
            <a:prstGeom prst="rect">
              <a:avLst/>
            </a:prstGeom>
          </p:spPr>
        </p:pic>
        <p:pic>
          <p:nvPicPr>
            <p:cNvPr id="11" name="Grafik 10">
              <a:extLst>
                <a:ext uri="{FF2B5EF4-FFF2-40B4-BE49-F238E27FC236}">
                  <a16:creationId xmlns:a16="http://schemas.microsoft.com/office/drawing/2014/main" id="{1E694736-288C-4511-8E2B-E4C65C2F3229}"/>
                </a:ext>
              </a:extLst>
            </p:cNvPr>
            <p:cNvPicPr>
              <a:picLocks noChangeAspect="1"/>
            </p:cNvPicPr>
            <p:nvPr/>
          </p:nvPicPr>
          <p:blipFill rotWithShape="1">
            <a:blip r:embed="rId5"/>
            <a:srcRect t="2237" b="3280"/>
            <a:stretch/>
          </p:blipFill>
          <p:spPr>
            <a:xfrm>
              <a:off x="1979865" y="1753840"/>
              <a:ext cx="1710435" cy="1620000"/>
            </a:xfrm>
            <a:prstGeom prst="rect">
              <a:avLst/>
            </a:prstGeom>
          </p:spPr>
        </p:pic>
        <p:sp>
          <p:nvSpPr>
            <p:cNvPr id="12" name="Pfeil: nach rechts 11">
              <a:extLst>
                <a:ext uri="{FF2B5EF4-FFF2-40B4-BE49-F238E27FC236}">
                  <a16:creationId xmlns:a16="http://schemas.microsoft.com/office/drawing/2014/main" id="{EC14D787-839A-47BD-84AD-9F25F6DCF25C}"/>
                </a:ext>
              </a:extLst>
            </p:cNvPr>
            <p:cNvSpPr/>
            <p:nvPr/>
          </p:nvSpPr>
          <p:spPr>
            <a:xfrm>
              <a:off x="7846399" y="2376146"/>
              <a:ext cx="635267" cy="375385"/>
            </a:xfrm>
            <a:prstGeom prst="rightArrow">
              <a:avLst/>
            </a:prstGeom>
            <a:solidFill>
              <a:schemeClr val="tx2">
                <a:lumMod val="75000"/>
                <a:lumOff val="25000"/>
              </a:schemeClr>
            </a:solidFill>
            <a:ln>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dirty="0">
                <a:ln w="0"/>
                <a:solidFill>
                  <a:schemeClr val="tx1"/>
                </a:solidFill>
                <a:effectLst>
                  <a:outerShdw blurRad="38100" dist="19050" dir="2700000" algn="tl" rotWithShape="0">
                    <a:schemeClr val="dk1">
                      <a:alpha val="40000"/>
                    </a:schemeClr>
                  </a:outerShdw>
                </a:effectLst>
              </a:endParaRPr>
            </a:p>
          </p:txBody>
        </p:sp>
        <p:sp>
          <p:nvSpPr>
            <p:cNvPr id="13" name="Pfeil: nach rechts 12">
              <a:extLst>
                <a:ext uri="{FF2B5EF4-FFF2-40B4-BE49-F238E27FC236}">
                  <a16:creationId xmlns:a16="http://schemas.microsoft.com/office/drawing/2014/main" id="{C0C568C8-9051-44F1-AFCF-A6B41615709A}"/>
                </a:ext>
              </a:extLst>
            </p:cNvPr>
            <p:cNvSpPr/>
            <p:nvPr/>
          </p:nvSpPr>
          <p:spPr>
            <a:xfrm>
              <a:off x="7846399" y="4388567"/>
              <a:ext cx="635267" cy="375385"/>
            </a:xfrm>
            <a:prstGeom prst="rightArrow">
              <a:avLst/>
            </a:prstGeom>
            <a:solidFill>
              <a:schemeClr val="tx2">
                <a:lumMod val="75000"/>
                <a:lumOff val="25000"/>
              </a:schemeClr>
            </a:solidFill>
            <a:ln>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dirty="0">
                <a:ln w="0"/>
                <a:solidFill>
                  <a:schemeClr val="tx1"/>
                </a:solidFill>
                <a:effectLst>
                  <a:outerShdw blurRad="38100" dist="19050" dir="2700000" algn="tl" rotWithShape="0">
                    <a:schemeClr val="dk1">
                      <a:alpha val="40000"/>
                    </a:schemeClr>
                  </a:outerShdw>
                </a:effectLst>
              </a:endParaRPr>
            </a:p>
          </p:txBody>
        </p:sp>
        <p:pic>
          <p:nvPicPr>
            <p:cNvPr id="14" name="Grafik 13">
              <a:extLst>
                <a:ext uri="{FF2B5EF4-FFF2-40B4-BE49-F238E27FC236}">
                  <a16:creationId xmlns:a16="http://schemas.microsoft.com/office/drawing/2014/main" id="{CF9C6E1C-2263-4FD1-8F65-AD8CDA4FC439}"/>
                </a:ext>
              </a:extLst>
            </p:cNvPr>
            <p:cNvPicPr>
              <a:picLocks noChangeAspect="1"/>
            </p:cNvPicPr>
            <p:nvPr/>
          </p:nvPicPr>
          <p:blipFill>
            <a:blip r:embed="rId6">
              <a:biLevel thresh="75000"/>
              <a:extLst>
                <a:ext uri="{BEBA8EAE-BF5A-486C-A8C5-ECC9F3942E4B}">
                  <a14:imgProps xmlns:a14="http://schemas.microsoft.com/office/drawing/2010/main">
                    <a14:imgLayer r:embed="rId7">
                      <a14:imgEffect>
                        <a14:artisticPhotocopy/>
                      </a14:imgEffect>
                    </a14:imgLayer>
                  </a14:imgProps>
                </a:ext>
              </a:extLst>
            </a:blip>
            <a:stretch>
              <a:fillRect/>
            </a:stretch>
          </p:blipFill>
          <p:spPr>
            <a:xfrm>
              <a:off x="8814321" y="4042182"/>
              <a:ext cx="1080000" cy="1080000"/>
            </a:xfrm>
            <a:prstGeom prst="rect">
              <a:avLst/>
            </a:prstGeom>
          </p:spPr>
        </p:pic>
        <p:pic>
          <p:nvPicPr>
            <p:cNvPr id="15" name="Picture 7" descr="A square with green and white symbols&#10;&#10;Description automatically generated">
              <a:extLst>
                <a:ext uri="{FF2B5EF4-FFF2-40B4-BE49-F238E27FC236}">
                  <a16:creationId xmlns:a16="http://schemas.microsoft.com/office/drawing/2014/main" id="{B7189140-5A51-406E-8DA1-7CBC4ACABA94}"/>
                </a:ext>
              </a:extLst>
            </p:cNvPr>
            <p:cNvPicPr>
              <a:picLocks noChangeAspect="1"/>
            </p:cNvPicPr>
            <p:nvPr/>
          </p:nvPicPr>
          <p:blipFill>
            <a:blip r:embed="rId8"/>
            <a:stretch>
              <a:fillRect/>
            </a:stretch>
          </p:blipFill>
          <p:spPr>
            <a:xfrm>
              <a:off x="1922115" y="3618814"/>
              <a:ext cx="5316082" cy="1966684"/>
            </a:xfrm>
            <a:prstGeom prst="rect">
              <a:avLst/>
            </a:prstGeom>
          </p:spPr>
        </p:pic>
      </p:grpSp>
      <p:pic>
        <p:nvPicPr>
          <p:cNvPr id="17" name="Grafik 16">
            <a:extLst>
              <a:ext uri="{FF2B5EF4-FFF2-40B4-BE49-F238E27FC236}">
                <a16:creationId xmlns:a16="http://schemas.microsoft.com/office/drawing/2014/main" id="{8212EF7C-582D-43E4-9F74-0FEB51236951}"/>
              </a:ext>
            </a:extLst>
          </p:cNvPr>
          <p:cNvPicPr>
            <a:picLocks noChangeAspect="1"/>
          </p:cNvPicPr>
          <p:nvPr/>
        </p:nvPicPr>
        <p:blipFill>
          <a:blip r:embed="rId9"/>
          <a:stretch>
            <a:fillRect/>
          </a:stretch>
        </p:blipFill>
        <p:spPr>
          <a:xfrm>
            <a:off x="9425369" y="6408000"/>
            <a:ext cx="725199" cy="400110"/>
          </a:xfrm>
          <a:prstGeom prst="rect">
            <a:avLst/>
          </a:prstGeom>
        </p:spPr>
      </p:pic>
    </p:spTree>
    <p:extLst>
      <p:ext uri="{BB962C8B-B14F-4D97-AF65-F5344CB8AC3E}">
        <p14:creationId xmlns:p14="http://schemas.microsoft.com/office/powerpoint/2010/main" val="15400609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a:extLst>
              <a:ext uri="{FF2B5EF4-FFF2-40B4-BE49-F238E27FC236}">
                <a16:creationId xmlns:a16="http://schemas.microsoft.com/office/drawing/2014/main" id="{114D06DF-F190-4644-B035-4C24B6A045F5}"/>
              </a:ext>
            </a:extLst>
          </p:cNvPr>
          <p:cNvSpPr>
            <a:spLocks noGrp="1"/>
          </p:cNvSpPr>
          <p:nvPr>
            <p:ph type="title"/>
          </p:nvPr>
        </p:nvSpPr>
        <p:spPr/>
        <p:txBody>
          <a:bodyPr/>
          <a:lstStyle/>
          <a:p>
            <a:r>
              <a:rPr lang="de-DE" dirty="0" err="1"/>
              <a:t>Robustness</a:t>
            </a:r>
            <a:r>
              <a:rPr lang="de-DE" dirty="0"/>
              <a:t> </a:t>
            </a:r>
          </a:p>
        </p:txBody>
      </p:sp>
      <p:sp>
        <p:nvSpPr>
          <p:cNvPr id="8" name="Inhaltsplatzhalter 7">
            <a:extLst>
              <a:ext uri="{FF2B5EF4-FFF2-40B4-BE49-F238E27FC236}">
                <a16:creationId xmlns:a16="http://schemas.microsoft.com/office/drawing/2014/main" id="{AC685CDB-B437-47FA-94DE-5360A2A3B078}"/>
              </a:ext>
            </a:extLst>
          </p:cNvPr>
          <p:cNvSpPr>
            <a:spLocks noGrp="1"/>
          </p:cNvSpPr>
          <p:nvPr>
            <p:ph idx="1"/>
          </p:nvPr>
        </p:nvSpPr>
        <p:spPr>
          <a:xfrm>
            <a:off x="816000" y="2754445"/>
            <a:ext cx="10560000" cy="1349109"/>
          </a:xfrm>
        </p:spPr>
        <p:txBody>
          <a:bodyPr/>
          <a:lstStyle/>
          <a:p>
            <a:pPr marL="0" indent="0" algn="ctr">
              <a:buNone/>
            </a:pPr>
            <a:r>
              <a:rPr lang="en-US" sz="2400" i="0" u="none" strike="noStrike" baseline="0" dirty="0">
                <a:latin typeface="CMR10"/>
              </a:rPr>
              <a:t>In general, robustness is an attribute that aims to examine the extent to which a learning algorithm produces acceptable results when subjected to exceptional or corrupted data. </a:t>
            </a:r>
            <a:endParaRPr lang="de-DE" sz="3600" dirty="0"/>
          </a:p>
        </p:txBody>
      </p:sp>
      <p:sp>
        <p:nvSpPr>
          <p:cNvPr id="6" name="Foliennummernplatzhalter 5">
            <a:extLst>
              <a:ext uri="{FF2B5EF4-FFF2-40B4-BE49-F238E27FC236}">
                <a16:creationId xmlns:a16="http://schemas.microsoft.com/office/drawing/2014/main" id="{C168E926-6399-4C20-AC53-10DE7A81A87A}"/>
              </a:ext>
            </a:extLst>
          </p:cNvPr>
          <p:cNvSpPr>
            <a:spLocks noGrp="1"/>
          </p:cNvSpPr>
          <p:nvPr>
            <p:ph type="sldNum" sz="quarter" idx="12"/>
          </p:nvPr>
        </p:nvSpPr>
        <p:spPr/>
        <p:txBody>
          <a:bodyPr/>
          <a:lstStyle/>
          <a:p>
            <a:fld id="{54297B9A-DF33-440A-9F4F-B0668825F3DE}" type="slidenum">
              <a:rPr lang="de-DE" smtClean="0"/>
              <a:t>57</a:t>
            </a:fld>
            <a:endParaRPr lang="de-DE"/>
          </a:p>
        </p:txBody>
      </p:sp>
      <p:pic>
        <p:nvPicPr>
          <p:cNvPr id="9" name="Grafik 8">
            <a:extLst>
              <a:ext uri="{FF2B5EF4-FFF2-40B4-BE49-F238E27FC236}">
                <a16:creationId xmlns:a16="http://schemas.microsoft.com/office/drawing/2014/main" id="{161FFE43-34EB-4527-BFF1-882468D3D3BB}"/>
              </a:ext>
            </a:extLst>
          </p:cNvPr>
          <p:cNvPicPr>
            <a:picLocks noChangeAspect="1"/>
          </p:cNvPicPr>
          <p:nvPr/>
        </p:nvPicPr>
        <p:blipFill>
          <a:blip r:embed="rId3"/>
          <a:stretch>
            <a:fillRect/>
          </a:stretch>
        </p:blipFill>
        <p:spPr>
          <a:xfrm>
            <a:off x="9425369" y="6408000"/>
            <a:ext cx="725199" cy="400110"/>
          </a:xfrm>
          <a:prstGeom prst="rect">
            <a:avLst/>
          </a:prstGeom>
        </p:spPr>
      </p:pic>
    </p:spTree>
    <p:extLst>
      <p:ext uri="{BB962C8B-B14F-4D97-AF65-F5344CB8AC3E}">
        <p14:creationId xmlns:p14="http://schemas.microsoft.com/office/powerpoint/2010/main" val="378233849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a:t>Robustness</a:t>
            </a:r>
            <a:r>
              <a:rPr lang="de-DE" dirty="0"/>
              <a:t> </a:t>
            </a:r>
            <a:r>
              <a:rPr lang="de-DE" dirty="0" err="1"/>
              <a:t>assessment</a:t>
            </a:r>
            <a:endParaRPr lang="de-DE" dirty="0"/>
          </a:p>
        </p:txBody>
      </p:sp>
      <p:sp>
        <p:nvSpPr>
          <p:cNvPr id="89" name="Stern mit 5 Zacken 88"/>
          <p:cNvSpPr/>
          <p:nvPr/>
        </p:nvSpPr>
        <p:spPr>
          <a:xfrm>
            <a:off x="1788831" y="2388508"/>
            <a:ext cx="203200" cy="193040"/>
          </a:xfrm>
          <a:prstGeom prst="star5">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2400" b="0" i="0" u="none" strike="noStrike" kern="1200" cap="none" spc="0" normalizeH="0" baseline="0" noProof="0">
              <a:ln>
                <a:noFill/>
              </a:ln>
              <a:solidFill>
                <a:prstClr val="white"/>
              </a:solidFill>
              <a:effectLst/>
              <a:uLnTx/>
              <a:uFillTx/>
              <a:latin typeface="Arial"/>
              <a:ea typeface="+mn-ea"/>
              <a:cs typeface="+mn-cs"/>
            </a:endParaRPr>
          </a:p>
        </p:txBody>
      </p:sp>
      <p:sp>
        <p:nvSpPr>
          <p:cNvPr id="90" name="Stern mit 5 Zacken 89"/>
          <p:cNvSpPr/>
          <p:nvPr/>
        </p:nvSpPr>
        <p:spPr>
          <a:xfrm>
            <a:off x="3007481" y="2862428"/>
            <a:ext cx="203200" cy="193040"/>
          </a:xfrm>
          <a:prstGeom prst="star5">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2400" b="0" i="0" u="none" strike="noStrike" kern="1200" cap="none" spc="0" normalizeH="0" baseline="0" noProof="0">
              <a:ln>
                <a:noFill/>
              </a:ln>
              <a:solidFill>
                <a:prstClr val="white"/>
              </a:solidFill>
              <a:effectLst/>
              <a:uLnTx/>
              <a:uFillTx/>
              <a:latin typeface="Arial"/>
              <a:ea typeface="+mn-ea"/>
              <a:cs typeface="+mn-cs"/>
            </a:endParaRPr>
          </a:p>
        </p:txBody>
      </p:sp>
      <p:sp>
        <p:nvSpPr>
          <p:cNvPr id="91" name="Stern mit 5 Zacken 90"/>
          <p:cNvSpPr/>
          <p:nvPr/>
        </p:nvSpPr>
        <p:spPr>
          <a:xfrm>
            <a:off x="2981551" y="3621255"/>
            <a:ext cx="203200" cy="193040"/>
          </a:xfrm>
          <a:prstGeom prst="star5">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2400" b="0" i="0" u="none" strike="noStrike" kern="1200" cap="none" spc="0" normalizeH="0" baseline="0" noProof="0">
              <a:ln>
                <a:noFill/>
              </a:ln>
              <a:solidFill>
                <a:prstClr val="white"/>
              </a:solidFill>
              <a:effectLst/>
              <a:uLnTx/>
              <a:uFillTx/>
              <a:latin typeface="Arial"/>
              <a:ea typeface="+mn-ea"/>
              <a:cs typeface="+mn-cs"/>
            </a:endParaRPr>
          </a:p>
        </p:txBody>
      </p:sp>
      <p:sp>
        <p:nvSpPr>
          <p:cNvPr id="92" name="Stern mit 5 Zacken 91"/>
          <p:cNvSpPr/>
          <p:nvPr/>
        </p:nvSpPr>
        <p:spPr>
          <a:xfrm>
            <a:off x="2575151" y="4378175"/>
            <a:ext cx="203200" cy="193040"/>
          </a:xfrm>
          <a:prstGeom prst="star5">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2400" b="0" i="0" u="none" strike="noStrike" kern="1200" cap="none" spc="0" normalizeH="0" baseline="0" noProof="0">
              <a:ln>
                <a:noFill/>
              </a:ln>
              <a:solidFill>
                <a:prstClr val="white"/>
              </a:solidFill>
              <a:effectLst/>
              <a:uLnTx/>
              <a:uFillTx/>
              <a:latin typeface="Arial"/>
              <a:ea typeface="+mn-ea"/>
              <a:cs typeface="+mn-cs"/>
            </a:endParaRPr>
          </a:p>
        </p:txBody>
      </p:sp>
      <p:sp>
        <p:nvSpPr>
          <p:cNvPr id="93" name="Stern mit 5 Zacken 92"/>
          <p:cNvSpPr/>
          <p:nvPr/>
        </p:nvSpPr>
        <p:spPr>
          <a:xfrm>
            <a:off x="1992031" y="3672901"/>
            <a:ext cx="203200" cy="193040"/>
          </a:xfrm>
          <a:prstGeom prst="star5">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2400" b="0" i="0" u="none" strike="noStrike" kern="1200" cap="none" spc="0" normalizeH="0" baseline="0" noProof="0">
              <a:ln>
                <a:noFill/>
              </a:ln>
              <a:solidFill>
                <a:prstClr val="white"/>
              </a:solidFill>
              <a:effectLst/>
              <a:uLnTx/>
              <a:uFillTx/>
              <a:latin typeface="Arial"/>
              <a:ea typeface="+mn-ea"/>
              <a:cs typeface="+mn-cs"/>
            </a:endParaRPr>
          </a:p>
        </p:txBody>
      </p:sp>
      <p:sp>
        <p:nvSpPr>
          <p:cNvPr id="94" name="Stern mit 5 Zacken 93"/>
          <p:cNvSpPr/>
          <p:nvPr/>
        </p:nvSpPr>
        <p:spPr>
          <a:xfrm>
            <a:off x="969871" y="2485028"/>
            <a:ext cx="203200" cy="193040"/>
          </a:xfrm>
          <a:prstGeom prst="star5">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2400" b="0" i="0" u="none" strike="noStrike" kern="1200" cap="none" spc="0" normalizeH="0" baseline="0" noProof="0">
              <a:ln>
                <a:noFill/>
              </a:ln>
              <a:solidFill>
                <a:prstClr val="white"/>
              </a:solidFill>
              <a:effectLst/>
              <a:uLnTx/>
              <a:uFillTx/>
              <a:latin typeface="Arial"/>
              <a:ea typeface="+mn-ea"/>
              <a:cs typeface="+mn-cs"/>
            </a:endParaRPr>
          </a:p>
        </p:txBody>
      </p:sp>
      <p:sp>
        <p:nvSpPr>
          <p:cNvPr id="95" name="Stern mit 5 Zacken 94"/>
          <p:cNvSpPr/>
          <p:nvPr/>
        </p:nvSpPr>
        <p:spPr>
          <a:xfrm>
            <a:off x="3763871" y="1614335"/>
            <a:ext cx="203200" cy="193040"/>
          </a:xfrm>
          <a:prstGeom prst="star5">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2400" b="0" i="0" u="none" strike="noStrike" kern="1200" cap="none" spc="0" normalizeH="0" baseline="0" noProof="0">
              <a:ln>
                <a:noFill/>
              </a:ln>
              <a:solidFill>
                <a:prstClr val="white"/>
              </a:solidFill>
              <a:effectLst/>
              <a:uLnTx/>
              <a:uFillTx/>
              <a:latin typeface="Arial"/>
              <a:ea typeface="+mn-ea"/>
              <a:cs typeface="+mn-cs"/>
            </a:endParaRPr>
          </a:p>
        </p:txBody>
      </p:sp>
      <p:sp>
        <p:nvSpPr>
          <p:cNvPr id="96" name="Stern mit 5 Zacken 95"/>
          <p:cNvSpPr/>
          <p:nvPr/>
        </p:nvSpPr>
        <p:spPr>
          <a:xfrm>
            <a:off x="3794351" y="4555975"/>
            <a:ext cx="203200" cy="193040"/>
          </a:xfrm>
          <a:prstGeom prst="star5">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2400" b="0" i="0" u="none" strike="noStrike" kern="1200" cap="none" spc="0" normalizeH="0" baseline="0" noProof="0">
              <a:ln>
                <a:noFill/>
              </a:ln>
              <a:solidFill>
                <a:prstClr val="white"/>
              </a:solidFill>
              <a:effectLst/>
              <a:uLnTx/>
              <a:uFillTx/>
              <a:latin typeface="Arial"/>
              <a:ea typeface="+mn-ea"/>
              <a:cs typeface="+mn-cs"/>
            </a:endParaRPr>
          </a:p>
        </p:txBody>
      </p:sp>
      <p:sp>
        <p:nvSpPr>
          <p:cNvPr id="97" name="Stern mit 5 Zacken 96"/>
          <p:cNvSpPr/>
          <p:nvPr/>
        </p:nvSpPr>
        <p:spPr>
          <a:xfrm>
            <a:off x="2778351" y="1862937"/>
            <a:ext cx="203200" cy="193040"/>
          </a:xfrm>
          <a:prstGeom prst="star5">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2400" b="0" i="0" u="none" strike="noStrike" kern="1200" cap="none" spc="0" normalizeH="0" baseline="0" noProof="0">
              <a:ln>
                <a:noFill/>
              </a:ln>
              <a:solidFill>
                <a:prstClr val="white"/>
              </a:solidFill>
              <a:effectLst/>
              <a:uLnTx/>
              <a:uFillTx/>
              <a:latin typeface="Arial"/>
              <a:ea typeface="+mn-ea"/>
              <a:cs typeface="+mn-cs"/>
            </a:endParaRPr>
          </a:p>
        </p:txBody>
      </p:sp>
      <p:sp>
        <p:nvSpPr>
          <p:cNvPr id="98" name="Stern mit 5 Zacken 97"/>
          <p:cNvSpPr/>
          <p:nvPr/>
        </p:nvSpPr>
        <p:spPr>
          <a:xfrm>
            <a:off x="4101871" y="2927835"/>
            <a:ext cx="203200" cy="193040"/>
          </a:xfrm>
          <a:prstGeom prst="star5">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2400" b="0" i="0" u="none" strike="noStrike" kern="1200" cap="none" spc="0" normalizeH="0" baseline="0" noProof="0">
              <a:ln>
                <a:noFill/>
              </a:ln>
              <a:solidFill>
                <a:prstClr val="white"/>
              </a:solidFill>
              <a:effectLst/>
              <a:uLnTx/>
              <a:uFillTx/>
              <a:latin typeface="Arial"/>
              <a:ea typeface="+mn-ea"/>
              <a:cs typeface="+mn-cs"/>
            </a:endParaRPr>
          </a:p>
        </p:txBody>
      </p:sp>
      <p:sp>
        <p:nvSpPr>
          <p:cNvPr id="99" name="Stern mit 5 Zacken 98"/>
          <p:cNvSpPr/>
          <p:nvPr/>
        </p:nvSpPr>
        <p:spPr>
          <a:xfrm>
            <a:off x="5080671" y="2669388"/>
            <a:ext cx="203200" cy="193040"/>
          </a:xfrm>
          <a:prstGeom prst="star5">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2400" b="0" i="0" u="none" strike="noStrike" kern="1200" cap="none" spc="0" normalizeH="0" baseline="0" noProof="0">
              <a:ln>
                <a:noFill/>
              </a:ln>
              <a:solidFill>
                <a:prstClr val="white"/>
              </a:solidFill>
              <a:effectLst/>
              <a:uLnTx/>
              <a:uFillTx/>
              <a:latin typeface="Arial"/>
              <a:ea typeface="+mn-ea"/>
              <a:cs typeface="+mn-cs"/>
            </a:endParaRPr>
          </a:p>
        </p:txBody>
      </p:sp>
      <p:sp>
        <p:nvSpPr>
          <p:cNvPr id="100" name="Stern mit 5 Zacken 99"/>
          <p:cNvSpPr/>
          <p:nvPr/>
        </p:nvSpPr>
        <p:spPr>
          <a:xfrm>
            <a:off x="5694271" y="3531508"/>
            <a:ext cx="203200" cy="193040"/>
          </a:xfrm>
          <a:prstGeom prst="star5">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2400" b="0" i="0" u="none" strike="noStrike" kern="1200" cap="none" spc="0" normalizeH="0" baseline="0" noProof="0">
              <a:ln>
                <a:noFill/>
              </a:ln>
              <a:solidFill>
                <a:prstClr val="white"/>
              </a:solidFill>
              <a:effectLst/>
              <a:uLnTx/>
              <a:uFillTx/>
              <a:latin typeface="Arial"/>
              <a:ea typeface="+mn-ea"/>
              <a:cs typeface="+mn-cs"/>
            </a:endParaRPr>
          </a:p>
        </p:txBody>
      </p:sp>
      <p:sp>
        <p:nvSpPr>
          <p:cNvPr id="101" name="Stern mit 5 Zacken 100"/>
          <p:cNvSpPr/>
          <p:nvPr/>
        </p:nvSpPr>
        <p:spPr>
          <a:xfrm>
            <a:off x="4840831" y="4720441"/>
            <a:ext cx="203200" cy="193040"/>
          </a:xfrm>
          <a:prstGeom prst="star5">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2400" b="0" i="0" u="none" strike="noStrike" kern="1200" cap="none" spc="0" normalizeH="0" baseline="0" noProof="0">
              <a:ln>
                <a:noFill/>
              </a:ln>
              <a:solidFill>
                <a:prstClr val="white"/>
              </a:solidFill>
              <a:effectLst/>
              <a:uLnTx/>
              <a:uFillTx/>
              <a:latin typeface="Arial"/>
              <a:ea typeface="+mn-ea"/>
              <a:cs typeface="+mn-cs"/>
            </a:endParaRPr>
          </a:p>
        </p:txBody>
      </p:sp>
      <p:sp>
        <p:nvSpPr>
          <p:cNvPr id="102" name="Stern mit 5 Zacken 101"/>
          <p:cNvSpPr/>
          <p:nvPr/>
        </p:nvSpPr>
        <p:spPr>
          <a:xfrm>
            <a:off x="4637631" y="3814295"/>
            <a:ext cx="203200" cy="193040"/>
          </a:xfrm>
          <a:prstGeom prst="star5">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2400" b="0" i="0" u="none" strike="noStrike" kern="1200" cap="none" spc="0" normalizeH="0" baseline="0" noProof="0">
              <a:ln>
                <a:noFill/>
              </a:ln>
              <a:solidFill>
                <a:prstClr val="white"/>
              </a:solidFill>
              <a:effectLst/>
              <a:uLnTx/>
              <a:uFillTx/>
              <a:latin typeface="Arial"/>
              <a:ea typeface="+mn-ea"/>
              <a:cs typeface="+mn-cs"/>
            </a:endParaRPr>
          </a:p>
        </p:txBody>
      </p:sp>
      <p:sp>
        <p:nvSpPr>
          <p:cNvPr id="103" name="Stern mit 5 Zacken 102"/>
          <p:cNvSpPr/>
          <p:nvPr/>
        </p:nvSpPr>
        <p:spPr>
          <a:xfrm>
            <a:off x="4160109" y="2284155"/>
            <a:ext cx="203200" cy="193040"/>
          </a:xfrm>
          <a:prstGeom prst="star5">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2400" b="0" i="0" u="none" strike="noStrike" kern="1200" cap="none" spc="0" normalizeH="0" baseline="0" noProof="0">
              <a:ln>
                <a:noFill/>
              </a:ln>
              <a:solidFill>
                <a:prstClr val="white"/>
              </a:solidFill>
              <a:effectLst/>
              <a:uLnTx/>
              <a:uFillTx/>
              <a:latin typeface="Arial"/>
              <a:ea typeface="+mn-ea"/>
              <a:cs typeface="+mn-cs"/>
            </a:endParaRPr>
          </a:p>
        </p:txBody>
      </p:sp>
      <p:sp>
        <p:nvSpPr>
          <p:cNvPr id="104" name="Stern mit 5 Zacken 103"/>
          <p:cNvSpPr/>
          <p:nvPr/>
        </p:nvSpPr>
        <p:spPr>
          <a:xfrm>
            <a:off x="4489475" y="1794995"/>
            <a:ext cx="203200" cy="193040"/>
          </a:xfrm>
          <a:prstGeom prst="star5">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2400" b="0" i="0" u="none" strike="noStrike" kern="1200" cap="none" spc="0" normalizeH="0" baseline="0" noProof="0">
              <a:ln>
                <a:noFill/>
              </a:ln>
              <a:solidFill>
                <a:prstClr val="white"/>
              </a:solidFill>
              <a:effectLst/>
              <a:uLnTx/>
              <a:uFillTx/>
              <a:latin typeface="Arial"/>
              <a:ea typeface="+mn-ea"/>
              <a:cs typeface="+mn-cs"/>
            </a:endParaRPr>
          </a:p>
        </p:txBody>
      </p:sp>
      <p:sp>
        <p:nvSpPr>
          <p:cNvPr id="105" name="Stern mit 5 Zacken 104"/>
          <p:cNvSpPr/>
          <p:nvPr/>
        </p:nvSpPr>
        <p:spPr>
          <a:xfrm>
            <a:off x="6507071" y="4207361"/>
            <a:ext cx="203200" cy="193040"/>
          </a:xfrm>
          <a:prstGeom prst="star5">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2400" b="0" i="0" u="none" strike="noStrike" kern="1200" cap="none" spc="0" normalizeH="0" baseline="0" noProof="0">
              <a:ln>
                <a:noFill/>
              </a:ln>
              <a:solidFill>
                <a:prstClr val="white"/>
              </a:solidFill>
              <a:effectLst/>
              <a:uLnTx/>
              <a:uFillTx/>
              <a:latin typeface="Arial"/>
              <a:ea typeface="+mn-ea"/>
              <a:cs typeface="+mn-cs"/>
            </a:endParaRPr>
          </a:p>
        </p:txBody>
      </p:sp>
      <p:sp>
        <p:nvSpPr>
          <p:cNvPr id="106" name="Stern mit 5 Zacken 105"/>
          <p:cNvSpPr/>
          <p:nvPr/>
        </p:nvSpPr>
        <p:spPr>
          <a:xfrm>
            <a:off x="5491071" y="1773191"/>
            <a:ext cx="203200" cy="193040"/>
          </a:xfrm>
          <a:prstGeom prst="star5">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2400" b="0" i="0" u="none" strike="noStrike" kern="1200" cap="none" spc="0" normalizeH="0" baseline="0" noProof="0">
              <a:ln>
                <a:noFill/>
              </a:ln>
              <a:solidFill>
                <a:prstClr val="white"/>
              </a:solidFill>
              <a:effectLst/>
              <a:uLnTx/>
              <a:uFillTx/>
              <a:latin typeface="Arial"/>
              <a:ea typeface="+mn-ea"/>
              <a:cs typeface="+mn-cs"/>
            </a:endParaRPr>
          </a:p>
        </p:txBody>
      </p:sp>
      <p:sp>
        <p:nvSpPr>
          <p:cNvPr id="107" name="Freihandform 106"/>
          <p:cNvSpPr/>
          <p:nvPr/>
        </p:nvSpPr>
        <p:spPr>
          <a:xfrm>
            <a:off x="3546510" y="1484268"/>
            <a:ext cx="1019167" cy="3627120"/>
          </a:xfrm>
          <a:custGeom>
            <a:avLst/>
            <a:gdLst>
              <a:gd name="connsiteX0" fmla="*/ 502920 w 524956"/>
              <a:gd name="connsiteY0" fmla="*/ 0 h 2583180"/>
              <a:gd name="connsiteX1" fmla="*/ 76200 w 524956"/>
              <a:gd name="connsiteY1" fmla="*/ 449580 h 2583180"/>
              <a:gd name="connsiteX2" fmla="*/ 144780 w 524956"/>
              <a:gd name="connsiteY2" fmla="*/ 960120 h 2583180"/>
              <a:gd name="connsiteX3" fmla="*/ 495300 w 524956"/>
              <a:gd name="connsiteY3" fmla="*/ 1615440 h 2583180"/>
              <a:gd name="connsiteX4" fmla="*/ 449580 w 524956"/>
              <a:gd name="connsiteY4" fmla="*/ 2087880 h 2583180"/>
              <a:gd name="connsiteX5" fmla="*/ 0 w 524956"/>
              <a:gd name="connsiteY5" fmla="*/ 2583180 h 2583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4956" h="2583180">
                <a:moveTo>
                  <a:pt x="502920" y="0"/>
                </a:moveTo>
                <a:cubicBezTo>
                  <a:pt x="319405" y="144780"/>
                  <a:pt x="135890" y="289560"/>
                  <a:pt x="76200" y="449580"/>
                </a:cubicBezTo>
                <a:cubicBezTo>
                  <a:pt x="16510" y="609600"/>
                  <a:pt x="74930" y="765810"/>
                  <a:pt x="144780" y="960120"/>
                </a:cubicBezTo>
                <a:cubicBezTo>
                  <a:pt x="214630" y="1154430"/>
                  <a:pt x="444500" y="1427480"/>
                  <a:pt x="495300" y="1615440"/>
                </a:cubicBezTo>
                <a:cubicBezTo>
                  <a:pt x="546100" y="1803400"/>
                  <a:pt x="532130" y="1926590"/>
                  <a:pt x="449580" y="2087880"/>
                </a:cubicBezTo>
                <a:cubicBezTo>
                  <a:pt x="367030" y="2249170"/>
                  <a:pt x="69850" y="2506980"/>
                  <a:pt x="0" y="2583180"/>
                </a:cubicBezTo>
              </a:path>
            </a:pathLst>
          </a:custGeom>
          <a:noFill/>
          <a:ln w="19050">
            <a:solidFill>
              <a:srgbClr val="FFC000"/>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2400" b="0" i="0" u="none" strike="noStrike" kern="1200" cap="none" spc="0" normalizeH="0" baseline="0" noProof="0">
              <a:ln>
                <a:noFill/>
              </a:ln>
              <a:solidFill>
                <a:prstClr val="white"/>
              </a:solidFill>
              <a:effectLst/>
              <a:uLnTx/>
              <a:uFillTx/>
              <a:latin typeface="Arial"/>
              <a:ea typeface="+mn-ea"/>
              <a:cs typeface="+mn-cs"/>
            </a:endParaRPr>
          </a:p>
        </p:txBody>
      </p:sp>
      <p:grpSp>
        <p:nvGrpSpPr>
          <p:cNvPr id="119" name="Gruppieren 118"/>
          <p:cNvGrpSpPr/>
          <p:nvPr/>
        </p:nvGrpSpPr>
        <p:grpSpPr>
          <a:xfrm>
            <a:off x="1173071" y="1817535"/>
            <a:ext cx="3027680" cy="3134680"/>
            <a:chOff x="1908000" y="1514870"/>
            <a:chExt cx="2270760" cy="2351010"/>
          </a:xfrm>
        </p:grpSpPr>
        <p:sp>
          <p:nvSpPr>
            <p:cNvPr id="110" name="Stern mit 5 Zacken 109"/>
            <p:cNvSpPr/>
            <p:nvPr/>
          </p:nvSpPr>
          <p:spPr>
            <a:xfrm>
              <a:off x="2232033" y="1796251"/>
              <a:ext cx="152400" cy="144780"/>
            </a:xfrm>
            <a:prstGeom prst="star5">
              <a:avLst/>
            </a:prstGeom>
            <a:no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2400" b="0" i="0" u="none" strike="noStrike" kern="1200" cap="none" spc="0" normalizeH="0" baseline="0" noProof="0">
                <a:ln>
                  <a:noFill/>
                </a:ln>
                <a:solidFill>
                  <a:prstClr val="white"/>
                </a:solidFill>
                <a:effectLst/>
                <a:uLnTx/>
                <a:uFillTx/>
                <a:latin typeface="Arial"/>
                <a:ea typeface="+mn-ea"/>
                <a:cs typeface="+mn-cs"/>
              </a:endParaRPr>
            </a:p>
          </p:txBody>
        </p:sp>
        <p:sp>
          <p:nvSpPr>
            <p:cNvPr id="111" name="Stern mit 5 Zacken 110"/>
            <p:cNvSpPr/>
            <p:nvPr/>
          </p:nvSpPr>
          <p:spPr>
            <a:xfrm>
              <a:off x="3632361" y="2223794"/>
              <a:ext cx="152400" cy="144780"/>
            </a:xfrm>
            <a:prstGeom prst="star5">
              <a:avLst/>
            </a:prstGeom>
            <a:no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2400" b="0" i="0" u="none" strike="noStrike" kern="1200" cap="none" spc="0" normalizeH="0" baseline="0" noProof="0">
                <a:ln>
                  <a:noFill/>
                </a:ln>
                <a:solidFill>
                  <a:prstClr val="white"/>
                </a:solidFill>
                <a:effectLst/>
                <a:uLnTx/>
                <a:uFillTx/>
                <a:latin typeface="Arial"/>
                <a:ea typeface="+mn-ea"/>
                <a:cs typeface="+mn-cs"/>
              </a:endParaRPr>
            </a:p>
          </p:txBody>
        </p:sp>
        <p:sp>
          <p:nvSpPr>
            <p:cNvPr id="112" name="Stern mit 5 Zacken 111"/>
            <p:cNvSpPr/>
            <p:nvPr/>
          </p:nvSpPr>
          <p:spPr>
            <a:xfrm>
              <a:off x="3188160" y="2662429"/>
              <a:ext cx="152400" cy="144780"/>
            </a:xfrm>
            <a:prstGeom prst="star5">
              <a:avLst/>
            </a:prstGeom>
            <a:no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2400" b="0" i="0" u="none" strike="noStrike" kern="1200" cap="none" spc="0" normalizeH="0" baseline="0" noProof="0">
                <a:ln>
                  <a:noFill/>
                </a:ln>
                <a:solidFill>
                  <a:prstClr val="white"/>
                </a:solidFill>
                <a:effectLst/>
                <a:uLnTx/>
                <a:uFillTx/>
                <a:latin typeface="Arial"/>
                <a:ea typeface="+mn-ea"/>
                <a:cs typeface="+mn-cs"/>
              </a:endParaRPr>
            </a:p>
          </p:txBody>
        </p:sp>
        <p:sp>
          <p:nvSpPr>
            <p:cNvPr id="113" name="Stern mit 5 Zacken 112"/>
            <p:cNvSpPr/>
            <p:nvPr/>
          </p:nvSpPr>
          <p:spPr>
            <a:xfrm>
              <a:off x="3069826" y="3229358"/>
              <a:ext cx="152400" cy="144780"/>
            </a:xfrm>
            <a:prstGeom prst="star5">
              <a:avLst/>
            </a:prstGeom>
            <a:no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2400" b="0" i="0" u="none" strike="noStrike" kern="1200" cap="none" spc="0" normalizeH="0" baseline="0" noProof="0">
                <a:ln>
                  <a:noFill/>
                </a:ln>
                <a:solidFill>
                  <a:prstClr val="white"/>
                </a:solidFill>
                <a:effectLst/>
                <a:uLnTx/>
                <a:uFillTx/>
                <a:latin typeface="Arial"/>
                <a:ea typeface="+mn-ea"/>
                <a:cs typeface="+mn-cs"/>
              </a:endParaRPr>
            </a:p>
          </p:txBody>
        </p:sp>
        <p:sp>
          <p:nvSpPr>
            <p:cNvPr id="114" name="Stern mit 5 Zacken 113"/>
            <p:cNvSpPr/>
            <p:nvPr/>
          </p:nvSpPr>
          <p:spPr>
            <a:xfrm>
              <a:off x="2674620" y="3058795"/>
              <a:ext cx="152400" cy="144780"/>
            </a:xfrm>
            <a:prstGeom prst="star5">
              <a:avLst/>
            </a:prstGeom>
            <a:no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2400" b="0" i="0" u="none" strike="noStrike" kern="1200" cap="none" spc="0" normalizeH="0" baseline="0" noProof="0">
                <a:ln>
                  <a:noFill/>
                </a:ln>
                <a:solidFill>
                  <a:prstClr val="white"/>
                </a:solidFill>
                <a:effectLst/>
                <a:uLnTx/>
                <a:uFillTx/>
                <a:latin typeface="Arial"/>
                <a:ea typeface="+mn-ea"/>
                <a:cs typeface="+mn-cs"/>
              </a:endParaRPr>
            </a:p>
          </p:txBody>
        </p:sp>
        <p:sp>
          <p:nvSpPr>
            <p:cNvPr id="115" name="Stern mit 5 Zacken 114"/>
            <p:cNvSpPr/>
            <p:nvPr/>
          </p:nvSpPr>
          <p:spPr>
            <a:xfrm>
              <a:off x="1908000" y="2167890"/>
              <a:ext cx="152400" cy="144780"/>
            </a:xfrm>
            <a:prstGeom prst="star5">
              <a:avLst/>
            </a:prstGeom>
            <a:no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2400" b="0" i="0" u="none" strike="noStrike" kern="1200" cap="none" spc="0" normalizeH="0" baseline="0" noProof="0">
                <a:ln>
                  <a:noFill/>
                </a:ln>
                <a:solidFill>
                  <a:prstClr val="white"/>
                </a:solidFill>
                <a:effectLst/>
                <a:uLnTx/>
                <a:uFillTx/>
                <a:latin typeface="Arial"/>
                <a:ea typeface="+mn-ea"/>
                <a:cs typeface="+mn-cs"/>
              </a:endParaRPr>
            </a:p>
          </p:txBody>
        </p:sp>
        <p:sp>
          <p:nvSpPr>
            <p:cNvPr id="116" name="Stern mit 5 Zacken 115"/>
            <p:cNvSpPr/>
            <p:nvPr/>
          </p:nvSpPr>
          <p:spPr>
            <a:xfrm>
              <a:off x="3084165" y="1873768"/>
              <a:ext cx="152400" cy="144780"/>
            </a:xfrm>
            <a:prstGeom prst="star5">
              <a:avLst/>
            </a:prstGeom>
            <a:no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2400" b="0" i="0" u="none" strike="noStrike" kern="1200" cap="none" spc="0" normalizeH="0" baseline="0" noProof="0">
                <a:ln>
                  <a:noFill/>
                </a:ln>
                <a:solidFill>
                  <a:prstClr val="white"/>
                </a:solidFill>
                <a:effectLst/>
                <a:uLnTx/>
                <a:uFillTx/>
                <a:latin typeface="Arial"/>
                <a:ea typeface="+mn-ea"/>
                <a:cs typeface="+mn-cs"/>
              </a:endParaRPr>
            </a:p>
          </p:txBody>
        </p:sp>
        <p:sp>
          <p:nvSpPr>
            <p:cNvPr id="117" name="Stern mit 5 Zacken 116"/>
            <p:cNvSpPr/>
            <p:nvPr/>
          </p:nvSpPr>
          <p:spPr>
            <a:xfrm>
              <a:off x="4003500" y="1514870"/>
              <a:ext cx="152400" cy="144780"/>
            </a:xfrm>
            <a:prstGeom prst="star5">
              <a:avLst/>
            </a:prstGeom>
            <a:no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2400" b="0" i="0" u="none" strike="noStrike" kern="1200" cap="none" spc="0" normalizeH="0" baseline="0" noProof="0">
                <a:ln>
                  <a:noFill/>
                </a:ln>
                <a:solidFill>
                  <a:prstClr val="white"/>
                </a:solidFill>
                <a:effectLst/>
                <a:uLnTx/>
                <a:uFillTx/>
                <a:latin typeface="Arial"/>
                <a:ea typeface="+mn-ea"/>
                <a:cs typeface="+mn-cs"/>
              </a:endParaRPr>
            </a:p>
          </p:txBody>
        </p:sp>
        <p:sp>
          <p:nvSpPr>
            <p:cNvPr id="118" name="Stern mit 5 Zacken 117"/>
            <p:cNvSpPr/>
            <p:nvPr/>
          </p:nvSpPr>
          <p:spPr>
            <a:xfrm>
              <a:off x="4026360" y="3721100"/>
              <a:ext cx="152400" cy="144780"/>
            </a:xfrm>
            <a:prstGeom prst="star5">
              <a:avLst/>
            </a:prstGeom>
            <a:no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2400" b="0" i="0" u="none" strike="noStrike" kern="1200" cap="none" spc="0" normalizeH="0" baseline="0" noProof="0">
                <a:ln>
                  <a:noFill/>
                </a:ln>
                <a:solidFill>
                  <a:prstClr val="white"/>
                </a:solidFill>
                <a:effectLst/>
                <a:uLnTx/>
                <a:uFillTx/>
                <a:latin typeface="Arial"/>
                <a:ea typeface="+mn-ea"/>
                <a:cs typeface="+mn-cs"/>
              </a:endParaRPr>
            </a:p>
          </p:txBody>
        </p:sp>
      </p:grpSp>
      <p:sp>
        <p:nvSpPr>
          <p:cNvPr id="5" name="Textfeld 4"/>
          <p:cNvSpPr txBox="1"/>
          <p:nvPr/>
        </p:nvSpPr>
        <p:spPr>
          <a:xfrm>
            <a:off x="425109" y="5738921"/>
            <a:ext cx="11712000" cy="50257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333" b="1" i="1" u="none" strike="noStrike" kern="1200" cap="none" spc="0" normalizeH="0" baseline="0" noProof="0" dirty="0">
                <a:ln>
                  <a:noFill/>
                </a:ln>
                <a:solidFill>
                  <a:srgbClr val="000000"/>
                </a:solidFill>
                <a:effectLst/>
                <a:uLnTx/>
                <a:uFillTx/>
                <a:latin typeface="Arial"/>
                <a:ea typeface="+mn-ea"/>
                <a:cs typeface="+mn-cs"/>
              </a:rPr>
              <a:t>Siedel, Vock, Morozov, Voß:</a:t>
            </a:r>
            <a:r>
              <a:rPr kumimoji="0" lang="de-DE" sz="1333" b="0" i="1" u="none" strike="noStrike" kern="1200" cap="none" spc="0" normalizeH="0" baseline="0" noProof="0" dirty="0">
                <a:ln>
                  <a:noFill/>
                </a:ln>
                <a:solidFill>
                  <a:srgbClr val="000000"/>
                </a:solidFill>
                <a:effectLst/>
                <a:uLnTx/>
                <a:uFillTx/>
                <a:latin typeface="Arial"/>
                <a:ea typeface="+mn-ea"/>
                <a:cs typeface="+mn-cs"/>
              </a:rPr>
              <a:t> </a:t>
            </a:r>
            <a:r>
              <a:rPr kumimoji="0" lang="de-DE" sz="1333" b="0" i="1" u="none" strike="noStrike" kern="1200" cap="none" spc="0" normalizeH="0" baseline="0" noProof="0" dirty="0" err="1">
                <a:ln>
                  <a:noFill/>
                </a:ln>
                <a:solidFill>
                  <a:srgbClr val="000000"/>
                </a:solidFill>
                <a:effectLst/>
                <a:uLnTx/>
                <a:uFillTx/>
                <a:latin typeface="Arial"/>
                <a:ea typeface="+mn-ea"/>
                <a:cs typeface="+mn-cs"/>
              </a:rPr>
              <a:t>Utilizing</a:t>
            </a:r>
            <a:r>
              <a:rPr kumimoji="0" lang="de-DE" sz="1333" b="0" i="1" u="none" strike="noStrike" kern="1200" cap="none" spc="0" normalizeH="0" baseline="0" noProof="0" dirty="0">
                <a:ln>
                  <a:noFill/>
                </a:ln>
                <a:solidFill>
                  <a:srgbClr val="000000"/>
                </a:solidFill>
                <a:effectLst/>
                <a:uLnTx/>
                <a:uFillTx/>
                <a:latin typeface="Arial"/>
                <a:ea typeface="+mn-ea"/>
                <a:cs typeface="+mn-cs"/>
              </a:rPr>
              <a:t> Class Separation </a:t>
            </a:r>
            <a:r>
              <a:rPr kumimoji="0" lang="de-DE" sz="1333" b="0" i="1" u="none" strike="noStrike" kern="1200" cap="none" spc="0" normalizeH="0" baseline="0" noProof="0" dirty="0" err="1">
                <a:ln>
                  <a:noFill/>
                </a:ln>
                <a:solidFill>
                  <a:srgbClr val="000000"/>
                </a:solidFill>
                <a:effectLst/>
                <a:uLnTx/>
                <a:uFillTx/>
                <a:latin typeface="Arial"/>
                <a:ea typeface="+mn-ea"/>
                <a:cs typeface="+mn-cs"/>
              </a:rPr>
              <a:t>Distance</a:t>
            </a:r>
            <a:r>
              <a:rPr kumimoji="0" lang="de-DE" sz="1333" b="0" i="1" u="none" strike="noStrike" kern="1200" cap="none" spc="0" normalizeH="0" baseline="0" noProof="0" dirty="0">
                <a:ln>
                  <a:noFill/>
                </a:ln>
                <a:solidFill>
                  <a:srgbClr val="000000"/>
                </a:solidFill>
                <a:effectLst/>
                <a:uLnTx/>
                <a:uFillTx/>
                <a:latin typeface="Arial"/>
                <a:ea typeface="+mn-ea"/>
                <a:cs typeface="+mn-cs"/>
              </a:rPr>
              <a:t> </a:t>
            </a:r>
            <a:r>
              <a:rPr kumimoji="0" lang="de-DE" sz="1333" b="0" i="1" u="none" strike="noStrike" kern="1200" cap="none" spc="0" normalizeH="0" baseline="0" noProof="0" dirty="0" err="1">
                <a:ln>
                  <a:noFill/>
                </a:ln>
                <a:solidFill>
                  <a:srgbClr val="000000"/>
                </a:solidFill>
                <a:effectLst/>
                <a:uLnTx/>
                <a:uFillTx/>
                <a:latin typeface="Arial"/>
                <a:ea typeface="+mn-ea"/>
                <a:cs typeface="+mn-cs"/>
              </a:rPr>
              <a:t>for</a:t>
            </a:r>
            <a:r>
              <a:rPr kumimoji="0" lang="de-DE" sz="1333" b="0" i="1" u="none" strike="noStrike" kern="1200" cap="none" spc="0" normalizeH="0" baseline="0" noProof="0" dirty="0">
                <a:ln>
                  <a:noFill/>
                </a:ln>
                <a:solidFill>
                  <a:srgbClr val="000000"/>
                </a:solidFill>
                <a:effectLst/>
                <a:uLnTx/>
                <a:uFillTx/>
                <a:latin typeface="Arial"/>
                <a:ea typeface="+mn-ea"/>
                <a:cs typeface="+mn-cs"/>
              </a:rPr>
              <a:t> </a:t>
            </a:r>
            <a:r>
              <a:rPr kumimoji="0" lang="de-DE" sz="1333" b="0" i="1" u="none" strike="noStrike" kern="1200" cap="none" spc="0" normalizeH="0" baseline="0" noProof="0" dirty="0" err="1">
                <a:ln>
                  <a:noFill/>
                </a:ln>
                <a:solidFill>
                  <a:srgbClr val="000000"/>
                </a:solidFill>
                <a:effectLst/>
                <a:uLnTx/>
                <a:uFillTx/>
                <a:latin typeface="Arial"/>
                <a:ea typeface="+mn-ea"/>
                <a:cs typeface="+mn-cs"/>
              </a:rPr>
              <a:t>the</a:t>
            </a:r>
            <a:r>
              <a:rPr kumimoji="0" lang="de-DE" sz="1333" b="0" i="1" u="none" strike="noStrike" kern="1200" cap="none" spc="0" normalizeH="0" baseline="0" noProof="0" dirty="0">
                <a:ln>
                  <a:noFill/>
                </a:ln>
                <a:solidFill>
                  <a:srgbClr val="000000"/>
                </a:solidFill>
                <a:effectLst/>
                <a:uLnTx/>
                <a:uFillTx/>
                <a:latin typeface="Arial"/>
                <a:ea typeface="+mn-ea"/>
                <a:cs typeface="+mn-cs"/>
              </a:rPr>
              <a:t> Evaluation </a:t>
            </a:r>
            <a:r>
              <a:rPr kumimoji="0" lang="de-DE" sz="1333" b="0" i="1" u="none" strike="noStrike" kern="1200" cap="none" spc="0" normalizeH="0" baseline="0" noProof="0" dirty="0" err="1">
                <a:ln>
                  <a:noFill/>
                </a:ln>
                <a:solidFill>
                  <a:srgbClr val="000000"/>
                </a:solidFill>
                <a:effectLst/>
                <a:uLnTx/>
                <a:uFillTx/>
                <a:latin typeface="Arial"/>
                <a:ea typeface="+mn-ea"/>
                <a:cs typeface="+mn-cs"/>
              </a:rPr>
              <a:t>of</a:t>
            </a:r>
            <a:r>
              <a:rPr kumimoji="0" lang="de-DE" sz="1333" b="0" i="1" u="none" strike="noStrike" kern="1200" cap="none" spc="0" normalizeH="0" baseline="0" noProof="0" dirty="0">
                <a:ln>
                  <a:noFill/>
                </a:ln>
                <a:solidFill>
                  <a:srgbClr val="000000"/>
                </a:solidFill>
                <a:effectLst/>
                <a:uLnTx/>
                <a:uFillTx/>
                <a:latin typeface="Arial"/>
                <a:ea typeface="+mn-ea"/>
                <a:cs typeface="+mn-cs"/>
              </a:rPr>
              <a:t> </a:t>
            </a:r>
            <a:r>
              <a:rPr kumimoji="0" lang="de-DE" sz="1333" b="0" i="1" u="none" strike="noStrike" kern="1200" cap="none" spc="0" normalizeH="0" baseline="0" noProof="0" dirty="0" err="1">
                <a:ln>
                  <a:noFill/>
                </a:ln>
                <a:solidFill>
                  <a:srgbClr val="000000"/>
                </a:solidFill>
                <a:effectLst/>
                <a:uLnTx/>
                <a:uFillTx/>
                <a:latin typeface="Arial"/>
                <a:ea typeface="+mn-ea"/>
                <a:cs typeface="+mn-cs"/>
              </a:rPr>
              <a:t>Corruption</a:t>
            </a:r>
            <a:r>
              <a:rPr kumimoji="0" lang="de-DE" sz="1333" b="0" i="1" u="none" strike="noStrike" kern="1200" cap="none" spc="0" normalizeH="0" baseline="0" noProof="0" dirty="0">
                <a:ln>
                  <a:noFill/>
                </a:ln>
                <a:solidFill>
                  <a:srgbClr val="000000"/>
                </a:solidFill>
                <a:effectLst/>
                <a:uLnTx/>
                <a:uFillTx/>
                <a:latin typeface="Arial"/>
                <a:ea typeface="+mn-ea"/>
                <a:cs typeface="+mn-cs"/>
              </a:rPr>
              <a:t> </a:t>
            </a:r>
            <a:r>
              <a:rPr kumimoji="0" lang="de-DE" sz="1333" b="0" i="1" u="none" strike="noStrike" kern="1200" cap="none" spc="0" normalizeH="0" baseline="0" noProof="0" dirty="0" err="1">
                <a:ln>
                  <a:noFill/>
                </a:ln>
                <a:solidFill>
                  <a:srgbClr val="000000"/>
                </a:solidFill>
                <a:effectLst/>
                <a:uLnTx/>
                <a:uFillTx/>
                <a:latin typeface="Arial"/>
                <a:ea typeface="+mn-ea"/>
                <a:cs typeface="+mn-cs"/>
              </a:rPr>
              <a:t>Robustness</a:t>
            </a:r>
            <a:r>
              <a:rPr kumimoji="0" lang="de-DE" sz="1333" b="0" i="1" u="none" strike="noStrike" kern="1200" cap="none" spc="0" normalizeH="0" baseline="0" noProof="0" dirty="0">
                <a:ln>
                  <a:noFill/>
                </a:ln>
                <a:solidFill>
                  <a:srgbClr val="000000"/>
                </a:solidFill>
                <a:effectLst/>
                <a:uLnTx/>
                <a:uFillTx/>
                <a:latin typeface="Arial"/>
                <a:ea typeface="+mn-ea"/>
                <a:cs typeface="+mn-cs"/>
              </a:rPr>
              <a:t> </a:t>
            </a:r>
            <a:r>
              <a:rPr kumimoji="0" lang="de-DE" sz="1333" b="0" i="1" u="none" strike="noStrike" kern="1200" cap="none" spc="0" normalizeH="0" baseline="0" noProof="0" dirty="0" err="1">
                <a:ln>
                  <a:noFill/>
                </a:ln>
                <a:solidFill>
                  <a:srgbClr val="000000"/>
                </a:solidFill>
                <a:effectLst/>
                <a:uLnTx/>
                <a:uFillTx/>
                <a:latin typeface="Arial"/>
                <a:ea typeface="+mn-ea"/>
                <a:cs typeface="+mn-cs"/>
              </a:rPr>
              <a:t>of</a:t>
            </a:r>
            <a:r>
              <a:rPr kumimoji="0" lang="de-DE" sz="1333" b="0" i="1" u="none" strike="noStrike" kern="1200" cap="none" spc="0" normalizeH="0" baseline="0" noProof="0" dirty="0">
                <a:ln>
                  <a:noFill/>
                </a:ln>
                <a:solidFill>
                  <a:srgbClr val="000000"/>
                </a:solidFill>
                <a:effectLst/>
                <a:uLnTx/>
                <a:uFillTx/>
                <a:latin typeface="Arial"/>
                <a:ea typeface="+mn-ea"/>
                <a:cs typeface="+mn-cs"/>
              </a:rPr>
              <a:t> </a:t>
            </a:r>
            <a:r>
              <a:rPr kumimoji="0" lang="de-DE" sz="1333" b="0" i="1" u="none" strike="noStrike" kern="1200" cap="none" spc="0" normalizeH="0" baseline="0" noProof="0" dirty="0" err="1">
                <a:ln>
                  <a:noFill/>
                </a:ln>
                <a:solidFill>
                  <a:srgbClr val="000000"/>
                </a:solidFill>
                <a:effectLst/>
                <a:uLnTx/>
                <a:uFillTx/>
                <a:latin typeface="Arial"/>
                <a:ea typeface="+mn-ea"/>
                <a:cs typeface="+mn-cs"/>
              </a:rPr>
              <a:t>Machine</a:t>
            </a:r>
            <a:r>
              <a:rPr kumimoji="0" lang="de-DE" sz="1333" b="0" i="1" u="none" strike="noStrike" kern="1200" cap="none" spc="0" normalizeH="0" baseline="0" noProof="0" dirty="0">
                <a:ln>
                  <a:noFill/>
                </a:ln>
                <a:solidFill>
                  <a:srgbClr val="000000"/>
                </a:solidFill>
                <a:effectLst/>
                <a:uLnTx/>
                <a:uFillTx/>
                <a:latin typeface="Arial"/>
                <a:ea typeface="+mn-ea"/>
                <a:cs typeface="+mn-cs"/>
              </a:rPr>
              <a:t> Learning </a:t>
            </a:r>
            <a:r>
              <a:rPr kumimoji="0" lang="de-DE" sz="1333" b="0" i="1" u="none" strike="noStrike" kern="1200" cap="none" spc="0" normalizeH="0" baseline="0" noProof="0" dirty="0" err="1">
                <a:ln>
                  <a:noFill/>
                </a:ln>
                <a:solidFill>
                  <a:srgbClr val="000000"/>
                </a:solidFill>
                <a:effectLst/>
                <a:uLnTx/>
                <a:uFillTx/>
                <a:latin typeface="Arial"/>
                <a:ea typeface="+mn-ea"/>
                <a:cs typeface="+mn-cs"/>
              </a:rPr>
              <a:t>Classifiers</a:t>
            </a:r>
            <a:r>
              <a:rPr kumimoji="0" lang="de-DE" sz="1333" b="0" i="1" u="none" strike="noStrike" kern="1200" cap="none" spc="0" normalizeH="0" baseline="0" noProof="0" dirty="0">
                <a:ln>
                  <a:noFill/>
                </a:ln>
                <a:solidFill>
                  <a:srgbClr val="000000"/>
                </a:solidFill>
                <a:effectLst/>
                <a:uLnTx/>
                <a:uFillTx/>
                <a:latin typeface="Arial"/>
                <a:ea typeface="+mn-ea"/>
                <a:cs typeface="+mn-cs"/>
              </a:rPr>
              <a:t>, IJCAI_ECAI 2022 eingereicht</a:t>
            </a:r>
          </a:p>
        </p:txBody>
      </p:sp>
      <p:grpSp>
        <p:nvGrpSpPr>
          <p:cNvPr id="10" name="Gruppieren 9"/>
          <p:cNvGrpSpPr/>
          <p:nvPr/>
        </p:nvGrpSpPr>
        <p:grpSpPr>
          <a:xfrm>
            <a:off x="6882406" y="2351791"/>
            <a:ext cx="4859285" cy="1407353"/>
            <a:chOff x="5204336" y="1261961"/>
            <a:chExt cx="3644464" cy="1055515"/>
          </a:xfrm>
        </p:grpSpPr>
        <mc:AlternateContent xmlns:mc="http://schemas.openxmlformats.org/markup-compatibility/2006" xmlns:a14="http://schemas.microsoft.com/office/drawing/2010/main">
          <mc:Choice Requires="a14">
            <p:sp>
              <p:nvSpPr>
                <p:cNvPr id="38" name="Textfeld 37"/>
                <p:cNvSpPr txBox="1"/>
                <p:nvPr/>
              </p:nvSpPr>
              <p:spPr>
                <a:xfrm>
                  <a:off x="5215268" y="1684322"/>
                  <a:ext cx="3633532" cy="633154"/>
                </a:xfrm>
                <a:prstGeom prst="rect">
                  <a:avLst/>
                </a:prstGeom>
                <a:noFill/>
              </p:spPr>
              <p:txBody>
                <a:bodyPr wrap="square" rtlCol="0">
                  <a:spAutoFit/>
                </a:bodyPr>
                <a:lstStyle/>
                <a:p>
                  <a:pPr marL="0" marR="0" lvl="0" indent="0" algn="l" defTabSz="599588"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0" lang="de-DE" sz="2667"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𝑀𝐶𝑅</m:t>
                      </m:r>
                      <m:r>
                        <a:rPr kumimoji="0" lang="de-DE" sz="2667"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m:t>
                      </m:r>
                      <m:f>
                        <m:fPr>
                          <m:ctrlPr>
                            <a:rPr kumimoji="0" lang="de-DE" sz="2667"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ctrlPr>
                        </m:fPr>
                        <m:num>
                          <m:r>
                            <m:rPr>
                              <m:nor/>
                            </m:rPr>
                            <a:rPr kumimoji="0" lang="de-DE" sz="2667" b="0" i="0" u="none" strike="noStrike" kern="1200" cap="none" spc="0" normalizeH="0" baseline="0" noProof="0" dirty="0">
                              <a:ln>
                                <a:noFill/>
                              </a:ln>
                              <a:solidFill>
                                <a:prstClr val="black"/>
                              </a:solidFill>
                              <a:effectLst/>
                              <a:uLnTx/>
                              <a:uFillTx/>
                              <a:latin typeface="Arial"/>
                              <a:ea typeface="+mn-ea"/>
                              <a:cs typeface="+mn-cs"/>
                            </a:rPr>
                            <m:t>(</m:t>
                          </m:r>
                          <m:sSub>
                            <m:sSubPr>
                              <m:ctrlPr>
                                <a:rPr kumimoji="0" lang="de-DE" sz="2667"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ctrlPr>
                            </m:sSubPr>
                            <m:e>
                              <m:r>
                                <a:rPr kumimoji="0" lang="de-DE" sz="2667"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𝐴𝑐𝑐</m:t>
                              </m:r>
                            </m:e>
                            <m:sub>
                              <m:r>
                                <a:rPr kumimoji="0" lang="de-DE" sz="2667"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𝑎𝑢𝑔𝑚𝑒𝑛𝑡𝑒𝑑</m:t>
                              </m:r>
                            </m:sub>
                          </m:sSub>
                          <m:r>
                            <a:rPr kumimoji="0" lang="de-DE" sz="2667" b="0" i="0"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 </m:t>
                          </m:r>
                          <m:sSub>
                            <m:sSubPr>
                              <m:ctrlPr>
                                <a:rPr kumimoji="0" lang="de-DE" sz="2667"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ctrlPr>
                            </m:sSubPr>
                            <m:e>
                              <m:r>
                                <a:rPr kumimoji="0" lang="de-DE" sz="2667"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𝐴𝑐𝑐</m:t>
                              </m:r>
                            </m:e>
                            <m:sub>
                              <m:r>
                                <a:rPr kumimoji="0" lang="de-DE" sz="2667"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𝑐𝑙𝑒𝑎𝑛</m:t>
                              </m:r>
                            </m:sub>
                          </m:sSub>
                          <m:r>
                            <a:rPr kumimoji="0" lang="de-DE" sz="2667"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m:t>
                          </m:r>
                        </m:num>
                        <m:den>
                          <m:sSub>
                            <m:sSubPr>
                              <m:ctrlPr>
                                <a:rPr kumimoji="0" lang="de-DE" sz="2667"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ctrlPr>
                            </m:sSubPr>
                            <m:e>
                              <m:r>
                                <a:rPr kumimoji="0" lang="de-DE" sz="2667"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𝐴𝑐𝑐</m:t>
                              </m:r>
                            </m:e>
                            <m:sub>
                              <m:r>
                                <a:rPr kumimoji="0" lang="de-DE" sz="2667"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𝑐𝑙𝑒𝑎𝑛</m:t>
                              </m:r>
                            </m:sub>
                          </m:sSub>
                        </m:den>
                      </m:f>
                    </m:oMath>
                  </a14:m>
                  <a:r>
                    <a:rPr kumimoji="0" lang="de-DE" sz="1867"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mc:Choice>
          <mc:Fallback xmlns="">
            <p:sp>
              <p:nvSpPr>
                <p:cNvPr id="38" name="Textfeld 37"/>
                <p:cNvSpPr txBox="1">
                  <a:spLocks noRot="1" noChangeAspect="1" noMove="1" noResize="1" noEditPoints="1" noAdjustHandles="1" noChangeArrowheads="1" noChangeShapeType="1" noTextEdit="1"/>
                </p:cNvSpPr>
                <p:nvPr/>
              </p:nvSpPr>
              <p:spPr>
                <a:xfrm>
                  <a:off x="5215268" y="1684322"/>
                  <a:ext cx="3633532" cy="633154"/>
                </a:xfrm>
                <a:prstGeom prst="rect">
                  <a:avLst/>
                </a:prstGeom>
                <a:blipFill>
                  <a:blip r:embed="rId3"/>
                  <a:stretch>
                    <a:fillRect/>
                  </a:stretch>
                </a:blipFill>
              </p:spPr>
              <p:txBody>
                <a:bodyPr/>
                <a:lstStyle/>
                <a:p>
                  <a:r>
                    <a:rPr lang="de-DE">
                      <a:noFill/>
                    </a:rPr>
                    <a:t> </a:t>
                  </a:r>
                </a:p>
              </p:txBody>
            </p:sp>
          </mc:Fallback>
        </mc:AlternateContent>
        <p:sp>
          <p:nvSpPr>
            <p:cNvPr id="9" name="Textfeld 8"/>
            <p:cNvSpPr txBox="1"/>
            <p:nvPr/>
          </p:nvSpPr>
          <p:spPr>
            <a:xfrm>
              <a:off x="5204336" y="1261961"/>
              <a:ext cx="2115002" cy="34624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2400" dirty="0" err="1">
                  <a:solidFill>
                    <a:srgbClr val="000000"/>
                  </a:solidFill>
                  <a:latin typeface="Arial"/>
                </a:rPr>
                <a:t>Robustness</a:t>
              </a:r>
              <a:r>
                <a:rPr lang="de-DE" sz="2400" dirty="0">
                  <a:solidFill>
                    <a:srgbClr val="000000"/>
                  </a:solidFill>
                  <a:latin typeface="Arial"/>
                </a:rPr>
                <a:t> </a:t>
              </a:r>
              <a:r>
                <a:rPr lang="de-DE" sz="2400" dirty="0" err="1">
                  <a:solidFill>
                    <a:srgbClr val="000000"/>
                  </a:solidFill>
                  <a:latin typeface="Arial"/>
                </a:rPr>
                <a:t>metric</a:t>
              </a:r>
              <a:r>
                <a:rPr kumimoji="0" lang="de-DE" sz="2400" b="0" i="0" u="none" strike="noStrike" kern="1200" cap="none" spc="0" normalizeH="0" baseline="0" noProof="0" dirty="0">
                  <a:ln>
                    <a:noFill/>
                  </a:ln>
                  <a:solidFill>
                    <a:srgbClr val="000000"/>
                  </a:solidFill>
                  <a:effectLst/>
                  <a:uLnTx/>
                  <a:uFillTx/>
                  <a:latin typeface="Arial"/>
                  <a:ea typeface="+mn-ea"/>
                  <a:cs typeface="+mn-cs"/>
                </a:rPr>
                <a:t>:</a:t>
              </a:r>
            </a:p>
          </p:txBody>
        </p:sp>
      </p:grpSp>
      <p:grpSp>
        <p:nvGrpSpPr>
          <p:cNvPr id="12" name="Gruppieren 11"/>
          <p:cNvGrpSpPr/>
          <p:nvPr/>
        </p:nvGrpSpPr>
        <p:grpSpPr>
          <a:xfrm>
            <a:off x="3403911" y="1763032"/>
            <a:ext cx="2157964" cy="3873133"/>
            <a:chOff x="2552933" y="1322273"/>
            <a:chExt cx="1618473" cy="2904850"/>
          </a:xfrm>
        </p:grpSpPr>
        <p:grpSp>
          <p:nvGrpSpPr>
            <p:cNvPr id="122" name="Gruppieren 121"/>
            <p:cNvGrpSpPr/>
            <p:nvPr/>
          </p:nvGrpSpPr>
          <p:grpSpPr>
            <a:xfrm>
              <a:off x="2910846" y="1322273"/>
              <a:ext cx="273198" cy="2437768"/>
              <a:chOff x="3939043" y="1473992"/>
              <a:chExt cx="273198" cy="2437768"/>
            </a:xfrm>
          </p:grpSpPr>
          <p:sp>
            <p:nvSpPr>
              <p:cNvPr id="120" name="Ellipse 119"/>
              <p:cNvSpPr/>
              <p:nvPr/>
            </p:nvSpPr>
            <p:spPr>
              <a:xfrm>
                <a:off x="3939043" y="1473992"/>
                <a:ext cx="259080" cy="219710"/>
              </a:xfrm>
              <a:prstGeom prst="ellipse">
                <a:avLst/>
              </a:prstGeom>
              <a:no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2400" b="0" i="0" u="none" strike="noStrike" kern="1200" cap="none" spc="0" normalizeH="0" baseline="0" noProof="0">
                  <a:ln>
                    <a:noFill/>
                  </a:ln>
                  <a:solidFill>
                    <a:prstClr val="white"/>
                  </a:solidFill>
                  <a:effectLst/>
                  <a:uLnTx/>
                  <a:uFillTx/>
                  <a:latin typeface="Arial"/>
                  <a:ea typeface="+mn-ea"/>
                  <a:cs typeface="+mn-cs"/>
                </a:endParaRPr>
              </a:p>
            </p:txBody>
          </p:sp>
          <p:sp>
            <p:nvSpPr>
              <p:cNvPr id="121" name="Ellipse 120"/>
              <p:cNvSpPr/>
              <p:nvPr/>
            </p:nvSpPr>
            <p:spPr>
              <a:xfrm>
                <a:off x="3953161" y="3692050"/>
                <a:ext cx="259080" cy="219710"/>
              </a:xfrm>
              <a:prstGeom prst="ellipse">
                <a:avLst/>
              </a:prstGeom>
              <a:no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2400" b="0" i="0" u="none" strike="noStrike" kern="1200" cap="none" spc="0" normalizeH="0" baseline="0" noProof="0">
                  <a:ln>
                    <a:noFill/>
                  </a:ln>
                  <a:solidFill>
                    <a:prstClr val="white"/>
                  </a:solidFill>
                  <a:effectLst/>
                  <a:uLnTx/>
                  <a:uFillTx/>
                  <a:latin typeface="Arial"/>
                  <a:ea typeface="+mn-ea"/>
                  <a:cs typeface="+mn-cs"/>
                </a:endParaRPr>
              </a:p>
            </p:txBody>
          </p:sp>
        </p:grpSp>
        <p:sp>
          <p:nvSpPr>
            <p:cNvPr id="11" name="Textfeld 10"/>
            <p:cNvSpPr txBox="1"/>
            <p:nvPr/>
          </p:nvSpPr>
          <p:spPr>
            <a:xfrm>
              <a:off x="2552933" y="3911700"/>
              <a:ext cx="1618473" cy="315423"/>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2133" b="0" i="0" u="none" strike="noStrike" kern="1200" cap="none" spc="0" normalizeH="0" baseline="0" noProof="0" dirty="0" err="1">
                  <a:ln>
                    <a:noFill/>
                  </a:ln>
                  <a:solidFill>
                    <a:srgbClr val="FFC000"/>
                  </a:solidFill>
                  <a:effectLst/>
                  <a:uLnTx/>
                  <a:uFillTx/>
                  <a:latin typeface="Arial"/>
                  <a:ea typeface="+mn-ea"/>
                  <a:cs typeface="+mn-cs"/>
                </a:rPr>
                <a:t>misclassification</a:t>
              </a:r>
              <a:endParaRPr kumimoji="0" lang="de-DE" sz="2133" b="0" i="0" u="none" strike="noStrike" kern="1200" cap="none" spc="0" normalizeH="0" baseline="0" noProof="0" dirty="0">
                <a:ln>
                  <a:noFill/>
                </a:ln>
                <a:solidFill>
                  <a:srgbClr val="FFC000"/>
                </a:solidFill>
                <a:effectLst/>
                <a:uLnTx/>
                <a:uFillTx/>
                <a:latin typeface="Arial"/>
                <a:ea typeface="+mn-ea"/>
                <a:cs typeface="+mn-cs"/>
              </a:endParaRPr>
            </a:p>
          </p:txBody>
        </p:sp>
      </p:grpSp>
      <p:sp>
        <p:nvSpPr>
          <p:cNvPr id="14" name="Freihandform 13"/>
          <p:cNvSpPr/>
          <p:nvPr/>
        </p:nvSpPr>
        <p:spPr>
          <a:xfrm>
            <a:off x="3820253" y="1447800"/>
            <a:ext cx="717236" cy="3894667"/>
          </a:xfrm>
          <a:custGeom>
            <a:avLst/>
            <a:gdLst>
              <a:gd name="connsiteX0" fmla="*/ 386011 w 537927"/>
              <a:gd name="connsiteY0" fmla="*/ 0 h 2921000"/>
              <a:gd name="connsiteX1" fmla="*/ 379661 w 537927"/>
              <a:gd name="connsiteY1" fmla="*/ 450850 h 2921000"/>
              <a:gd name="connsiteX2" fmla="*/ 132011 w 537927"/>
              <a:gd name="connsiteY2" fmla="*/ 635000 h 2921000"/>
              <a:gd name="connsiteX3" fmla="*/ 5011 w 537927"/>
              <a:gd name="connsiteY3" fmla="*/ 1003300 h 2921000"/>
              <a:gd name="connsiteX4" fmla="*/ 55811 w 537927"/>
              <a:gd name="connsiteY4" fmla="*/ 1460500 h 2921000"/>
              <a:gd name="connsiteX5" fmla="*/ 328861 w 537927"/>
              <a:gd name="connsiteY5" fmla="*/ 2120900 h 2921000"/>
              <a:gd name="connsiteX6" fmla="*/ 525711 w 537927"/>
              <a:gd name="connsiteY6" fmla="*/ 2578100 h 2921000"/>
              <a:gd name="connsiteX7" fmla="*/ 500311 w 537927"/>
              <a:gd name="connsiteY7" fmla="*/ 2921000 h 292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7927" h="2921000">
                <a:moveTo>
                  <a:pt x="386011" y="0"/>
                </a:moveTo>
                <a:cubicBezTo>
                  <a:pt x="404002" y="172508"/>
                  <a:pt x="421994" y="345017"/>
                  <a:pt x="379661" y="450850"/>
                </a:cubicBezTo>
                <a:cubicBezTo>
                  <a:pt x="337328" y="556683"/>
                  <a:pt x="194453" y="542925"/>
                  <a:pt x="132011" y="635000"/>
                </a:cubicBezTo>
                <a:cubicBezTo>
                  <a:pt x="69569" y="727075"/>
                  <a:pt x="17711" y="865717"/>
                  <a:pt x="5011" y="1003300"/>
                </a:cubicBezTo>
                <a:cubicBezTo>
                  <a:pt x="-7689" y="1140883"/>
                  <a:pt x="1836" y="1274233"/>
                  <a:pt x="55811" y="1460500"/>
                </a:cubicBezTo>
                <a:cubicBezTo>
                  <a:pt x="109786" y="1646767"/>
                  <a:pt x="250544" y="1934633"/>
                  <a:pt x="328861" y="2120900"/>
                </a:cubicBezTo>
                <a:cubicBezTo>
                  <a:pt x="407178" y="2307167"/>
                  <a:pt x="497136" y="2444750"/>
                  <a:pt x="525711" y="2578100"/>
                </a:cubicBezTo>
                <a:cubicBezTo>
                  <a:pt x="554286" y="2711450"/>
                  <a:pt x="527298" y="2816225"/>
                  <a:pt x="500311" y="2921000"/>
                </a:cubicBezTo>
              </a:path>
            </a:pathLst>
          </a:custGeom>
          <a:noFill/>
          <a:ln w="19050">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2400" b="0" i="0" u="none" strike="noStrike" kern="1200" cap="none" spc="0" normalizeH="0" baseline="0" noProof="0">
              <a:ln>
                <a:noFill/>
              </a:ln>
              <a:solidFill>
                <a:prstClr val="white"/>
              </a:solidFill>
              <a:effectLst/>
              <a:uLnTx/>
              <a:uFillTx/>
              <a:latin typeface="Arial"/>
              <a:ea typeface="+mn-ea"/>
              <a:cs typeface="+mn-cs"/>
            </a:endParaRPr>
          </a:p>
        </p:txBody>
      </p:sp>
      <p:sp>
        <p:nvSpPr>
          <p:cNvPr id="49" name="Foliennummernplatzhalter 3"/>
          <p:cNvSpPr>
            <a:spLocks noGrp="1"/>
          </p:cNvSpPr>
          <p:nvPr>
            <p:ph type="sldNum" sz="quarter" idx="4294967295"/>
          </p:nvPr>
        </p:nvSpPr>
        <p:spPr>
          <a:xfrm>
            <a:off x="316800" y="6408000"/>
            <a:ext cx="648000" cy="363600"/>
          </a:xfrm>
          <a:prstGeom prst="rect">
            <a:avLst/>
          </a:prstGeom>
        </p:spPr>
        <p:txBody>
          <a:bodyPr vert="horz" lIns="0" tIns="0" rIns="0" b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fld id="{665529BA-0F97-8D49-9840-15029A870B02}" type="slidenum">
              <a:rPr kumimoji="0" lang="de-DE" sz="1333" b="0" i="0" u="none" strike="noStrike" kern="1200" cap="none" spc="13" normalizeH="0" baseline="0" noProof="0">
                <a:ln>
                  <a:noFill/>
                </a:ln>
                <a:solidFill>
                  <a:srgbClr val="000000">
                    <a:lumMod val="50000"/>
                    <a:lumOff val="50000"/>
                  </a:srgbClr>
                </a:solidFill>
                <a:effectLst/>
                <a:uLnTx/>
                <a:uFillTx/>
                <a:latin typeface="Arial"/>
                <a:ea typeface="+mn-ea"/>
                <a:cs typeface="Arial"/>
              </a:rPr>
              <a:pPr marL="0" marR="0" lvl="0" indent="0" algn="l" defTabSz="914400" rtl="0" eaLnBrk="1" fontAlgn="auto" latinLnBrk="0" hangingPunct="1">
                <a:lnSpc>
                  <a:spcPct val="100000"/>
                </a:lnSpc>
                <a:spcBef>
                  <a:spcPts val="0"/>
                </a:spcBef>
                <a:spcAft>
                  <a:spcPts val="0"/>
                </a:spcAft>
                <a:buClrTx/>
                <a:buSzTx/>
                <a:buFontTx/>
                <a:buNone/>
                <a:tabLst/>
                <a:defRPr/>
              </a:pPr>
              <a:t>58</a:t>
            </a:fld>
            <a:endParaRPr kumimoji="0" lang="de-DE" sz="1333" b="0" i="0" u="none" strike="noStrike" kern="1200" cap="none" spc="13" normalizeH="0" baseline="0" noProof="0" dirty="0">
              <a:ln>
                <a:noFill/>
              </a:ln>
              <a:solidFill>
                <a:srgbClr val="000000">
                  <a:lumMod val="50000"/>
                  <a:lumOff val="50000"/>
                </a:srgbClr>
              </a:solidFill>
              <a:effectLst/>
              <a:uLnTx/>
              <a:uFillTx/>
              <a:latin typeface="Arial"/>
              <a:ea typeface="+mn-ea"/>
              <a:cs typeface="Arial"/>
            </a:endParaRPr>
          </a:p>
        </p:txBody>
      </p:sp>
      <p:pic>
        <p:nvPicPr>
          <p:cNvPr id="45" name="Grafik 44">
            <a:extLst>
              <a:ext uri="{FF2B5EF4-FFF2-40B4-BE49-F238E27FC236}">
                <a16:creationId xmlns:a16="http://schemas.microsoft.com/office/drawing/2014/main" id="{C85E6354-9668-446E-9ECE-3DD4682BA10A}"/>
              </a:ext>
            </a:extLst>
          </p:cNvPr>
          <p:cNvPicPr>
            <a:picLocks noChangeAspect="1"/>
          </p:cNvPicPr>
          <p:nvPr/>
        </p:nvPicPr>
        <p:blipFill>
          <a:blip r:embed="rId4"/>
          <a:stretch>
            <a:fillRect/>
          </a:stretch>
        </p:blipFill>
        <p:spPr>
          <a:xfrm>
            <a:off x="9425369" y="6408000"/>
            <a:ext cx="725199" cy="400110"/>
          </a:xfrm>
          <a:prstGeom prst="rect">
            <a:avLst/>
          </a:prstGeom>
        </p:spPr>
      </p:pic>
    </p:spTree>
    <p:extLst>
      <p:ext uri="{BB962C8B-B14F-4D97-AF65-F5344CB8AC3E}">
        <p14:creationId xmlns:p14="http://schemas.microsoft.com/office/powerpoint/2010/main" val="2438032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a:extLst>
              <a:ext uri="{FF2B5EF4-FFF2-40B4-BE49-F238E27FC236}">
                <a16:creationId xmlns:a16="http://schemas.microsoft.com/office/drawing/2014/main" id="{5C594A68-A67F-446D-965D-73C5ED4F2923}"/>
              </a:ext>
            </a:extLst>
          </p:cNvPr>
          <p:cNvSpPr>
            <a:spLocks noGrp="1"/>
          </p:cNvSpPr>
          <p:nvPr>
            <p:ph type="title"/>
          </p:nvPr>
        </p:nvSpPr>
        <p:spPr>
          <a:xfrm>
            <a:off x="480000" y="294697"/>
            <a:ext cx="11318400" cy="972650"/>
          </a:xfrm>
        </p:spPr>
        <p:txBody>
          <a:bodyPr/>
          <a:lstStyle/>
          <a:p>
            <a:r>
              <a:rPr lang="de-DE" dirty="0"/>
              <a:t>Core Concept – Random </a:t>
            </a:r>
            <a:r>
              <a:rPr lang="de-DE" dirty="0" err="1"/>
              <a:t>Lp</a:t>
            </a:r>
            <a:r>
              <a:rPr lang="de-DE" dirty="0"/>
              <a:t>-norm </a:t>
            </a:r>
            <a:r>
              <a:rPr lang="de-DE" dirty="0" err="1"/>
              <a:t>Corruptions</a:t>
            </a:r>
            <a:endParaRPr lang="de-DE" dirty="0"/>
          </a:p>
        </p:txBody>
      </p:sp>
      <p:sp>
        <p:nvSpPr>
          <p:cNvPr id="6" name="Foliennummernplatzhalter 5">
            <a:extLst>
              <a:ext uri="{FF2B5EF4-FFF2-40B4-BE49-F238E27FC236}">
                <a16:creationId xmlns:a16="http://schemas.microsoft.com/office/drawing/2014/main" id="{E4ACC3EB-EDA5-411D-87D8-1A62FAC6DF7B}"/>
              </a:ext>
            </a:extLst>
          </p:cNvPr>
          <p:cNvSpPr>
            <a:spLocks noGrp="1"/>
          </p:cNvSpPr>
          <p:nvPr>
            <p:ph type="sldNum" sz="quarter" idx="12"/>
          </p:nvPr>
        </p:nvSpPr>
        <p:spPr/>
        <p:txBody>
          <a:bodyPr/>
          <a:lstStyle/>
          <a:p>
            <a:fld id="{54297B9A-DF33-440A-9F4F-B0668825F3DE}" type="slidenum">
              <a:rPr lang="de-DE" smtClean="0"/>
              <a:t>59</a:t>
            </a:fld>
            <a:endParaRPr lang="de-DE"/>
          </a:p>
        </p:txBody>
      </p:sp>
      <p:sp>
        <p:nvSpPr>
          <p:cNvPr id="12" name="Inhaltsplatzhalter 2">
            <a:extLst>
              <a:ext uri="{FF2B5EF4-FFF2-40B4-BE49-F238E27FC236}">
                <a16:creationId xmlns:a16="http://schemas.microsoft.com/office/drawing/2014/main" id="{656D09DA-EB4E-4C4A-9403-72DB10D2C411}"/>
              </a:ext>
            </a:extLst>
          </p:cNvPr>
          <p:cNvSpPr txBox="1">
            <a:spLocks/>
          </p:cNvSpPr>
          <p:nvPr/>
        </p:nvSpPr>
        <p:spPr>
          <a:xfrm>
            <a:off x="1974056" y="2149096"/>
            <a:ext cx="8243887" cy="4076307"/>
          </a:xfrm>
          <a:prstGeom prst="rect">
            <a:avLst/>
          </a:prstGeom>
        </p:spPr>
        <p:txBody>
          <a:bodyPr/>
          <a:lstStyle>
            <a:lvl1pPr marL="171450" indent="-171450" algn="l" defTabSz="685800" rtl="0" eaLnBrk="1" latinLnBrk="0" hangingPunct="1">
              <a:lnSpc>
                <a:spcPct val="120000"/>
              </a:lnSpc>
              <a:spcBef>
                <a:spcPts val="750"/>
              </a:spcBef>
              <a:buClr>
                <a:schemeClr val="accent1"/>
              </a:buClr>
              <a:buFont typeface="Arial" panose="020B0604020202020204" pitchFamily="34" charset="0"/>
              <a:buChar char="•"/>
              <a:defRPr sz="1600" kern="1200">
                <a:solidFill>
                  <a:schemeClr val="tx1"/>
                </a:solidFill>
                <a:latin typeface="+mn-lt"/>
                <a:ea typeface="+mn-ea"/>
                <a:cs typeface="+mn-cs"/>
              </a:defRPr>
            </a:lvl1pPr>
            <a:lvl2pPr marL="360363" indent="-184150" algn="l" defTabSz="685800" rtl="0" eaLnBrk="1" latinLnBrk="0" hangingPunct="1">
              <a:lnSpc>
                <a:spcPct val="120000"/>
              </a:lnSpc>
              <a:spcBef>
                <a:spcPts val="375"/>
              </a:spcBef>
              <a:buClr>
                <a:schemeClr val="tx1"/>
              </a:buClr>
              <a:buFont typeface="Arial" panose="020B0604020202020204" pitchFamily="34" charset="0"/>
              <a:buChar char="•"/>
              <a:defRPr sz="1600" kern="1200">
                <a:solidFill>
                  <a:schemeClr val="tx1"/>
                </a:solidFill>
                <a:latin typeface="+mn-lt"/>
                <a:ea typeface="+mn-ea"/>
                <a:cs typeface="+mn-cs"/>
              </a:defRPr>
            </a:lvl2pPr>
            <a:lvl3pPr marL="536575" indent="-176213" algn="l" defTabSz="685800" rtl="0" eaLnBrk="1" latinLnBrk="0" hangingPunct="1">
              <a:lnSpc>
                <a:spcPct val="120000"/>
              </a:lnSpc>
              <a:spcBef>
                <a:spcPts val="375"/>
              </a:spcBef>
              <a:buClr>
                <a:schemeClr val="tx1"/>
              </a:buClr>
              <a:buFont typeface="Arial" panose="020B0604020202020204" pitchFamily="34" charset="0"/>
              <a:buChar char="•"/>
              <a:defRPr sz="1400" kern="1200">
                <a:solidFill>
                  <a:schemeClr val="tx1"/>
                </a:solidFill>
                <a:latin typeface="+mn-lt"/>
                <a:ea typeface="+mn-ea"/>
                <a:cs typeface="+mn-cs"/>
              </a:defRPr>
            </a:lvl3pPr>
            <a:lvl4pPr marL="720725" indent="-184150" algn="l" defTabSz="685800" rtl="0" eaLnBrk="1" latinLnBrk="0" hangingPunct="1">
              <a:lnSpc>
                <a:spcPct val="120000"/>
              </a:lnSpc>
              <a:spcBef>
                <a:spcPts val="375"/>
              </a:spcBef>
              <a:buClr>
                <a:schemeClr val="tx1"/>
              </a:buClr>
              <a:buFont typeface="Arial" panose="020B0604020202020204" pitchFamily="34" charset="0"/>
              <a:buChar char="•"/>
              <a:defRPr sz="1400" kern="1200">
                <a:solidFill>
                  <a:schemeClr val="tx1"/>
                </a:solidFill>
                <a:latin typeface="+mn-lt"/>
                <a:ea typeface="+mn-ea"/>
                <a:cs typeface="+mn-cs"/>
              </a:defRPr>
            </a:lvl4pPr>
            <a:lvl5pPr marL="896938" indent="-176213" algn="l" defTabSz="685800" rtl="0" eaLnBrk="1" latinLnBrk="0" hangingPunct="1">
              <a:lnSpc>
                <a:spcPct val="120000"/>
              </a:lnSpc>
              <a:spcBef>
                <a:spcPts val="375"/>
              </a:spcBef>
              <a:buClr>
                <a:schemeClr val="tx1"/>
              </a:buClr>
              <a:buFont typeface="Arial" panose="020B0604020202020204" pitchFamily="34" charset="0"/>
              <a:buChar char="•"/>
              <a:defRPr sz="14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endParaRPr lang="de-DE" dirty="0"/>
          </a:p>
        </p:txBody>
      </p:sp>
      <p:sp>
        <p:nvSpPr>
          <p:cNvPr id="13" name="Inhaltsplatzhalter 2">
            <a:extLst>
              <a:ext uri="{FF2B5EF4-FFF2-40B4-BE49-F238E27FC236}">
                <a16:creationId xmlns:a16="http://schemas.microsoft.com/office/drawing/2014/main" id="{3837D587-57E8-4629-B84D-CBF36139FA97}"/>
              </a:ext>
            </a:extLst>
          </p:cNvPr>
          <p:cNvSpPr txBox="1">
            <a:spLocks/>
          </p:cNvSpPr>
          <p:nvPr/>
        </p:nvSpPr>
        <p:spPr>
          <a:xfrm>
            <a:off x="2203200" y="1718756"/>
            <a:ext cx="8243887" cy="4076307"/>
          </a:xfrm>
          <a:prstGeom prst="rect">
            <a:avLst/>
          </a:prstGeom>
        </p:spPr>
        <p:txBody>
          <a:bodyPr/>
          <a:lstStyle>
            <a:lvl1pPr marL="171450" indent="-171450" algn="l" defTabSz="685800" rtl="0" eaLnBrk="1" latinLnBrk="0" hangingPunct="1">
              <a:lnSpc>
                <a:spcPct val="120000"/>
              </a:lnSpc>
              <a:spcBef>
                <a:spcPts val="750"/>
              </a:spcBef>
              <a:buClr>
                <a:schemeClr val="accent1"/>
              </a:buClr>
              <a:buFont typeface="Arial" panose="020B0604020202020204" pitchFamily="34" charset="0"/>
              <a:buChar char="•"/>
              <a:defRPr sz="1600" kern="1200">
                <a:solidFill>
                  <a:schemeClr val="tx1"/>
                </a:solidFill>
                <a:latin typeface="+mn-lt"/>
                <a:ea typeface="+mn-ea"/>
                <a:cs typeface="+mn-cs"/>
              </a:defRPr>
            </a:lvl1pPr>
            <a:lvl2pPr marL="360363" indent="-184150" algn="l" defTabSz="685800" rtl="0" eaLnBrk="1" latinLnBrk="0" hangingPunct="1">
              <a:lnSpc>
                <a:spcPct val="120000"/>
              </a:lnSpc>
              <a:spcBef>
                <a:spcPts val="375"/>
              </a:spcBef>
              <a:buClr>
                <a:schemeClr val="tx1"/>
              </a:buClr>
              <a:buFont typeface="Arial" panose="020B0604020202020204" pitchFamily="34" charset="0"/>
              <a:buChar char="•"/>
              <a:defRPr sz="1600" kern="1200">
                <a:solidFill>
                  <a:schemeClr val="tx1"/>
                </a:solidFill>
                <a:latin typeface="+mn-lt"/>
                <a:ea typeface="+mn-ea"/>
                <a:cs typeface="+mn-cs"/>
              </a:defRPr>
            </a:lvl2pPr>
            <a:lvl3pPr marL="536575" indent="-176213" algn="l" defTabSz="685800" rtl="0" eaLnBrk="1" latinLnBrk="0" hangingPunct="1">
              <a:lnSpc>
                <a:spcPct val="120000"/>
              </a:lnSpc>
              <a:spcBef>
                <a:spcPts val="375"/>
              </a:spcBef>
              <a:buClr>
                <a:schemeClr val="tx1"/>
              </a:buClr>
              <a:buFont typeface="Arial" panose="020B0604020202020204" pitchFamily="34" charset="0"/>
              <a:buChar char="•"/>
              <a:defRPr sz="1400" kern="1200">
                <a:solidFill>
                  <a:schemeClr val="tx1"/>
                </a:solidFill>
                <a:latin typeface="+mn-lt"/>
                <a:ea typeface="+mn-ea"/>
                <a:cs typeface="+mn-cs"/>
              </a:defRPr>
            </a:lvl3pPr>
            <a:lvl4pPr marL="720725" indent="-184150" algn="l" defTabSz="685800" rtl="0" eaLnBrk="1" latinLnBrk="0" hangingPunct="1">
              <a:lnSpc>
                <a:spcPct val="120000"/>
              </a:lnSpc>
              <a:spcBef>
                <a:spcPts val="375"/>
              </a:spcBef>
              <a:buClr>
                <a:schemeClr val="tx1"/>
              </a:buClr>
              <a:buFont typeface="Arial" panose="020B0604020202020204" pitchFamily="34" charset="0"/>
              <a:buChar char="•"/>
              <a:defRPr sz="1400" kern="1200">
                <a:solidFill>
                  <a:schemeClr val="tx1"/>
                </a:solidFill>
                <a:latin typeface="+mn-lt"/>
                <a:ea typeface="+mn-ea"/>
                <a:cs typeface="+mn-cs"/>
              </a:defRPr>
            </a:lvl4pPr>
            <a:lvl5pPr marL="896938" indent="-176213" algn="l" defTabSz="685800" rtl="0" eaLnBrk="1" latinLnBrk="0" hangingPunct="1">
              <a:lnSpc>
                <a:spcPct val="120000"/>
              </a:lnSpc>
              <a:spcBef>
                <a:spcPts val="375"/>
              </a:spcBef>
              <a:buClr>
                <a:schemeClr val="tx1"/>
              </a:buClr>
              <a:buFont typeface="Arial" panose="020B0604020202020204" pitchFamily="34" charset="0"/>
              <a:buChar char="•"/>
              <a:defRPr sz="14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de-DE" sz="1800" dirty="0" err="1"/>
              <a:t>Largest</a:t>
            </a:r>
            <a:r>
              <a:rPr lang="de-DE" sz="1800" dirty="0"/>
              <a:t> possible </a:t>
            </a:r>
            <a:r>
              <a:rPr lang="de-DE" sz="1800" dirty="0" err="1"/>
              <a:t>coverage</a:t>
            </a:r>
            <a:r>
              <a:rPr lang="de-DE" sz="1800" dirty="0"/>
              <a:t> </a:t>
            </a:r>
            <a:r>
              <a:rPr lang="de-DE" sz="1800" dirty="0" err="1"/>
              <a:t>of</a:t>
            </a:r>
            <a:r>
              <a:rPr lang="de-DE" sz="1800" dirty="0"/>
              <a:t> </a:t>
            </a:r>
            <a:r>
              <a:rPr lang="de-DE" sz="1800" dirty="0" err="1"/>
              <a:t>pixelwise</a:t>
            </a:r>
            <a:r>
              <a:rPr lang="de-DE" sz="1800" dirty="0"/>
              <a:t> </a:t>
            </a:r>
            <a:r>
              <a:rPr lang="de-DE" sz="1800" dirty="0" err="1"/>
              <a:t>noise</a:t>
            </a:r>
            <a:endParaRPr lang="de-DE" sz="1800" dirty="0"/>
          </a:p>
          <a:p>
            <a:r>
              <a:rPr lang="de-DE" sz="1800" dirty="0" err="1"/>
              <a:t>Combination</a:t>
            </a:r>
            <a:r>
              <a:rPr lang="de-DE" sz="1800" dirty="0"/>
              <a:t> </a:t>
            </a:r>
            <a:r>
              <a:rPr lang="de-DE" sz="1800" dirty="0" err="1"/>
              <a:t>of</a:t>
            </a:r>
            <a:r>
              <a:rPr lang="de-DE" sz="1800" dirty="0"/>
              <a:t> </a:t>
            </a:r>
            <a:r>
              <a:rPr lang="de-DE" sz="1800" dirty="0" err="1"/>
              <a:t>various</a:t>
            </a:r>
            <a:r>
              <a:rPr lang="de-DE" sz="1800" dirty="0"/>
              <a:t> Lp-</a:t>
            </a:r>
            <a:r>
              <a:rPr lang="de-DE" sz="1800" dirty="0" err="1"/>
              <a:t>norms</a:t>
            </a:r>
            <a:r>
              <a:rPr lang="de-DE" sz="1800" dirty="0"/>
              <a:t> </a:t>
            </a:r>
            <a:r>
              <a:rPr lang="de-DE" sz="1800" dirty="0" err="1"/>
              <a:t>for</a:t>
            </a:r>
            <a:r>
              <a:rPr lang="de-DE" sz="1800" dirty="0"/>
              <a:t> </a:t>
            </a:r>
            <a:r>
              <a:rPr lang="de-DE" sz="1800" dirty="0" err="1"/>
              <a:t>noise</a:t>
            </a:r>
            <a:r>
              <a:rPr lang="de-DE" sz="1800" dirty="0"/>
              <a:t> </a:t>
            </a:r>
            <a:r>
              <a:rPr lang="de-DE" sz="1800" dirty="0" err="1"/>
              <a:t>injection</a:t>
            </a:r>
            <a:endParaRPr lang="de-DE" sz="1800" dirty="0"/>
          </a:p>
          <a:p>
            <a:endParaRPr lang="de-DE" sz="1800" dirty="0"/>
          </a:p>
        </p:txBody>
      </p:sp>
      <p:pic>
        <p:nvPicPr>
          <p:cNvPr id="14" name="Grafik 13">
            <a:extLst>
              <a:ext uri="{FF2B5EF4-FFF2-40B4-BE49-F238E27FC236}">
                <a16:creationId xmlns:a16="http://schemas.microsoft.com/office/drawing/2014/main" id="{DC8E863E-FDE5-432E-B8FF-65683D560004}"/>
              </a:ext>
            </a:extLst>
          </p:cNvPr>
          <p:cNvPicPr>
            <a:picLocks noChangeAspect="1"/>
          </p:cNvPicPr>
          <p:nvPr/>
        </p:nvPicPr>
        <p:blipFill>
          <a:blip r:embed="rId2"/>
          <a:stretch>
            <a:fillRect/>
          </a:stretch>
        </p:blipFill>
        <p:spPr bwMode="auto">
          <a:xfrm>
            <a:off x="2120024" y="3620315"/>
            <a:ext cx="7672919" cy="2109918"/>
          </a:xfrm>
          <a:prstGeom prst="rect">
            <a:avLst/>
          </a:prstGeom>
        </p:spPr>
      </p:pic>
      <p:pic>
        <p:nvPicPr>
          <p:cNvPr id="15" name="Grafik 14">
            <a:extLst>
              <a:ext uri="{FF2B5EF4-FFF2-40B4-BE49-F238E27FC236}">
                <a16:creationId xmlns:a16="http://schemas.microsoft.com/office/drawing/2014/main" id="{3A6199EB-8ADC-42BD-B509-A0EA847C8F58}"/>
              </a:ext>
            </a:extLst>
          </p:cNvPr>
          <p:cNvPicPr>
            <a:picLocks noChangeAspect="1"/>
          </p:cNvPicPr>
          <p:nvPr/>
        </p:nvPicPr>
        <p:blipFill>
          <a:blip r:embed="rId3"/>
          <a:stretch>
            <a:fillRect/>
          </a:stretch>
        </p:blipFill>
        <p:spPr>
          <a:xfrm>
            <a:off x="9425369" y="6408000"/>
            <a:ext cx="725199" cy="400110"/>
          </a:xfrm>
          <a:prstGeom prst="rect">
            <a:avLst/>
          </a:prstGeom>
        </p:spPr>
      </p:pic>
    </p:spTree>
    <p:extLst>
      <p:ext uri="{BB962C8B-B14F-4D97-AF65-F5344CB8AC3E}">
        <p14:creationId xmlns:p14="http://schemas.microsoft.com/office/powerpoint/2010/main" val="29588705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el 3">
            <a:extLst>
              <a:ext uri="{FF2B5EF4-FFF2-40B4-BE49-F238E27FC236}">
                <a16:creationId xmlns:a16="http://schemas.microsoft.com/office/drawing/2014/main" id="{B784A62E-AEE3-4CED-84AA-AF0E1EC82EC6}"/>
              </a:ext>
            </a:extLst>
          </p:cNvPr>
          <p:cNvSpPr txBox="1">
            <a:spLocks/>
          </p:cNvSpPr>
          <p:nvPr/>
        </p:nvSpPr>
        <p:spPr>
          <a:xfrm>
            <a:off x="480000" y="294697"/>
            <a:ext cx="11318400" cy="972650"/>
          </a:xfrm>
          <a:prstGeom prst="roundRect">
            <a:avLst/>
          </a:prstGeom>
          <a:solidFill>
            <a:srgbClr val="1A70B8"/>
          </a:solidFill>
          <a:ln>
            <a:noFill/>
          </a:ln>
        </p:spPr>
        <p:txBody>
          <a:bodyPr vert="horz" wrap="square" lIns="91440" tIns="201600" rIns="91440" bIns="201600" rtlCol="0" anchor="ctr" anchorCtr="1">
            <a:spAutoFit/>
          </a:bodyPr>
          <a:lstStyle>
            <a:lvl1pPr algn="ctr" defTabSz="609585" rtl="0" eaLnBrk="1" latinLnBrk="0" hangingPunct="1">
              <a:spcBef>
                <a:spcPct val="0"/>
              </a:spcBef>
              <a:buNone/>
              <a:defRPr sz="3067" kern="1200" spc="67" baseline="0">
                <a:solidFill>
                  <a:schemeClr val="bg1"/>
                </a:solidFill>
                <a:latin typeface="+mj-lt"/>
                <a:ea typeface="+mj-ea"/>
                <a:cs typeface="+mj-cs"/>
              </a:defRPr>
            </a:lvl1pPr>
          </a:lstStyle>
          <a:p>
            <a:pPr marL="0" marR="0" lvl="0" indent="0" algn="ctr" defTabSz="609585" rtl="0" eaLnBrk="1" fontAlgn="auto" latinLnBrk="0" hangingPunct="1">
              <a:lnSpc>
                <a:spcPct val="100000"/>
              </a:lnSpc>
              <a:spcBef>
                <a:spcPct val="0"/>
              </a:spcBef>
              <a:spcAft>
                <a:spcPts val="0"/>
              </a:spcAft>
              <a:buClrTx/>
              <a:buSzTx/>
              <a:buFontTx/>
              <a:buNone/>
              <a:tabLst/>
              <a:defRPr/>
            </a:pPr>
            <a:r>
              <a:rPr kumimoji="0" lang="de-DE" sz="3067" b="0" i="0" u="none" strike="noStrike" kern="1200" cap="none" spc="67" normalizeH="0" baseline="0" noProof="0" dirty="0">
                <a:ln>
                  <a:noFill/>
                </a:ln>
                <a:solidFill>
                  <a:sysClr val="window" lastClr="FFFFFF"/>
                </a:solidFill>
                <a:effectLst/>
                <a:uLnTx/>
                <a:uFillTx/>
                <a:latin typeface="Arial"/>
                <a:ea typeface="+mj-ea"/>
                <a:cs typeface="+mj-cs"/>
              </a:rPr>
              <a:t>Content</a:t>
            </a:r>
          </a:p>
        </p:txBody>
      </p:sp>
      <p:sp>
        <p:nvSpPr>
          <p:cNvPr id="32" name="Textfeld 31">
            <a:extLst>
              <a:ext uri="{FF2B5EF4-FFF2-40B4-BE49-F238E27FC236}">
                <a16:creationId xmlns:a16="http://schemas.microsoft.com/office/drawing/2014/main" id="{5EAF60F8-A684-42F7-884B-568F58243D94}"/>
              </a:ext>
            </a:extLst>
          </p:cNvPr>
          <p:cNvSpPr txBox="1"/>
          <p:nvPr/>
        </p:nvSpPr>
        <p:spPr>
          <a:xfrm>
            <a:off x="2316068" y="3019947"/>
            <a:ext cx="11065403" cy="3717171"/>
          </a:xfrm>
          <a:prstGeom prst="rect">
            <a:avLst/>
          </a:prstGeom>
          <a:noFill/>
        </p:spPr>
        <p:txBody>
          <a:bodyPr wrap="square" rtlCol="0">
            <a:spAutoFit/>
          </a:bodyPr>
          <a:lstStyle/>
          <a:p>
            <a:pPr marL="342900" marR="0" lvl="0" indent="-342900" algn="l" defTabSz="914400" rtl="0" eaLnBrk="1" fontAlgn="auto" latinLnBrk="0" hangingPunct="1">
              <a:lnSpc>
                <a:spcPct val="150000"/>
              </a:lnSpc>
              <a:spcBef>
                <a:spcPts val="0"/>
              </a:spcBef>
              <a:spcAft>
                <a:spcPts val="0"/>
              </a:spcAft>
              <a:buClrTx/>
              <a:buSzTx/>
              <a:buFont typeface="+mj-lt"/>
              <a:buAutoNum type="arabicPeriod"/>
              <a:tabLst/>
              <a:defRPr/>
            </a:pPr>
            <a:r>
              <a:rPr kumimoji="0" lang="de-DE" sz="2400" b="1" i="0" u="none" strike="noStrike" kern="1200" cap="none" spc="0" normalizeH="0" baseline="0" noProof="0" dirty="0" err="1">
                <a:ln>
                  <a:noFill/>
                </a:ln>
                <a:solidFill>
                  <a:srgbClr val="0070C0"/>
                </a:solidFill>
                <a:effectLst/>
                <a:uLnTx/>
                <a:uFillTx/>
                <a:latin typeface="Arial"/>
                <a:ea typeface="+mn-ea"/>
                <a:cs typeface="+mn-cs"/>
              </a:rPr>
              <a:t>Machine</a:t>
            </a:r>
            <a:r>
              <a:rPr kumimoji="0" lang="de-DE" sz="2400" b="1" i="0" u="none" strike="noStrike" kern="1200" cap="none" spc="0" normalizeH="0" baseline="0" noProof="0" dirty="0">
                <a:ln>
                  <a:noFill/>
                </a:ln>
                <a:solidFill>
                  <a:srgbClr val="0070C0"/>
                </a:solidFill>
                <a:effectLst/>
                <a:uLnTx/>
                <a:uFillTx/>
                <a:latin typeface="Arial"/>
                <a:ea typeface="+mn-ea"/>
                <a:cs typeface="+mn-cs"/>
              </a:rPr>
              <a:t> Learning – </a:t>
            </a:r>
            <a:r>
              <a:rPr kumimoji="0" lang="de-DE" sz="2400" b="1" i="0" u="none" strike="noStrike" kern="1200" cap="none" spc="0" normalizeH="0" baseline="0" noProof="0" dirty="0" err="1">
                <a:ln>
                  <a:noFill/>
                </a:ln>
                <a:solidFill>
                  <a:srgbClr val="0070C0"/>
                </a:solidFill>
                <a:effectLst/>
                <a:uLnTx/>
                <a:uFillTx/>
                <a:latin typeface="Arial"/>
                <a:ea typeface="+mn-ea"/>
                <a:cs typeface="+mn-cs"/>
              </a:rPr>
              <a:t>Overview</a:t>
            </a:r>
            <a:r>
              <a:rPr kumimoji="0" lang="de-DE" sz="2400" b="1" i="0" u="none" strike="noStrike" kern="1200" cap="none" spc="0" normalizeH="0" baseline="0" noProof="0" dirty="0">
                <a:ln>
                  <a:noFill/>
                </a:ln>
                <a:solidFill>
                  <a:srgbClr val="0070C0"/>
                </a:solidFill>
                <a:effectLst/>
                <a:uLnTx/>
                <a:uFillTx/>
                <a:latin typeface="Arial"/>
                <a:ea typeface="+mn-ea"/>
                <a:cs typeface="+mn-cs"/>
              </a:rPr>
              <a:t> and Basic </a:t>
            </a:r>
            <a:r>
              <a:rPr lang="de-DE" sz="2400" b="1" dirty="0">
                <a:solidFill>
                  <a:srgbClr val="0070C0"/>
                </a:solidFill>
                <a:latin typeface="Arial"/>
              </a:rPr>
              <a:t>U</a:t>
            </a:r>
            <a:r>
              <a:rPr kumimoji="0" lang="de-DE" sz="2400" b="1" i="0" u="none" strike="noStrike" kern="1200" cap="none" spc="0" normalizeH="0" baseline="0" noProof="0" dirty="0" err="1">
                <a:ln>
                  <a:noFill/>
                </a:ln>
                <a:solidFill>
                  <a:srgbClr val="0070C0"/>
                </a:solidFill>
                <a:effectLst/>
                <a:uLnTx/>
                <a:uFillTx/>
                <a:latin typeface="Arial"/>
                <a:ea typeface="+mn-ea"/>
                <a:cs typeface="+mn-cs"/>
              </a:rPr>
              <a:t>nderstanding</a:t>
            </a:r>
            <a:endParaRPr kumimoji="0" lang="de-DE" sz="2400" b="1" i="0" u="none" strike="noStrike" kern="1200" cap="none" spc="0" normalizeH="0" baseline="0" noProof="0" dirty="0">
              <a:ln>
                <a:noFill/>
              </a:ln>
              <a:solidFill>
                <a:srgbClr val="0070C0"/>
              </a:solidFill>
              <a:effectLst/>
              <a:uLnTx/>
              <a:uFillTx/>
              <a:latin typeface="Arial"/>
              <a:ea typeface="+mn-ea"/>
              <a:cs typeface="+mn-cs"/>
            </a:endParaRPr>
          </a:p>
          <a:p>
            <a:pPr marL="457200" marR="0" lvl="1" indent="0" algn="l" defTabSz="914400" rtl="0" eaLnBrk="1" fontAlgn="auto" latinLnBrk="0" hangingPunct="1">
              <a:lnSpc>
                <a:spcPct val="150000"/>
              </a:lnSpc>
              <a:spcBef>
                <a:spcPts val="0"/>
              </a:spcBef>
              <a:spcAft>
                <a:spcPts val="0"/>
              </a:spcAft>
              <a:buClrTx/>
              <a:buSzTx/>
              <a:buFontTx/>
              <a:buNone/>
              <a:tabLst/>
              <a:defRPr/>
            </a:pPr>
            <a:endParaRPr kumimoji="0" lang="de-DE" sz="4000" b="1" i="0" u="none" strike="noStrike" kern="1200" cap="none" spc="0" normalizeH="0" baseline="0" noProof="0" dirty="0">
              <a:ln>
                <a:noFill/>
              </a:ln>
              <a:solidFill>
                <a:srgbClr val="0070C0"/>
              </a:solidFill>
              <a:effectLst/>
              <a:uLnTx/>
              <a:uFillTx/>
              <a:latin typeface="Arial"/>
              <a:ea typeface="+mn-ea"/>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de-DE" sz="2400" b="1" i="0" u="none" strike="noStrike" kern="1200" cap="none" spc="0" normalizeH="0" baseline="0" noProof="0" dirty="0">
              <a:ln>
                <a:noFill/>
              </a:ln>
              <a:solidFill>
                <a:srgbClr val="0070C0"/>
              </a:solidFill>
              <a:effectLst/>
              <a:uLnTx/>
              <a:uFillTx/>
              <a:latin typeface="Arial"/>
              <a:ea typeface="+mn-ea"/>
              <a:cs typeface="+mn-cs"/>
            </a:endParaRPr>
          </a:p>
          <a:p>
            <a:pPr marL="342900" marR="0" lvl="0" indent="-342900" algn="l" defTabSz="914400" rtl="0" eaLnBrk="1" fontAlgn="auto" latinLnBrk="0" hangingPunct="1">
              <a:lnSpc>
                <a:spcPct val="150000"/>
              </a:lnSpc>
              <a:spcBef>
                <a:spcPts val="0"/>
              </a:spcBef>
              <a:spcAft>
                <a:spcPts val="0"/>
              </a:spcAft>
              <a:buClrTx/>
              <a:buSzTx/>
              <a:buFont typeface="+mj-lt"/>
              <a:buAutoNum type="arabicPeriod"/>
              <a:tabLst/>
              <a:defRPr/>
            </a:pPr>
            <a:endParaRPr kumimoji="0" lang="de-DE" sz="2400" b="1" i="0" u="none" strike="noStrike" kern="1200" cap="none" spc="0" normalizeH="0" baseline="0" noProof="0" dirty="0">
              <a:ln>
                <a:noFill/>
              </a:ln>
              <a:solidFill>
                <a:srgbClr val="0070C0"/>
              </a:solidFill>
              <a:effectLst/>
              <a:uLnTx/>
              <a:uFillTx/>
              <a:latin typeface="Arial"/>
              <a:ea typeface="+mn-ea"/>
              <a:cs typeface="+mn-cs"/>
            </a:endParaRPr>
          </a:p>
          <a:p>
            <a:pPr marL="342900" marR="0" lvl="0" indent="-342900" algn="l" defTabSz="914400" rtl="0" eaLnBrk="1" fontAlgn="auto" latinLnBrk="0" hangingPunct="1">
              <a:lnSpc>
                <a:spcPct val="150000"/>
              </a:lnSpc>
              <a:spcBef>
                <a:spcPts val="0"/>
              </a:spcBef>
              <a:spcAft>
                <a:spcPts val="0"/>
              </a:spcAft>
              <a:buClrTx/>
              <a:buSzTx/>
              <a:buFont typeface="+mj-lt"/>
              <a:buAutoNum type="arabicPeriod"/>
              <a:tabLst/>
              <a:defRPr/>
            </a:pPr>
            <a:endParaRPr kumimoji="0" lang="de-DE" sz="2400" b="1" i="0" u="none" strike="noStrike" kern="1200" cap="none" spc="0" normalizeH="0" baseline="0" noProof="0" dirty="0">
              <a:ln>
                <a:noFill/>
              </a:ln>
              <a:solidFill>
                <a:srgbClr val="0070C0"/>
              </a:solidFill>
              <a:effectLst/>
              <a:uLnTx/>
              <a:uFillTx/>
              <a:latin typeface="Arial"/>
              <a:ea typeface="+mn-ea"/>
              <a:cs typeface="+mn-cs"/>
            </a:endParaRPr>
          </a:p>
          <a:p>
            <a:pPr marL="342900" marR="0" lvl="0" indent="-342900" algn="l" defTabSz="914400" rtl="0" eaLnBrk="1" fontAlgn="auto" latinLnBrk="0" hangingPunct="1">
              <a:lnSpc>
                <a:spcPct val="150000"/>
              </a:lnSpc>
              <a:spcBef>
                <a:spcPts val="0"/>
              </a:spcBef>
              <a:spcAft>
                <a:spcPts val="0"/>
              </a:spcAft>
              <a:buClrTx/>
              <a:buSzTx/>
              <a:buFont typeface="+mj-lt"/>
              <a:buAutoNum type="arabicPeriod"/>
              <a:tabLst/>
              <a:defRPr/>
            </a:pPr>
            <a:endParaRPr kumimoji="0" lang="de-DE" sz="2400" b="1" i="0" u="none" strike="noStrike" kern="1200" cap="none" spc="0" normalizeH="0" baseline="0" noProof="0" dirty="0">
              <a:ln>
                <a:noFill/>
              </a:ln>
              <a:solidFill>
                <a:srgbClr val="0070C0"/>
              </a:solidFill>
              <a:effectLst/>
              <a:uLnTx/>
              <a:uFillTx/>
              <a:latin typeface="Arial"/>
              <a:ea typeface="+mn-ea"/>
              <a:cs typeface="+mn-cs"/>
            </a:endParaRPr>
          </a:p>
        </p:txBody>
      </p:sp>
      <p:sp>
        <p:nvSpPr>
          <p:cNvPr id="35" name="Textfeld 34">
            <a:extLst>
              <a:ext uri="{FF2B5EF4-FFF2-40B4-BE49-F238E27FC236}">
                <a16:creationId xmlns:a16="http://schemas.microsoft.com/office/drawing/2014/main" id="{2C92F5D2-103F-4EA6-80AA-71BEBCE5FC82}"/>
              </a:ext>
            </a:extLst>
          </p:cNvPr>
          <p:cNvSpPr txBox="1"/>
          <p:nvPr/>
        </p:nvSpPr>
        <p:spPr>
          <a:xfrm>
            <a:off x="4669650" y="4028054"/>
            <a:ext cx="6841938" cy="400110"/>
          </a:xfrm>
          <a:prstGeom prst="rect">
            <a:avLst/>
          </a:prstGeom>
          <a:solidFill>
            <a:srgbClr val="FFC000"/>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2000" b="1" i="0" u="none" strike="noStrike" kern="0" cap="none" spc="0" normalizeH="0" baseline="0" noProof="0" dirty="0">
                <a:ln>
                  <a:noFill/>
                </a:ln>
                <a:solidFill>
                  <a:prstClr val="white"/>
                </a:solidFill>
                <a:effectLst/>
                <a:uLnTx/>
                <a:uFillTx/>
                <a:latin typeface="Arial"/>
                <a:ea typeface="+mn-ea"/>
                <a:cs typeface="+mn-cs"/>
              </a:rPr>
              <a:t>Hands - On 1: Simple </a:t>
            </a:r>
            <a:r>
              <a:rPr kumimoji="0" lang="de-DE" sz="2000" b="1" i="0" u="none" strike="noStrike" kern="0" cap="none" spc="0" normalizeH="0" baseline="0" noProof="0" dirty="0" err="1">
                <a:ln>
                  <a:noFill/>
                </a:ln>
                <a:solidFill>
                  <a:prstClr val="white"/>
                </a:solidFill>
                <a:effectLst/>
                <a:uLnTx/>
                <a:uFillTx/>
                <a:latin typeface="Arial"/>
                <a:ea typeface="+mn-ea"/>
                <a:cs typeface="+mn-cs"/>
              </a:rPr>
              <a:t>workflow</a:t>
            </a:r>
            <a:r>
              <a:rPr kumimoji="0" lang="de-DE" sz="2000" b="1" i="0" u="none" strike="noStrike" kern="0" cap="none" spc="0" normalizeH="0" baseline="0" noProof="0" dirty="0">
                <a:ln>
                  <a:noFill/>
                </a:ln>
                <a:solidFill>
                  <a:prstClr val="white"/>
                </a:solidFill>
                <a:effectLst/>
                <a:uLnTx/>
                <a:uFillTx/>
                <a:latin typeface="Arial"/>
                <a:ea typeface="+mn-ea"/>
                <a:cs typeface="+mn-cs"/>
              </a:rPr>
              <a:t> </a:t>
            </a:r>
            <a:r>
              <a:rPr kumimoji="0" lang="de-DE" sz="2000" b="1" i="0" u="none" strike="noStrike" kern="0" cap="none" spc="0" normalizeH="0" baseline="0" noProof="0" dirty="0" err="1">
                <a:ln>
                  <a:noFill/>
                </a:ln>
                <a:solidFill>
                  <a:prstClr val="white"/>
                </a:solidFill>
                <a:effectLst/>
                <a:uLnTx/>
                <a:uFillTx/>
                <a:latin typeface="Arial"/>
                <a:ea typeface="+mn-ea"/>
                <a:cs typeface="+mn-cs"/>
              </a:rPr>
              <a:t>for</a:t>
            </a:r>
            <a:r>
              <a:rPr kumimoji="0" lang="de-DE" sz="2000" b="1" i="0" u="none" strike="noStrike" kern="0" cap="none" spc="0" normalizeH="0" baseline="0" noProof="0" dirty="0">
                <a:ln>
                  <a:noFill/>
                </a:ln>
                <a:solidFill>
                  <a:prstClr val="white"/>
                </a:solidFill>
                <a:effectLst/>
                <a:uLnTx/>
                <a:uFillTx/>
                <a:latin typeface="Arial"/>
                <a:ea typeface="+mn-ea"/>
                <a:cs typeface="+mn-cs"/>
              </a:rPr>
              <a:t> a </a:t>
            </a:r>
            <a:r>
              <a:rPr kumimoji="0" lang="de-DE" sz="2000" b="1" i="0" u="none" strike="noStrike" kern="0" cap="none" spc="0" normalizeH="0" baseline="0" noProof="0" dirty="0" err="1">
                <a:ln>
                  <a:noFill/>
                </a:ln>
                <a:solidFill>
                  <a:prstClr val="white"/>
                </a:solidFill>
                <a:effectLst/>
                <a:uLnTx/>
                <a:uFillTx/>
                <a:latin typeface="Arial"/>
                <a:ea typeface="+mn-ea"/>
                <a:cs typeface="+mn-cs"/>
              </a:rPr>
              <a:t>classification</a:t>
            </a:r>
            <a:r>
              <a:rPr kumimoji="0" lang="de-DE" sz="2000" b="1" i="0" u="none" strike="noStrike" kern="0" cap="none" spc="0" normalizeH="0" baseline="0" noProof="0" dirty="0">
                <a:ln>
                  <a:noFill/>
                </a:ln>
                <a:solidFill>
                  <a:prstClr val="white"/>
                </a:solidFill>
                <a:effectLst/>
                <a:uLnTx/>
                <a:uFillTx/>
                <a:latin typeface="Arial"/>
                <a:ea typeface="+mn-ea"/>
                <a:cs typeface="+mn-cs"/>
              </a:rPr>
              <a:t> </a:t>
            </a:r>
            <a:r>
              <a:rPr kumimoji="0" lang="de-DE" sz="2000" b="1" i="0" u="none" strike="noStrike" kern="0" cap="none" spc="0" normalizeH="0" baseline="0" noProof="0" dirty="0" err="1">
                <a:ln>
                  <a:noFill/>
                </a:ln>
                <a:solidFill>
                  <a:prstClr val="white"/>
                </a:solidFill>
                <a:effectLst/>
                <a:uLnTx/>
                <a:uFillTx/>
                <a:latin typeface="Arial"/>
                <a:ea typeface="+mn-ea"/>
                <a:cs typeface="+mn-cs"/>
              </a:rPr>
              <a:t>task</a:t>
            </a:r>
            <a:endParaRPr kumimoji="0" lang="de-DE" sz="2000" b="1" i="0" u="none" strike="noStrike" kern="0" cap="none" spc="0" normalizeH="0" baseline="0" noProof="0" dirty="0">
              <a:ln>
                <a:noFill/>
              </a:ln>
              <a:solidFill>
                <a:prstClr val="white"/>
              </a:solidFill>
              <a:effectLst/>
              <a:uLnTx/>
              <a:uFillTx/>
              <a:latin typeface="Arial"/>
              <a:ea typeface="+mn-ea"/>
              <a:cs typeface="+mn-cs"/>
            </a:endParaRPr>
          </a:p>
        </p:txBody>
      </p:sp>
      <p:pic>
        <p:nvPicPr>
          <p:cNvPr id="34" name="Grafik 33">
            <a:extLst>
              <a:ext uri="{FF2B5EF4-FFF2-40B4-BE49-F238E27FC236}">
                <a16:creationId xmlns:a16="http://schemas.microsoft.com/office/drawing/2014/main" id="{75436B5F-186B-4964-B060-E01942CF3B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07911" y="3815166"/>
            <a:ext cx="861739" cy="818267"/>
          </a:xfrm>
          <a:prstGeom prst="rect">
            <a:avLst/>
          </a:prstGeom>
          <a:solidFill>
            <a:srgbClr val="FFC000"/>
          </a:solidFill>
        </p:spPr>
      </p:pic>
      <p:pic>
        <p:nvPicPr>
          <p:cNvPr id="5" name="Grafik 4">
            <a:extLst>
              <a:ext uri="{FF2B5EF4-FFF2-40B4-BE49-F238E27FC236}">
                <a16:creationId xmlns:a16="http://schemas.microsoft.com/office/drawing/2014/main" id="{D480F236-B77A-48A2-8652-CE3AC53B5B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3872" y="3176547"/>
            <a:ext cx="761751" cy="761751"/>
          </a:xfrm>
          <a:prstGeom prst="rect">
            <a:avLst/>
          </a:prstGeom>
        </p:spPr>
      </p:pic>
    </p:spTree>
    <p:extLst>
      <p:ext uri="{BB962C8B-B14F-4D97-AF65-F5344CB8AC3E}">
        <p14:creationId xmlns:p14="http://schemas.microsoft.com/office/powerpoint/2010/main" val="115506122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uppieren 19"/>
          <p:cNvGrpSpPr/>
          <p:nvPr/>
        </p:nvGrpSpPr>
        <p:grpSpPr>
          <a:xfrm>
            <a:off x="2555067" y="345667"/>
            <a:ext cx="1383095" cy="719600"/>
            <a:chOff x="1916300" y="259250"/>
            <a:chExt cx="1037321" cy="539700"/>
          </a:xfrm>
        </p:grpSpPr>
        <p:cxnSp>
          <p:nvCxnSpPr>
            <p:cNvPr id="21" name="Gerade Verbindung mit Pfeil 20"/>
            <p:cNvCxnSpPr/>
            <p:nvPr/>
          </p:nvCxnSpPr>
          <p:spPr>
            <a:xfrm flipH="1">
              <a:off x="1916300" y="789594"/>
              <a:ext cx="1037321" cy="9356"/>
            </a:xfrm>
            <a:prstGeom prst="straightConnector1">
              <a:avLst/>
            </a:prstGeom>
            <a:ln w="28575">
              <a:solidFill>
                <a:schemeClr val="tx1"/>
              </a:solidFill>
              <a:headEnd type="triangle"/>
              <a:tailEnd type="triangle"/>
            </a:ln>
          </p:spPr>
          <p:style>
            <a:lnRef idx="1">
              <a:schemeClr val="dk1"/>
            </a:lnRef>
            <a:fillRef idx="0">
              <a:schemeClr val="dk1"/>
            </a:fillRef>
            <a:effectRef idx="0">
              <a:schemeClr val="dk1"/>
            </a:effectRef>
            <a:fontRef idx="minor">
              <a:schemeClr val="tx1"/>
            </a:fontRef>
          </p:style>
        </p:cxnSp>
        <p:sp>
          <p:nvSpPr>
            <p:cNvPr id="26" name="Textfeld 25"/>
            <p:cNvSpPr txBox="1"/>
            <p:nvPr/>
          </p:nvSpPr>
          <p:spPr>
            <a:xfrm>
              <a:off x="2164720" y="259250"/>
              <a:ext cx="538563" cy="516584"/>
            </a:xfrm>
            <a:prstGeom prst="rect">
              <a:avLst/>
            </a:prstGeom>
            <a:noFill/>
          </p:spPr>
          <p:txBody>
            <a:bodyPr wrap="square" rtlCol="0">
              <a:spAutoFit/>
            </a:bodyPr>
            <a:lstStyle/>
            <a:p>
              <a:pPr defTabSz="544720"/>
              <a:r>
                <a:rPr lang="de-DE" sz="3876" dirty="0">
                  <a:solidFill>
                    <a:prstClr val="black"/>
                  </a:solidFill>
                  <a:latin typeface="Times New Roman" panose="02020603050405020304" pitchFamily="18" charset="0"/>
                  <a:cs typeface="Times New Roman" panose="02020603050405020304" pitchFamily="18" charset="0"/>
                </a:rPr>
                <a:t>2r</a:t>
              </a:r>
              <a:endParaRPr lang="de-DE" sz="1939" dirty="0">
                <a:solidFill>
                  <a:prstClr val="black"/>
                </a:solidFill>
                <a:latin typeface="Times New Roman" panose="02020603050405020304" pitchFamily="18" charset="0"/>
                <a:cs typeface="Times New Roman" panose="02020603050405020304" pitchFamily="18" charset="0"/>
              </a:endParaRPr>
            </a:p>
          </p:txBody>
        </p:sp>
      </p:grpSp>
      <p:grpSp>
        <p:nvGrpSpPr>
          <p:cNvPr id="22" name="Gruppieren 21"/>
          <p:cNvGrpSpPr/>
          <p:nvPr/>
        </p:nvGrpSpPr>
        <p:grpSpPr>
          <a:xfrm>
            <a:off x="1753980" y="127624"/>
            <a:ext cx="1056000" cy="937439"/>
            <a:chOff x="1196013" y="-167375"/>
            <a:chExt cx="886608" cy="953830"/>
          </a:xfrm>
        </p:grpSpPr>
        <p:cxnSp>
          <p:nvCxnSpPr>
            <p:cNvPr id="102" name="Gerade Verbindung mit Pfeil 101"/>
            <p:cNvCxnSpPr>
              <a:stCxn id="100" idx="1"/>
            </p:cNvCxnSpPr>
            <p:nvPr/>
          </p:nvCxnSpPr>
          <p:spPr>
            <a:xfrm flipH="1" flipV="1">
              <a:off x="1635838" y="360808"/>
              <a:ext cx="218380" cy="425647"/>
            </a:xfrm>
            <a:prstGeom prst="straightConnector1">
              <a:avLst/>
            </a:prstGeom>
            <a:ln w="28575">
              <a:solidFill>
                <a:schemeClr val="tx1"/>
              </a:solidFill>
              <a:headEnd type="triangle"/>
              <a:tailEnd type="triangle"/>
            </a:ln>
          </p:spPr>
          <p:style>
            <a:lnRef idx="1">
              <a:schemeClr val="dk1"/>
            </a:lnRef>
            <a:fillRef idx="0">
              <a:schemeClr val="dk1"/>
            </a:fillRef>
            <a:effectRef idx="0">
              <a:schemeClr val="dk1"/>
            </a:effectRef>
            <a:fontRef idx="minor">
              <a:schemeClr val="tx1"/>
            </a:fontRef>
          </p:style>
        </p:cxnSp>
        <p:sp>
          <p:nvSpPr>
            <p:cNvPr id="103" name="Textfeld 102"/>
            <p:cNvSpPr txBox="1"/>
            <p:nvPr/>
          </p:nvSpPr>
          <p:spPr>
            <a:xfrm>
              <a:off x="1196013" y="-167375"/>
              <a:ext cx="886608" cy="776763"/>
            </a:xfrm>
            <a:prstGeom prst="rect">
              <a:avLst/>
            </a:prstGeom>
            <a:noFill/>
          </p:spPr>
          <p:txBody>
            <a:bodyPr wrap="square" rtlCol="0">
              <a:spAutoFit/>
            </a:bodyPr>
            <a:lstStyle/>
            <a:p>
              <a:pPr defTabSz="544720"/>
              <a:r>
                <a:rPr lang="el-GR" sz="4361" dirty="0">
                  <a:solidFill>
                    <a:prstClr val="black"/>
                  </a:solidFill>
                  <a:latin typeface="Times New Roman" panose="02020603050405020304" pitchFamily="18" charset="0"/>
                  <a:cs typeface="Times New Roman" panose="02020603050405020304" pitchFamily="18" charset="0"/>
                </a:rPr>
                <a:t>ε</a:t>
              </a:r>
              <a:endParaRPr lang="de-DE" sz="4361" dirty="0">
                <a:solidFill>
                  <a:prstClr val="black"/>
                </a:solidFill>
                <a:latin typeface="Times New Roman" panose="02020603050405020304" pitchFamily="18" charset="0"/>
                <a:cs typeface="Times New Roman" panose="02020603050405020304" pitchFamily="18" charset="0"/>
              </a:endParaRPr>
            </a:p>
          </p:txBody>
        </p:sp>
      </p:grpSp>
      <p:grpSp>
        <p:nvGrpSpPr>
          <p:cNvPr id="4" name="Gruppieren 3">
            <a:extLst>
              <a:ext uri="{FF2B5EF4-FFF2-40B4-BE49-F238E27FC236}">
                <a16:creationId xmlns:a16="http://schemas.microsoft.com/office/drawing/2014/main" id="{155DFC3E-9B9A-310D-8809-0574C77A42D2}"/>
              </a:ext>
            </a:extLst>
          </p:cNvPr>
          <p:cNvGrpSpPr/>
          <p:nvPr/>
        </p:nvGrpSpPr>
        <p:grpSpPr>
          <a:xfrm>
            <a:off x="1158205" y="583375"/>
            <a:ext cx="3912268" cy="4931984"/>
            <a:chOff x="868653" y="437531"/>
            <a:chExt cx="2934201" cy="3698988"/>
          </a:xfrm>
        </p:grpSpPr>
        <p:sp>
          <p:nvSpPr>
            <p:cNvPr id="105" name="Ellipse 104"/>
            <p:cNvSpPr/>
            <p:nvPr/>
          </p:nvSpPr>
          <p:spPr>
            <a:xfrm>
              <a:off x="1536714" y="437531"/>
              <a:ext cx="720000" cy="720000"/>
            </a:xfrm>
            <a:prstGeom prst="ellipse">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77" name="Ellipse 76"/>
            <p:cNvSpPr/>
            <p:nvPr/>
          </p:nvSpPr>
          <p:spPr>
            <a:xfrm>
              <a:off x="1101947" y="833845"/>
              <a:ext cx="720000" cy="720000"/>
            </a:xfrm>
            <a:prstGeom prst="ellipse">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150" name="Ellipse 149"/>
            <p:cNvSpPr/>
            <p:nvPr/>
          </p:nvSpPr>
          <p:spPr>
            <a:xfrm>
              <a:off x="1646462" y="1372469"/>
              <a:ext cx="720000" cy="720000"/>
            </a:xfrm>
            <a:prstGeom prst="ellipse">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180" name="Ellipse 179"/>
            <p:cNvSpPr/>
            <p:nvPr/>
          </p:nvSpPr>
          <p:spPr>
            <a:xfrm>
              <a:off x="3082854" y="3388232"/>
              <a:ext cx="720000" cy="720000"/>
            </a:xfrm>
            <a:prstGeom prst="ellipse">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210" name="Ellipse 209"/>
            <p:cNvSpPr/>
            <p:nvPr/>
          </p:nvSpPr>
          <p:spPr>
            <a:xfrm>
              <a:off x="1451056" y="1882062"/>
              <a:ext cx="720000" cy="720000"/>
            </a:xfrm>
            <a:prstGeom prst="ellipse">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240" name="Ellipse 239"/>
            <p:cNvSpPr/>
            <p:nvPr/>
          </p:nvSpPr>
          <p:spPr>
            <a:xfrm>
              <a:off x="1331457" y="2529784"/>
              <a:ext cx="720000" cy="720000"/>
            </a:xfrm>
            <a:prstGeom prst="ellipse">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270" name="Ellipse 269"/>
            <p:cNvSpPr/>
            <p:nvPr/>
          </p:nvSpPr>
          <p:spPr>
            <a:xfrm>
              <a:off x="1748193" y="3416519"/>
              <a:ext cx="720000" cy="720000"/>
            </a:xfrm>
            <a:prstGeom prst="ellipse">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300" name="Ellipse 299"/>
            <p:cNvSpPr/>
            <p:nvPr/>
          </p:nvSpPr>
          <p:spPr>
            <a:xfrm>
              <a:off x="868653" y="1474949"/>
              <a:ext cx="720000" cy="720000"/>
            </a:xfrm>
            <a:prstGeom prst="ellipse">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grpSp>
      <p:grpSp>
        <p:nvGrpSpPr>
          <p:cNvPr id="17" name="Gruppieren 16"/>
          <p:cNvGrpSpPr/>
          <p:nvPr/>
        </p:nvGrpSpPr>
        <p:grpSpPr>
          <a:xfrm>
            <a:off x="1555611" y="990304"/>
            <a:ext cx="3130821" cy="4126272"/>
            <a:chOff x="1166708" y="742728"/>
            <a:chExt cx="2348116" cy="3094704"/>
          </a:xfrm>
        </p:grpSpPr>
        <p:sp>
          <p:nvSpPr>
            <p:cNvPr id="100" name="Stern mit 5 Zacken 99"/>
            <p:cNvSpPr/>
            <p:nvPr/>
          </p:nvSpPr>
          <p:spPr>
            <a:xfrm>
              <a:off x="1854214" y="742728"/>
              <a:ext cx="114470" cy="114470"/>
            </a:xfrm>
            <a:prstGeom prst="star5">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473" tIns="27237" rIns="54473" bIns="27237" numCol="1" spcCol="0" rtlCol="0" fromWordArt="0" anchor="ctr" anchorCtr="0" forceAA="0" compatLnSpc="1">
              <a:prstTxWarp prst="textNoShape">
                <a:avLst/>
              </a:prstTxWarp>
              <a:noAutofit/>
            </a:bodyPr>
            <a:lstStyle/>
            <a:p>
              <a:pPr algn="ctr" defTabSz="544720"/>
              <a:endParaRPr lang="de-DE" sz="1072">
                <a:solidFill>
                  <a:prstClr val="white"/>
                </a:solidFill>
                <a:latin typeface="Calibri" panose="020F0502020204030204"/>
              </a:endParaRPr>
            </a:p>
          </p:txBody>
        </p:sp>
        <p:sp>
          <p:nvSpPr>
            <p:cNvPr id="76" name="Stern mit 5 Zacken 75"/>
            <p:cNvSpPr/>
            <p:nvPr/>
          </p:nvSpPr>
          <p:spPr>
            <a:xfrm>
              <a:off x="1419447" y="1139042"/>
              <a:ext cx="114470" cy="114470"/>
            </a:xfrm>
            <a:prstGeom prst="star5">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473" tIns="27237" rIns="54473" bIns="27237" numCol="1" spcCol="0" rtlCol="0" fromWordArt="0" anchor="ctr" anchorCtr="0" forceAA="0" compatLnSpc="1">
              <a:prstTxWarp prst="textNoShape">
                <a:avLst/>
              </a:prstTxWarp>
              <a:noAutofit/>
            </a:bodyPr>
            <a:lstStyle/>
            <a:p>
              <a:pPr algn="ctr" defTabSz="544720"/>
              <a:endParaRPr lang="de-DE" sz="1072">
                <a:solidFill>
                  <a:prstClr val="white"/>
                </a:solidFill>
                <a:latin typeface="Calibri" panose="020F0502020204030204"/>
              </a:endParaRPr>
            </a:p>
          </p:txBody>
        </p:sp>
        <p:sp>
          <p:nvSpPr>
            <p:cNvPr id="149" name="Stern mit 5 Zacken 148"/>
            <p:cNvSpPr/>
            <p:nvPr/>
          </p:nvSpPr>
          <p:spPr>
            <a:xfrm>
              <a:off x="1963962" y="1677666"/>
              <a:ext cx="114470" cy="114470"/>
            </a:xfrm>
            <a:prstGeom prst="star5">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473" tIns="27237" rIns="54473" bIns="27237" numCol="1" spcCol="0" rtlCol="0" fromWordArt="0" anchor="ctr" anchorCtr="0" forceAA="0" compatLnSpc="1">
              <a:prstTxWarp prst="textNoShape">
                <a:avLst/>
              </a:prstTxWarp>
              <a:noAutofit/>
            </a:bodyPr>
            <a:lstStyle/>
            <a:p>
              <a:pPr algn="ctr" defTabSz="544720"/>
              <a:endParaRPr lang="de-DE" sz="1072">
                <a:solidFill>
                  <a:prstClr val="white"/>
                </a:solidFill>
                <a:latin typeface="Calibri" panose="020F0502020204030204"/>
              </a:endParaRPr>
            </a:p>
          </p:txBody>
        </p:sp>
        <p:sp>
          <p:nvSpPr>
            <p:cNvPr id="179" name="Stern mit 5 Zacken 178"/>
            <p:cNvSpPr/>
            <p:nvPr/>
          </p:nvSpPr>
          <p:spPr>
            <a:xfrm>
              <a:off x="3400354" y="3693429"/>
              <a:ext cx="114470" cy="114470"/>
            </a:xfrm>
            <a:prstGeom prst="star5">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473" tIns="27237" rIns="54473" bIns="27237" numCol="1" spcCol="0" rtlCol="0" fromWordArt="0" anchor="ctr" anchorCtr="0" forceAA="0" compatLnSpc="1">
              <a:prstTxWarp prst="textNoShape">
                <a:avLst/>
              </a:prstTxWarp>
              <a:noAutofit/>
            </a:bodyPr>
            <a:lstStyle/>
            <a:p>
              <a:pPr algn="ctr" defTabSz="544720"/>
              <a:endParaRPr lang="de-DE" sz="1072">
                <a:solidFill>
                  <a:prstClr val="white"/>
                </a:solidFill>
                <a:latin typeface="Calibri" panose="020F0502020204030204"/>
              </a:endParaRPr>
            </a:p>
          </p:txBody>
        </p:sp>
        <p:sp>
          <p:nvSpPr>
            <p:cNvPr id="209" name="Stern mit 5 Zacken 208"/>
            <p:cNvSpPr/>
            <p:nvPr/>
          </p:nvSpPr>
          <p:spPr>
            <a:xfrm>
              <a:off x="1768557" y="2187259"/>
              <a:ext cx="114470" cy="114470"/>
            </a:xfrm>
            <a:prstGeom prst="star5">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473" tIns="27237" rIns="54473" bIns="27237" numCol="1" spcCol="0" rtlCol="0" fromWordArt="0" anchor="ctr" anchorCtr="0" forceAA="0" compatLnSpc="1">
              <a:prstTxWarp prst="textNoShape">
                <a:avLst/>
              </a:prstTxWarp>
              <a:noAutofit/>
            </a:bodyPr>
            <a:lstStyle/>
            <a:p>
              <a:pPr algn="ctr" defTabSz="544720"/>
              <a:endParaRPr lang="de-DE" sz="1072">
                <a:solidFill>
                  <a:prstClr val="white"/>
                </a:solidFill>
                <a:latin typeface="Calibri" panose="020F0502020204030204"/>
              </a:endParaRPr>
            </a:p>
          </p:txBody>
        </p:sp>
        <p:sp>
          <p:nvSpPr>
            <p:cNvPr id="239" name="Stern mit 5 Zacken 238"/>
            <p:cNvSpPr/>
            <p:nvPr/>
          </p:nvSpPr>
          <p:spPr>
            <a:xfrm>
              <a:off x="1648958" y="2834981"/>
              <a:ext cx="114470" cy="114470"/>
            </a:xfrm>
            <a:prstGeom prst="star5">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473" tIns="27237" rIns="54473" bIns="27237" numCol="1" spcCol="0" rtlCol="0" fromWordArt="0" anchor="ctr" anchorCtr="0" forceAA="0" compatLnSpc="1">
              <a:prstTxWarp prst="textNoShape">
                <a:avLst/>
              </a:prstTxWarp>
              <a:noAutofit/>
            </a:bodyPr>
            <a:lstStyle/>
            <a:p>
              <a:pPr algn="ctr" defTabSz="544720"/>
              <a:endParaRPr lang="de-DE" sz="1072">
                <a:solidFill>
                  <a:prstClr val="white"/>
                </a:solidFill>
                <a:latin typeface="Calibri" panose="020F0502020204030204"/>
              </a:endParaRPr>
            </a:p>
          </p:txBody>
        </p:sp>
        <p:sp>
          <p:nvSpPr>
            <p:cNvPr id="269" name="Stern mit 5 Zacken 268"/>
            <p:cNvSpPr/>
            <p:nvPr/>
          </p:nvSpPr>
          <p:spPr>
            <a:xfrm>
              <a:off x="2050250" y="3722962"/>
              <a:ext cx="114470" cy="114470"/>
            </a:xfrm>
            <a:prstGeom prst="star5">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473" tIns="27237" rIns="54473" bIns="27237" numCol="1" spcCol="0" rtlCol="0" fromWordArt="0" anchor="ctr" anchorCtr="0" forceAA="0" compatLnSpc="1">
              <a:prstTxWarp prst="textNoShape">
                <a:avLst/>
              </a:prstTxWarp>
              <a:noAutofit/>
            </a:bodyPr>
            <a:lstStyle/>
            <a:p>
              <a:pPr algn="ctr" defTabSz="544720"/>
              <a:endParaRPr lang="de-DE" sz="1072">
                <a:solidFill>
                  <a:prstClr val="white"/>
                </a:solidFill>
                <a:latin typeface="Calibri" panose="020F0502020204030204"/>
              </a:endParaRPr>
            </a:p>
          </p:txBody>
        </p:sp>
        <p:sp>
          <p:nvSpPr>
            <p:cNvPr id="299" name="Stern mit 5 Zacken 298"/>
            <p:cNvSpPr/>
            <p:nvPr/>
          </p:nvSpPr>
          <p:spPr>
            <a:xfrm>
              <a:off x="1166708" y="1780684"/>
              <a:ext cx="114470" cy="114470"/>
            </a:xfrm>
            <a:prstGeom prst="star5">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473" tIns="27237" rIns="54473" bIns="27237" numCol="1" spcCol="0" rtlCol="0" fromWordArt="0" anchor="ctr" anchorCtr="0" forceAA="0" compatLnSpc="1">
              <a:prstTxWarp prst="textNoShape">
                <a:avLst/>
              </a:prstTxWarp>
              <a:noAutofit/>
            </a:bodyPr>
            <a:lstStyle/>
            <a:p>
              <a:pPr algn="ctr" defTabSz="544720"/>
              <a:endParaRPr lang="de-DE" sz="1072">
                <a:solidFill>
                  <a:prstClr val="white"/>
                </a:solidFill>
                <a:latin typeface="Calibri" panose="020F0502020204030204"/>
              </a:endParaRPr>
            </a:p>
          </p:txBody>
        </p:sp>
      </p:grpSp>
      <p:grpSp>
        <p:nvGrpSpPr>
          <p:cNvPr id="3" name="Gruppieren 2">
            <a:extLst>
              <a:ext uri="{FF2B5EF4-FFF2-40B4-BE49-F238E27FC236}">
                <a16:creationId xmlns:a16="http://schemas.microsoft.com/office/drawing/2014/main" id="{13BA4C82-68A1-50F1-C7FB-332AE31D3D75}"/>
              </a:ext>
            </a:extLst>
          </p:cNvPr>
          <p:cNvGrpSpPr/>
          <p:nvPr/>
        </p:nvGrpSpPr>
        <p:grpSpPr>
          <a:xfrm>
            <a:off x="3298323" y="555779"/>
            <a:ext cx="2909447" cy="3823348"/>
            <a:chOff x="2473742" y="416834"/>
            <a:chExt cx="2182085" cy="2867511"/>
          </a:xfrm>
        </p:grpSpPr>
        <p:sp>
          <p:nvSpPr>
            <p:cNvPr id="359" name="Ellipse 358"/>
            <p:cNvSpPr/>
            <p:nvPr/>
          </p:nvSpPr>
          <p:spPr>
            <a:xfrm>
              <a:off x="2473742" y="2405659"/>
              <a:ext cx="720000" cy="72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104" name="Ellipse 103"/>
            <p:cNvSpPr/>
            <p:nvPr/>
          </p:nvSpPr>
          <p:spPr>
            <a:xfrm>
              <a:off x="3790847" y="2564345"/>
              <a:ext cx="720000" cy="72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389" name="Ellipse 388"/>
            <p:cNvSpPr/>
            <p:nvPr/>
          </p:nvSpPr>
          <p:spPr>
            <a:xfrm>
              <a:off x="3178309" y="1980659"/>
              <a:ext cx="720000" cy="72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419" name="Ellipse 418"/>
            <p:cNvSpPr/>
            <p:nvPr/>
          </p:nvSpPr>
          <p:spPr>
            <a:xfrm>
              <a:off x="3457977" y="1379176"/>
              <a:ext cx="720000" cy="72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449" name="Ellipse 448"/>
            <p:cNvSpPr/>
            <p:nvPr/>
          </p:nvSpPr>
          <p:spPr>
            <a:xfrm>
              <a:off x="2846424" y="926774"/>
              <a:ext cx="720000" cy="72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479" name="Ellipse 478"/>
            <p:cNvSpPr/>
            <p:nvPr/>
          </p:nvSpPr>
          <p:spPr>
            <a:xfrm>
              <a:off x="2571526" y="416834"/>
              <a:ext cx="720000" cy="72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509" name="Ellipse 508"/>
            <p:cNvSpPr/>
            <p:nvPr/>
          </p:nvSpPr>
          <p:spPr>
            <a:xfrm>
              <a:off x="3935827" y="1878015"/>
              <a:ext cx="720000" cy="72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539" name="Ellipse 538"/>
            <p:cNvSpPr/>
            <p:nvPr/>
          </p:nvSpPr>
          <p:spPr>
            <a:xfrm>
              <a:off x="3607730" y="555228"/>
              <a:ext cx="720000" cy="72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grpSp>
      <p:grpSp>
        <p:nvGrpSpPr>
          <p:cNvPr id="19" name="Gruppieren 18"/>
          <p:cNvGrpSpPr/>
          <p:nvPr/>
        </p:nvGrpSpPr>
        <p:grpSpPr>
          <a:xfrm>
            <a:off x="3724086" y="945821"/>
            <a:ext cx="2101589" cy="3015975"/>
            <a:chOff x="2793064" y="709365"/>
            <a:chExt cx="1576192" cy="2261981"/>
          </a:xfrm>
        </p:grpSpPr>
        <p:sp>
          <p:nvSpPr>
            <p:cNvPr id="2" name="Stern mit 5 Zacken 1"/>
            <p:cNvSpPr/>
            <p:nvPr/>
          </p:nvSpPr>
          <p:spPr>
            <a:xfrm>
              <a:off x="4121626" y="2856876"/>
              <a:ext cx="114470" cy="114470"/>
            </a:xfrm>
            <a:prstGeom prst="star5">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sz="2399"/>
            </a:p>
          </p:txBody>
        </p:sp>
        <p:sp>
          <p:nvSpPr>
            <p:cNvPr id="388" name="Stern mit 5 Zacken 387"/>
            <p:cNvSpPr/>
            <p:nvPr/>
          </p:nvSpPr>
          <p:spPr>
            <a:xfrm>
              <a:off x="2793064" y="2726834"/>
              <a:ext cx="114470" cy="114470"/>
            </a:xfrm>
            <a:prstGeom prst="star5">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sz="2399"/>
            </a:p>
          </p:txBody>
        </p:sp>
        <p:sp>
          <p:nvSpPr>
            <p:cNvPr id="418" name="Stern mit 5 Zacken 417"/>
            <p:cNvSpPr/>
            <p:nvPr/>
          </p:nvSpPr>
          <p:spPr>
            <a:xfrm>
              <a:off x="3509088" y="2273189"/>
              <a:ext cx="114470" cy="114470"/>
            </a:xfrm>
            <a:prstGeom prst="star5">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sz="2399"/>
            </a:p>
          </p:txBody>
        </p:sp>
        <p:sp>
          <p:nvSpPr>
            <p:cNvPr id="448" name="Stern mit 5 Zacken 447"/>
            <p:cNvSpPr/>
            <p:nvPr/>
          </p:nvSpPr>
          <p:spPr>
            <a:xfrm>
              <a:off x="3788756" y="1671706"/>
              <a:ext cx="114470" cy="114470"/>
            </a:xfrm>
            <a:prstGeom prst="star5">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sz="2399"/>
            </a:p>
          </p:txBody>
        </p:sp>
        <p:sp>
          <p:nvSpPr>
            <p:cNvPr id="478" name="Stern mit 5 Zacken 477"/>
            <p:cNvSpPr/>
            <p:nvPr/>
          </p:nvSpPr>
          <p:spPr>
            <a:xfrm>
              <a:off x="3177203" y="1219305"/>
              <a:ext cx="114470" cy="114470"/>
            </a:xfrm>
            <a:prstGeom prst="star5">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sz="2399"/>
            </a:p>
          </p:txBody>
        </p:sp>
        <p:sp>
          <p:nvSpPr>
            <p:cNvPr id="508" name="Stern mit 5 Zacken 507"/>
            <p:cNvSpPr/>
            <p:nvPr/>
          </p:nvSpPr>
          <p:spPr>
            <a:xfrm>
              <a:off x="2914234" y="709365"/>
              <a:ext cx="114470" cy="114470"/>
            </a:xfrm>
            <a:prstGeom prst="star5">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sz="2399"/>
            </a:p>
          </p:txBody>
        </p:sp>
        <p:sp>
          <p:nvSpPr>
            <p:cNvPr id="538" name="Stern mit 5 Zacken 537"/>
            <p:cNvSpPr/>
            <p:nvPr/>
          </p:nvSpPr>
          <p:spPr>
            <a:xfrm>
              <a:off x="4254786" y="2158810"/>
              <a:ext cx="114470" cy="114470"/>
            </a:xfrm>
            <a:prstGeom prst="star5">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sz="2399"/>
            </a:p>
          </p:txBody>
        </p:sp>
        <p:sp>
          <p:nvSpPr>
            <p:cNvPr id="568" name="Stern mit 5 Zacken 567"/>
            <p:cNvSpPr/>
            <p:nvPr/>
          </p:nvSpPr>
          <p:spPr>
            <a:xfrm>
              <a:off x="3938510" y="847758"/>
              <a:ext cx="114470" cy="114470"/>
            </a:xfrm>
            <a:prstGeom prst="star5">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sz="2399"/>
            </a:p>
          </p:txBody>
        </p:sp>
      </p:grpSp>
      <p:cxnSp>
        <p:nvCxnSpPr>
          <p:cNvPr id="569" name="Gerade Verbindung mit Pfeil 568"/>
          <p:cNvCxnSpPr/>
          <p:nvPr/>
        </p:nvCxnSpPr>
        <p:spPr>
          <a:xfrm flipH="1" flipV="1">
            <a:off x="780263" y="284803"/>
            <a:ext cx="15263" cy="553371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570" name="Gerade Verbindung mit Pfeil 569"/>
          <p:cNvCxnSpPr/>
          <p:nvPr/>
        </p:nvCxnSpPr>
        <p:spPr>
          <a:xfrm>
            <a:off x="780263" y="5812933"/>
            <a:ext cx="5677895"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573" name="Textfeld 572"/>
          <p:cNvSpPr txBox="1"/>
          <p:nvPr/>
        </p:nvSpPr>
        <p:spPr>
          <a:xfrm>
            <a:off x="2657928" y="5694275"/>
            <a:ext cx="2015744" cy="486352"/>
          </a:xfrm>
          <a:prstGeom prst="rect">
            <a:avLst/>
          </a:prstGeom>
          <a:noFill/>
        </p:spPr>
        <p:txBody>
          <a:bodyPr wrap="square" rtlCol="0">
            <a:spAutoFit/>
          </a:bodyPr>
          <a:lstStyle/>
          <a:p>
            <a:pPr>
              <a:lnSpc>
                <a:spcPct val="150000"/>
              </a:lnSpc>
            </a:pPr>
            <a:r>
              <a:rPr lang="de-DE" sz="1939" dirty="0">
                <a:latin typeface="Times New Roman" panose="02020603050405020304" pitchFamily="18" charset="0"/>
                <a:cs typeface="Times New Roman" panose="02020603050405020304" pitchFamily="18" charset="0"/>
              </a:rPr>
              <a:t>Input Parameter 1</a:t>
            </a:r>
          </a:p>
        </p:txBody>
      </p:sp>
      <p:sp>
        <p:nvSpPr>
          <p:cNvPr id="578" name="Textfeld 577"/>
          <p:cNvSpPr txBox="1"/>
          <p:nvPr/>
        </p:nvSpPr>
        <p:spPr>
          <a:xfrm rot="16200000">
            <a:off x="-485184" y="2912476"/>
            <a:ext cx="2015744" cy="486352"/>
          </a:xfrm>
          <a:prstGeom prst="rect">
            <a:avLst/>
          </a:prstGeom>
          <a:noFill/>
        </p:spPr>
        <p:txBody>
          <a:bodyPr wrap="square" rtlCol="0">
            <a:spAutoFit/>
          </a:bodyPr>
          <a:lstStyle/>
          <a:p>
            <a:pPr>
              <a:lnSpc>
                <a:spcPct val="150000"/>
              </a:lnSpc>
            </a:pPr>
            <a:r>
              <a:rPr lang="de-DE" sz="1939" dirty="0">
                <a:latin typeface="Times New Roman" panose="02020603050405020304" pitchFamily="18" charset="0"/>
                <a:cs typeface="Times New Roman" panose="02020603050405020304" pitchFamily="18" charset="0"/>
              </a:rPr>
              <a:t>Input Parameter 2</a:t>
            </a:r>
          </a:p>
        </p:txBody>
      </p:sp>
      <p:grpSp>
        <p:nvGrpSpPr>
          <p:cNvPr id="23" name="Gruppieren 22"/>
          <p:cNvGrpSpPr/>
          <p:nvPr/>
        </p:nvGrpSpPr>
        <p:grpSpPr>
          <a:xfrm>
            <a:off x="8379104" y="652444"/>
            <a:ext cx="1472464" cy="1023338"/>
            <a:chOff x="5382177" y="465978"/>
            <a:chExt cx="1104348" cy="767504"/>
          </a:xfrm>
        </p:grpSpPr>
        <p:sp>
          <p:nvSpPr>
            <p:cNvPr id="572" name="Stern mit 5 Zacken 571"/>
            <p:cNvSpPr/>
            <p:nvPr/>
          </p:nvSpPr>
          <p:spPr>
            <a:xfrm>
              <a:off x="5382177" y="1025158"/>
              <a:ext cx="114470" cy="114470"/>
            </a:xfrm>
            <a:prstGeom prst="star5">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sz="2399"/>
            </a:p>
          </p:txBody>
        </p:sp>
        <p:sp>
          <p:nvSpPr>
            <p:cNvPr id="575" name="Stern mit 5 Zacken 574"/>
            <p:cNvSpPr/>
            <p:nvPr/>
          </p:nvSpPr>
          <p:spPr>
            <a:xfrm>
              <a:off x="5382177" y="650596"/>
              <a:ext cx="114470" cy="114470"/>
            </a:xfrm>
            <a:prstGeom prst="star5">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473" tIns="27237" rIns="54473" bIns="27237" numCol="1" spcCol="0" rtlCol="0" fromWordArt="0" anchor="ctr" anchorCtr="0" forceAA="0" compatLnSpc="1">
              <a:prstTxWarp prst="textNoShape">
                <a:avLst/>
              </a:prstTxWarp>
              <a:noAutofit/>
            </a:bodyPr>
            <a:lstStyle/>
            <a:p>
              <a:pPr algn="ctr" defTabSz="544720"/>
              <a:endParaRPr lang="de-DE" sz="1072">
                <a:solidFill>
                  <a:prstClr val="white"/>
                </a:solidFill>
                <a:latin typeface="Calibri" panose="020F0502020204030204"/>
              </a:endParaRPr>
            </a:p>
          </p:txBody>
        </p:sp>
        <p:sp>
          <p:nvSpPr>
            <p:cNvPr id="579" name="Textfeld 578"/>
            <p:cNvSpPr txBox="1"/>
            <p:nvPr/>
          </p:nvSpPr>
          <p:spPr>
            <a:xfrm>
              <a:off x="5614221" y="465978"/>
              <a:ext cx="872304" cy="394339"/>
            </a:xfrm>
            <a:prstGeom prst="rect">
              <a:avLst/>
            </a:prstGeom>
            <a:noFill/>
          </p:spPr>
          <p:txBody>
            <a:bodyPr wrap="square" rtlCol="0">
              <a:spAutoFit/>
            </a:bodyPr>
            <a:lstStyle/>
            <a:p>
              <a:pPr>
                <a:lnSpc>
                  <a:spcPct val="150000"/>
                </a:lnSpc>
              </a:pPr>
              <a:r>
                <a:rPr lang="de-DE" sz="2133" dirty="0">
                  <a:latin typeface="Times New Roman" panose="02020603050405020304" pitchFamily="18" charset="0"/>
                  <a:cs typeface="Times New Roman" panose="02020603050405020304" pitchFamily="18" charset="0"/>
                </a:rPr>
                <a:t>Class 1</a:t>
              </a:r>
            </a:p>
          </p:txBody>
        </p:sp>
        <p:sp>
          <p:nvSpPr>
            <p:cNvPr id="580" name="Textfeld 579"/>
            <p:cNvSpPr txBox="1"/>
            <p:nvPr/>
          </p:nvSpPr>
          <p:spPr>
            <a:xfrm>
              <a:off x="5614221" y="839143"/>
              <a:ext cx="872304" cy="394339"/>
            </a:xfrm>
            <a:prstGeom prst="rect">
              <a:avLst/>
            </a:prstGeom>
            <a:noFill/>
          </p:spPr>
          <p:txBody>
            <a:bodyPr wrap="square" rtlCol="0">
              <a:spAutoFit/>
            </a:bodyPr>
            <a:lstStyle/>
            <a:p>
              <a:pPr>
                <a:lnSpc>
                  <a:spcPct val="150000"/>
                </a:lnSpc>
              </a:pPr>
              <a:r>
                <a:rPr lang="de-DE" sz="2133" dirty="0">
                  <a:latin typeface="Times New Roman" panose="02020603050405020304" pitchFamily="18" charset="0"/>
                  <a:cs typeface="Times New Roman" panose="02020603050405020304" pitchFamily="18" charset="0"/>
                </a:rPr>
                <a:t>Class 2</a:t>
              </a:r>
            </a:p>
          </p:txBody>
        </p:sp>
      </p:grpSp>
      <p:sp>
        <p:nvSpPr>
          <p:cNvPr id="586" name="Textfeld 585"/>
          <p:cNvSpPr txBox="1"/>
          <p:nvPr/>
        </p:nvSpPr>
        <p:spPr>
          <a:xfrm>
            <a:off x="7035768" y="2639589"/>
            <a:ext cx="5032305" cy="1018164"/>
          </a:xfrm>
          <a:prstGeom prst="rect">
            <a:avLst/>
          </a:prstGeom>
          <a:noFill/>
        </p:spPr>
        <p:txBody>
          <a:bodyPr wrap="square" rtlCol="0">
            <a:spAutoFit/>
          </a:bodyPr>
          <a:lstStyle/>
          <a:p>
            <a:pPr>
              <a:lnSpc>
                <a:spcPct val="150000"/>
              </a:lnSpc>
            </a:pPr>
            <a:r>
              <a:rPr lang="de-DE" sz="2133" dirty="0">
                <a:latin typeface="Times New Roman" panose="02020603050405020304" pitchFamily="18" charset="0"/>
                <a:cs typeface="Times New Roman" panose="02020603050405020304" pitchFamily="18" charset="0"/>
              </a:rPr>
              <a:t>[Yang et al.: „</a:t>
            </a:r>
            <a:r>
              <a:rPr lang="en-US" sz="2133" dirty="0">
                <a:latin typeface="Times New Roman" panose="02020603050405020304" pitchFamily="18" charset="0"/>
                <a:cs typeface="Times New Roman" panose="02020603050405020304" pitchFamily="18" charset="0"/>
              </a:rPr>
              <a:t>A Closer Look at Accuracy vs. Robustness”, 2020]</a:t>
            </a:r>
            <a:endParaRPr lang="de-DE" sz="2133" dirty="0">
              <a:latin typeface="Times New Roman" panose="02020603050405020304" pitchFamily="18" charset="0"/>
              <a:cs typeface="Times New Roman" panose="02020603050405020304" pitchFamily="18" charset="0"/>
            </a:endParaRPr>
          </a:p>
        </p:txBody>
      </p:sp>
      <p:sp>
        <p:nvSpPr>
          <p:cNvPr id="587" name="Foliennummernplatzhalter 5"/>
          <p:cNvSpPr>
            <a:spLocks noGrp="1"/>
          </p:cNvSpPr>
          <p:nvPr>
            <p:ph type="sldNum" sz="quarter" idx="12"/>
          </p:nvPr>
        </p:nvSpPr>
        <p:spPr>
          <a:xfrm>
            <a:off x="316800" y="6408000"/>
            <a:ext cx="537600" cy="365125"/>
          </a:xfrm>
        </p:spPr>
        <p:txBody>
          <a:bodyPr/>
          <a:lstStyle/>
          <a:p>
            <a:fld id="{0EC98677-B2D0-CE4F-80A5-D755685D849F}" type="slidenum">
              <a:rPr lang="de-DE" sz="1467"/>
              <a:pPr/>
              <a:t>60</a:t>
            </a:fld>
            <a:endParaRPr lang="de-DE" sz="1467" dirty="0"/>
          </a:p>
        </p:txBody>
      </p:sp>
      <p:sp>
        <p:nvSpPr>
          <p:cNvPr id="588" name="Fußzeilenplatzhalter 4"/>
          <p:cNvSpPr>
            <a:spLocks noGrp="1"/>
          </p:cNvSpPr>
          <p:nvPr>
            <p:ph type="ftr" sz="quarter" idx="11"/>
          </p:nvPr>
        </p:nvSpPr>
        <p:spPr>
          <a:xfrm>
            <a:off x="2544000" y="6401298"/>
            <a:ext cx="6264000" cy="365125"/>
          </a:xfrm>
        </p:spPr>
        <p:txBody>
          <a:bodyPr/>
          <a:lstStyle/>
          <a:p>
            <a:r>
              <a:rPr lang="de-DE" sz="1467" dirty="0"/>
              <a:t>Class Separation </a:t>
            </a:r>
            <a:r>
              <a:rPr lang="de-DE" sz="1467" dirty="0" err="1"/>
              <a:t>Distance</a:t>
            </a:r>
            <a:r>
              <a:rPr lang="de-DE" sz="1467" dirty="0"/>
              <a:t> </a:t>
            </a:r>
            <a:r>
              <a:rPr lang="de-DE" sz="1467" dirty="0" err="1"/>
              <a:t>for</a:t>
            </a:r>
            <a:r>
              <a:rPr lang="de-DE" sz="1467" dirty="0"/>
              <a:t> </a:t>
            </a:r>
            <a:r>
              <a:rPr lang="de-DE" sz="1467" dirty="0" err="1"/>
              <a:t>Robustness</a:t>
            </a:r>
            <a:r>
              <a:rPr lang="de-DE" sz="1467" dirty="0"/>
              <a:t> Evaluation </a:t>
            </a:r>
            <a:r>
              <a:rPr lang="de-DE" sz="1467" dirty="0" err="1"/>
              <a:t>of</a:t>
            </a:r>
            <a:r>
              <a:rPr lang="de-DE" sz="1467" dirty="0"/>
              <a:t> </a:t>
            </a:r>
            <a:r>
              <a:rPr lang="de-DE" sz="1467" dirty="0" err="1"/>
              <a:t>Classifiers</a:t>
            </a:r>
            <a:endParaRPr lang="de-DE" sz="1467" dirty="0"/>
          </a:p>
        </p:txBody>
      </p:sp>
      <p:pic>
        <p:nvPicPr>
          <p:cNvPr id="57" name="Grafik 56">
            <a:extLst>
              <a:ext uri="{FF2B5EF4-FFF2-40B4-BE49-F238E27FC236}">
                <a16:creationId xmlns:a16="http://schemas.microsoft.com/office/drawing/2014/main" id="{163D4BEE-AD9A-4BD1-BF8F-F4D7F17A3526}"/>
              </a:ext>
            </a:extLst>
          </p:cNvPr>
          <p:cNvPicPr>
            <a:picLocks noChangeAspect="1"/>
          </p:cNvPicPr>
          <p:nvPr/>
        </p:nvPicPr>
        <p:blipFill>
          <a:blip r:embed="rId2"/>
          <a:stretch>
            <a:fillRect/>
          </a:stretch>
        </p:blipFill>
        <p:spPr>
          <a:xfrm>
            <a:off x="9425369" y="6408000"/>
            <a:ext cx="725199" cy="400110"/>
          </a:xfrm>
          <a:prstGeom prst="rect">
            <a:avLst/>
          </a:prstGeom>
        </p:spPr>
      </p:pic>
    </p:spTree>
    <p:extLst>
      <p:ext uri="{BB962C8B-B14F-4D97-AF65-F5344CB8AC3E}">
        <p14:creationId xmlns:p14="http://schemas.microsoft.com/office/powerpoint/2010/main" val="1544495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8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6"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uppieren 19"/>
          <p:cNvGrpSpPr/>
          <p:nvPr/>
        </p:nvGrpSpPr>
        <p:grpSpPr>
          <a:xfrm>
            <a:off x="2555068" y="390301"/>
            <a:ext cx="1561145" cy="688779"/>
            <a:chOff x="1916300" y="292726"/>
            <a:chExt cx="1170859" cy="516584"/>
          </a:xfrm>
        </p:grpSpPr>
        <p:cxnSp>
          <p:nvCxnSpPr>
            <p:cNvPr id="21" name="Gerade Verbindung mit Pfeil 20"/>
            <p:cNvCxnSpPr/>
            <p:nvPr/>
          </p:nvCxnSpPr>
          <p:spPr>
            <a:xfrm flipH="1">
              <a:off x="1916300" y="789594"/>
              <a:ext cx="1037321" cy="9356"/>
            </a:xfrm>
            <a:prstGeom prst="straightConnector1">
              <a:avLst/>
            </a:prstGeom>
            <a:ln w="28575">
              <a:solidFill>
                <a:schemeClr val="tx1"/>
              </a:solidFill>
              <a:headEnd type="triangle"/>
              <a:tailEnd type="triangle"/>
            </a:ln>
          </p:spPr>
          <p:style>
            <a:lnRef idx="1">
              <a:schemeClr val="dk1"/>
            </a:lnRef>
            <a:fillRef idx="0">
              <a:schemeClr val="dk1"/>
            </a:fillRef>
            <a:effectRef idx="0">
              <a:schemeClr val="dk1"/>
            </a:effectRef>
            <a:fontRef idx="minor">
              <a:schemeClr val="tx1"/>
            </a:fontRef>
          </p:style>
        </p:cxnSp>
        <p:sp>
          <p:nvSpPr>
            <p:cNvPr id="26" name="Textfeld 25"/>
            <p:cNvSpPr txBox="1"/>
            <p:nvPr/>
          </p:nvSpPr>
          <p:spPr>
            <a:xfrm>
              <a:off x="2548596" y="292726"/>
              <a:ext cx="538563" cy="516584"/>
            </a:xfrm>
            <a:prstGeom prst="rect">
              <a:avLst/>
            </a:prstGeom>
            <a:noFill/>
          </p:spPr>
          <p:txBody>
            <a:bodyPr wrap="square" rtlCol="0">
              <a:spAutoFit/>
            </a:bodyPr>
            <a:lstStyle/>
            <a:p>
              <a:pPr defTabSz="544720"/>
              <a:r>
                <a:rPr lang="de-DE" sz="3876" dirty="0">
                  <a:solidFill>
                    <a:prstClr val="black"/>
                  </a:solidFill>
                  <a:latin typeface="Times New Roman" panose="02020603050405020304" pitchFamily="18" charset="0"/>
                  <a:cs typeface="Times New Roman" panose="02020603050405020304" pitchFamily="18" charset="0"/>
                </a:rPr>
                <a:t>2r</a:t>
              </a:r>
              <a:endParaRPr lang="de-DE" sz="1939" dirty="0">
                <a:solidFill>
                  <a:prstClr val="black"/>
                </a:solidFill>
                <a:latin typeface="Times New Roman" panose="02020603050405020304" pitchFamily="18" charset="0"/>
                <a:cs typeface="Times New Roman" panose="02020603050405020304" pitchFamily="18" charset="0"/>
              </a:endParaRPr>
            </a:p>
          </p:txBody>
        </p:sp>
      </p:grpSp>
      <p:grpSp>
        <p:nvGrpSpPr>
          <p:cNvPr id="22" name="Gruppieren 21"/>
          <p:cNvGrpSpPr/>
          <p:nvPr/>
        </p:nvGrpSpPr>
        <p:grpSpPr>
          <a:xfrm>
            <a:off x="1108769" y="71822"/>
            <a:ext cx="1696257" cy="976785"/>
            <a:chOff x="839740" y="53866"/>
            <a:chExt cx="1272193" cy="732589"/>
          </a:xfrm>
        </p:grpSpPr>
        <p:cxnSp>
          <p:nvCxnSpPr>
            <p:cNvPr id="102" name="Gerade Verbindung mit Pfeil 101"/>
            <p:cNvCxnSpPr>
              <a:cxnSpLocks/>
            </p:cNvCxnSpPr>
            <p:nvPr/>
          </p:nvCxnSpPr>
          <p:spPr>
            <a:xfrm flipH="1" flipV="1">
              <a:off x="1668494" y="360808"/>
              <a:ext cx="218380" cy="425647"/>
            </a:xfrm>
            <a:prstGeom prst="straightConnector1">
              <a:avLst/>
            </a:prstGeom>
            <a:ln w="28575">
              <a:solidFill>
                <a:schemeClr val="tx1"/>
              </a:solidFill>
              <a:headEnd type="triangle"/>
              <a:tailEnd type="triangle"/>
            </a:ln>
          </p:spPr>
          <p:style>
            <a:lnRef idx="1">
              <a:schemeClr val="dk1"/>
            </a:lnRef>
            <a:fillRef idx="0">
              <a:schemeClr val="dk1"/>
            </a:fillRef>
            <a:effectRef idx="0">
              <a:schemeClr val="dk1"/>
            </a:effectRef>
            <a:fontRef idx="minor">
              <a:schemeClr val="tx1"/>
            </a:fontRef>
          </p:style>
        </p:cxnSp>
        <p:sp>
          <p:nvSpPr>
            <p:cNvPr id="103" name="Textfeld 102"/>
            <p:cNvSpPr txBox="1"/>
            <p:nvPr/>
          </p:nvSpPr>
          <p:spPr>
            <a:xfrm>
              <a:off x="839740" y="53866"/>
              <a:ext cx="1272193" cy="572561"/>
            </a:xfrm>
            <a:prstGeom prst="rect">
              <a:avLst/>
            </a:prstGeom>
            <a:noFill/>
          </p:spPr>
          <p:txBody>
            <a:bodyPr wrap="square" rtlCol="0">
              <a:spAutoFit/>
            </a:bodyPr>
            <a:lstStyle/>
            <a:p>
              <a:pPr defTabSz="544720"/>
              <a:r>
                <a:rPr lang="el-GR" sz="4361" dirty="0">
                  <a:solidFill>
                    <a:prstClr val="black"/>
                  </a:solidFill>
                  <a:latin typeface="Times New Roman" panose="02020603050405020304" pitchFamily="18" charset="0"/>
                  <a:cs typeface="Times New Roman" panose="02020603050405020304" pitchFamily="18" charset="0"/>
                </a:rPr>
                <a:t>ε</a:t>
              </a:r>
              <a:r>
                <a:rPr lang="de-DE" sz="2399" dirty="0">
                  <a:solidFill>
                    <a:prstClr val="black"/>
                  </a:solidFill>
                  <a:latin typeface="Times New Roman" panose="02020603050405020304" pitchFamily="18" charset="0"/>
                  <a:cs typeface="Times New Roman" panose="02020603050405020304" pitchFamily="18" charset="0"/>
                </a:rPr>
                <a:t>min</a:t>
              </a:r>
              <a:endParaRPr lang="de-DE" sz="4361" dirty="0">
                <a:solidFill>
                  <a:prstClr val="black"/>
                </a:solidFill>
                <a:latin typeface="Times New Roman" panose="02020603050405020304" pitchFamily="18" charset="0"/>
                <a:cs typeface="Times New Roman" panose="02020603050405020304" pitchFamily="18" charset="0"/>
              </a:endParaRPr>
            </a:p>
          </p:txBody>
        </p:sp>
      </p:grpSp>
      <p:grpSp>
        <p:nvGrpSpPr>
          <p:cNvPr id="9" name="Gruppieren 8"/>
          <p:cNvGrpSpPr/>
          <p:nvPr/>
        </p:nvGrpSpPr>
        <p:grpSpPr>
          <a:xfrm>
            <a:off x="940484" y="376550"/>
            <a:ext cx="4347707" cy="5367423"/>
            <a:chOff x="1919525" y="454112"/>
            <a:chExt cx="3589236" cy="4431060"/>
          </a:xfrm>
          <a:noFill/>
        </p:grpSpPr>
        <p:sp>
          <p:nvSpPr>
            <p:cNvPr id="105" name="Ellipse 104"/>
            <p:cNvSpPr/>
            <p:nvPr/>
          </p:nvSpPr>
          <p:spPr>
            <a:xfrm>
              <a:off x="2654879" y="454112"/>
              <a:ext cx="1152000" cy="1152000"/>
            </a:xfrm>
            <a:prstGeom prst="ellipse">
              <a:avLst/>
            </a:prstGeom>
            <a:grp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77" name="Ellipse 76"/>
            <p:cNvSpPr/>
            <p:nvPr/>
          </p:nvSpPr>
          <p:spPr>
            <a:xfrm>
              <a:off x="2176318" y="890347"/>
              <a:ext cx="1152000" cy="1152000"/>
            </a:xfrm>
            <a:prstGeom prst="ellipse">
              <a:avLst/>
            </a:prstGeom>
            <a:grp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150" name="Ellipse 149"/>
            <p:cNvSpPr/>
            <p:nvPr/>
          </p:nvSpPr>
          <p:spPr>
            <a:xfrm>
              <a:off x="2775682" y="1483226"/>
              <a:ext cx="1152000" cy="1152000"/>
            </a:xfrm>
            <a:prstGeom prst="ellipse">
              <a:avLst/>
            </a:prstGeom>
            <a:grp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180" name="Ellipse 179"/>
            <p:cNvSpPr/>
            <p:nvPr/>
          </p:nvSpPr>
          <p:spPr>
            <a:xfrm>
              <a:off x="4356761" y="3702035"/>
              <a:ext cx="1152000" cy="1152000"/>
            </a:xfrm>
            <a:prstGeom prst="ellipse">
              <a:avLst/>
            </a:prstGeom>
            <a:grp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210" name="Ellipse 209"/>
            <p:cNvSpPr/>
            <p:nvPr/>
          </p:nvSpPr>
          <p:spPr>
            <a:xfrm>
              <a:off x="2560593" y="2044150"/>
              <a:ext cx="1152000" cy="1152000"/>
            </a:xfrm>
            <a:prstGeom prst="ellipse">
              <a:avLst/>
            </a:prstGeom>
            <a:grp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240" name="Ellipse 239"/>
            <p:cNvSpPr/>
            <p:nvPr/>
          </p:nvSpPr>
          <p:spPr>
            <a:xfrm>
              <a:off x="2428947" y="2757116"/>
              <a:ext cx="1152000" cy="1152000"/>
            </a:xfrm>
            <a:prstGeom prst="ellipse">
              <a:avLst/>
            </a:prstGeom>
            <a:grp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270" name="Ellipse 269"/>
            <p:cNvSpPr/>
            <p:nvPr/>
          </p:nvSpPr>
          <p:spPr>
            <a:xfrm>
              <a:off x="2887660" y="3733172"/>
              <a:ext cx="1152000" cy="1152000"/>
            </a:xfrm>
            <a:prstGeom prst="ellipse">
              <a:avLst/>
            </a:prstGeom>
            <a:grp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300" name="Ellipse 299"/>
            <p:cNvSpPr/>
            <p:nvPr/>
          </p:nvSpPr>
          <p:spPr>
            <a:xfrm>
              <a:off x="1919525" y="1596028"/>
              <a:ext cx="1152000" cy="1152000"/>
            </a:xfrm>
            <a:prstGeom prst="ellipse">
              <a:avLst/>
            </a:prstGeom>
            <a:grp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grpSp>
      <p:grpSp>
        <p:nvGrpSpPr>
          <p:cNvPr id="17" name="Gruppieren 16"/>
          <p:cNvGrpSpPr/>
          <p:nvPr/>
        </p:nvGrpSpPr>
        <p:grpSpPr>
          <a:xfrm>
            <a:off x="1555611" y="990304"/>
            <a:ext cx="3130821" cy="4126272"/>
            <a:chOff x="1166708" y="742728"/>
            <a:chExt cx="2348116" cy="3094704"/>
          </a:xfrm>
        </p:grpSpPr>
        <p:sp>
          <p:nvSpPr>
            <p:cNvPr id="100" name="Stern mit 5 Zacken 99"/>
            <p:cNvSpPr/>
            <p:nvPr/>
          </p:nvSpPr>
          <p:spPr>
            <a:xfrm>
              <a:off x="1854214" y="742728"/>
              <a:ext cx="114470" cy="114470"/>
            </a:xfrm>
            <a:prstGeom prst="star5">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473" tIns="27237" rIns="54473" bIns="27237" numCol="1" spcCol="0" rtlCol="0" fromWordArt="0" anchor="ctr" anchorCtr="0" forceAA="0" compatLnSpc="1">
              <a:prstTxWarp prst="textNoShape">
                <a:avLst/>
              </a:prstTxWarp>
              <a:noAutofit/>
            </a:bodyPr>
            <a:lstStyle/>
            <a:p>
              <a:pPr algn="ctr" defTabSz="544720"/>
              <a:endParaRPr lang="de-DE" sz="1072">
                <a:solidFill>
                  <a:prstClr val="white"/>
                </a:solidFill>
                <a:latin typeface="Calibri" panose="020F0502020204030204"/>
              </a:endParaRPr>
            </a:p>
          </p:txBody>
        </p:sp>
        <p:sp>
          <p:nvSpPr>
            <p:cNvPr id="76" name="Stern mit 5 Zacken 75"/>
            <p:cNvSpPr/>
            <p:nvPr/>
          </p:nvSpPr>
          <p:spPr>
            <a:xfrm>
              <a:off x="1419447" y="1139042"/>
              <a:ext cx="114470" cy="114470"/>
            </a:xfrm>
            <a:prstGeom prst="star5">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473" tIns="27237" rIns="54473" bIns="27237" numCol="1" spcCol="0" rtlCol="0" fromWordArt="0" anchor="ctr" anchorCtr="0" forceAA="0" compatLnSpc="1">
              <a:prstTxWarp prst="textNoShape">
                <a:avLst/>
              </a:prstTxWarp>
              <a:noAutofit/>
            </a:bodyPr>
            <a:lstStyle/>
            <a:p>
              <a:pPr algn="ctr" defTabSz="544720"/>
              <a:endParaRPr lang="de-DE" sz="1072">
                <a:solidFill>
                  <a:prstClr val="white"/>
                </a:solidFill>
                <a:latin typeface="Calibri" panose="020F0502020204030204"/>
              </a:endParaRPr>
            </a:p>
          </p:txBody>
        </p:sp>
        <p:sp>
          <p:nvSpPr>
            <p:cNvPr id="149" name="Stern mit 5 Zacken 148"/>
            <p:cNvSpPr/>
            <p:nvPr/>
          </p:nvSpPr>
          <p:spPr>
            <a:xfrm>
              <a:off x="1963962" y="1677666"/>
              <a:ext cx="114470" cy="114470"/>
            </a:xfrm>
            <a:prstGeom prst="star5">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473" tIns="27237" rIns="54473" bIns="27237" numCol="1" spcCol="0" rtlCol="0" fromWordArt="0" anchor="ctr" anchorCtr="0" forceAA="0" compatLnSpc="1">
              <a:prstTxWarp prst="textNoShape">
                <a:avLst/>
              </a:prstTxWarp>
              <a:noAutofit/>
            </a:bodyPr>
            <a:lstStyle/>
            <a:p>
              <a:pPr algn="ctr" defTabSz="544720"/>
              <a:endParaRPr lang="de-DE" sz="1072">
                <a:solidFill>
                  <a:prstClr val="white"/>
                </a:solidFill>
                <a:latin typeface="Calibri" panose="020F0502020204030204"/>
              </a:endParaRPr>
            </a:p>
          </p:txBody>
        </p:sp>
        <p:sp>
          <p:nvSpPr>
            <p:cNvPr id="179" name="Stern mit 5 Zacken 178"/>
            <p:cNvSpPr/>
            <p:nvPr/>
          </p:nvSpPr>
          <p:spPr>
            <a:xfrm>
              <a:off x="3400354" y="3693429"/>
              <a:ext cx="114470" cy="114470"/>
            </a:xfrm>
            <a:prstGeom prst="star5">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473" tIns="27237" rIns="54473" bIns="27237" numCol="1" spcCol="0" rtlCol="0" fromWordArt="0" anchor="ctr" anchorCtr="0" forceAA="0" compatLnSpc="1">
              <a:prstTxWarp prst="textNoShape">
                <a:avLst/>
              </a:prstTxWarp>
              <a:noAutofit/>
            </a:bodyPr>
            <a:lstStyle/>
            <a:p>
              <a:pPr algn="ctr" defTabSz="544720"/>
              <a:endParaRPr lang="de-DE" sz="1072">
                <a:solidFill>
                  <a:prstClr val="white"/>
                </a:solidFill>
                <a:latin typeface="Calibri" panose="020F0502020204030204"/>
              </a:endParaRPr>
            </a:p>
          </p:txBody>
        </p:sp>
        <p:sp>
          <p:nvSpPr>
            <p:cNvPr id="209" name="Stern mit 5 Zacken 208"/>
            <p:cNvSpPr/>
            <p:nvPr/>
          </p:nvSpPr>
          <p:spPr>
            <a:xfrm>
              <a:off x="1768557" y="2187259"/>
              <a:ext cx="114470" cy="114470"/>
            </a:xfrm>
            <a:prstGeom prst="star5">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473" tIns="27237" rIns="54473" bIns="27237" numCol="1" spcCol="0" rtlCol="0" fromWordArt="0" anchor="ctr" anchorCtr="0" forceAA="0" compatLnSpc="1">
              <a:prstTxWarp prst="textNoShape">
                <a:avLst/>
              </a:prstTxWarp>
              <a:noAutofit/>
            </a:bodyPr>
            <a:lstStyle/>
            <a:p>
              <a:pPr algn="ctr" defTabSz="544720"/>
              <a:endParaRPr lang="de-DE" sz="1072">
                <a:solidFill>
                  <a:prstClr val="white"/>
                </a:solidFill>
                <a:latin typeface="Calibri" panose="020F0502020204030204"/>
              </a:endParaRPr>
            </a:p>
          </p:txBody>
        </p:sp>
        <p:sp>
          <p:nvSpPr>
            <p:cNvPr id="239" name="Stern mit 5 Zacken 238"/>
            <p:cNvSpPr/>
            <p:nvPr/>
          </p:nvSpPr>
          <p:spPr>
            <a:xfrm>
              <a:off x="1648958" y="2834981"/>
              <a:ext cx="114470" cy="114470"/>
            </a:xfrm>
            <a:prstGeom prst="star5">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473" tIns="27237" rIns="54473" bIns="27237" numCol="1" spcCol="0" rtlCol="0" fromWordArt="0" anchor="ctr" anchorCtr="0" forceAA="0" compatLnSpc="1">
              <a:prstTxWarp prst="textNoShape">
                <a:avLst/>
              </a:prstTxWarp>
              <a:noAutofit/>
            </a:bodyPr>
            <a:lstStyle/>
            <a:p>
              <a:pPr algn="ctr" defTabSz="544720"/>
              <a:endParaRPr lang="de-DE" sz="1072">
                <a:solidFill>
                  <a:prstClr val="white"/>
                </a:solidFill>
                <a:latin typeface="Calibri" panose="020F0502020204030204"/>
              </a:endParaRPr>
            </a:p>
          </p:txBody>
        </p:sp>
        <p:sp>
          <p:nvSpPr>
            <p:cNvPr id="269" name="Stern mit 5 Zacken 268"/>
            <p:cNvSpPr/>
            <p:nvPr/>
          </p:nvSpPr>
          <p:spPr>
            <a:xfrm>
              <a:off x="2050250" y="3722962"/>
              <a:ext cx="114470" cy="114470"/>
            </a:xfrm>
            <a:prstGeom prst="star5">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473" tIns="27237" rIns="54473" bIns="27237" numCol="1" spcCol="0" rtlCol="0" fromWordArt="0" anchor="ctr" anchorCtr="0" forceAA="0" compatLnSpc="1">
              <a:prstTxWarp prst="textNoShape">
                <a:avLst/>
              </a:prstTxWarp>
              <a:noAutofit/>
            </a:bodyPr>
            <a:lstStyle/>
            <a:p>
              <a:pPr algn="ctr" defTabSz="544720"/>
              <a:endParaRPr lang="de-DE" sz="1072">
                <a:solidFill>
                  <a:prstClr val="white"/>
                </a:solidFill>
                <a:latin typeface="Calibri" panose="020F0502020204030204"/>
              </a:endParaRPr>
            </a:p>
          </p:txBody>
        </p:sp>
        <p:sp>
          <p:nvSpPr>
            <p:cNvPr id="299" name="Stern mit 5 Zacken 298"/>
            <p:cNvSpPr/>
            <p:nvPr/>
          </p:nvSpPr>
          <p:spPr>
            <a:xfrm>
              <a:off x="1166708" y="1780684"/>
              <a:ext cx="114470" cy="114470"/>
            </a:xfrm>
            <a:prstGeom prst="star5">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473" tIns="27237" rIns="54473" bIns="27237" numCol="1" spcCol="0" rtlCol="0" fromWordArt="0" anchor="ctr" anchorCtr="0" forceAA="0" compatLnSpc="1">
              <a:prstTxWarp prst="textNoShape">
                <a:avLst/>
              </a:prstTxWarp>
              <a:noAutofit/>
            </a:bodyPr>
            <a:lstStyle/>
            <a:p>
              <a:pPr algn="ctr" defTabSz="544720"/>
              <a:endParaRPr lang="de-DE" sz="1072">
                <a:solidFill>
                  <a:prstClr val="white"/>
                </a:solidFill>
                <a:latin typeface="Calibri" panose="020F0502020204030204"/>
              </a:endParaRPr>
            </a:p>
          </p:txBody>
        </p:sp>
      </p:grpSp>
      <p:grpSp>
        <p:nvGrpSpPr>
          <p:cNvPr id="11" name="Gruppieren 10"/>
          <p:cNvGrpSpPr/>
          <p:nvPr/>
        </p:nvGrpSpPr>
        <p:grpSpPr>
          <a:xfrm>
            <a:off x="996773" y="454559"/>
            <a:ext cx="4223115" cy="5199128"/>
            <a:chOff x="747580" y="340919"/>
            <a:chExt cx="3167336" cy="3899346"/>
          </a:xfrm>
        </p:grpSpPr>
        <p:sp>
          <p:nvSpPr>
            <p:cNvPr id="184" name="Ellipse 183"/>
            <p:cNvSpPr/>
            <p:nvPr/>
          </p:nvSpPr>
          <p:spPr>
            <a:xfrm>
              <a:off x="3320577" y="3962041"/>
              <a:ext cx="32706" cy="32706"/>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191" name="Ellipse 190"/>
            <p:cNvSpPr/>
            <p:nvPr/>
          </p:nvSpPr>
          <p:spPr>
            <a:xfrm>
              <a:off x="3569940" y="3984999"/>
              <a:ext cx="32706" cy="32706"/>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106" name="Ellipse 105"/>
            <p:cNvSpPr/>
            <p:nvPr/>
          </p:nvSpPr>
          <p:spPr>
            <a:xfrm>
              <a:off x="1520446" y="950418"/>
              <a:ext cx="32706" cy="32706"/>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108" name="Ellipse 107"/>
            <p:cNvSpPr/>
            <p:nvPr/>
          </p:nvSpPr>
          <p:spPr>
            <a:xfrm>
              <a:off x="1658899" y="1088872"/>
              <a:ext cx="32706" cy="32706"/>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109" name="Ellipse 108"/>
            <p:cNvSpPr/>
            <p:nvPr/>
          </p:nvSpPr>
          <p:spPr>
            <a:xfrm>
              <a:off x="1797353" y="1164867"/>
              <a:ext cx="32706" cy="32706"/>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111" name="Ellipse 110"/>
            <p:cNvSpPr/>
            <p:nvPr/>
          </p:nvSpPr>
          <p:spPr>
            <a:xfrm>
              <a:off x="1797353" y="971238"/>
              <a:ext cx="32706" cy="32706"/>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112" name="Ellipse 111"/>
            <p:cNvSpPr/>
            <p:nvPr/>
          </p:nvSpPr>
          <p:spPr>
            <a:xfrm>
              <a:off x="1622464" y="852564"/>
              <a:ext cx="32706" cy="32706"/>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113" name="Ellipse 112"/>
            <p:cNvSpPr/>
            <p:nvPr/>
          </p:nvSpPr>
          <p:spPr>
            <a:xfrm>
              <a:off x="1697418" y="1214834"/>
              <a:ext cx="32706" cy="32706"/>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114" name="Ellipse 113"/>
            <p:cNvSpPr/>
            <p:nvPr/>
          </p:nvSpPr>
          <p:spPr>
            <a:xfrm>
              <a:off x="1428840" y="821338"/>
              <a:ext cx="32706" cy="32706"/>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115" name="Ellipse 114"/>
            <p:cNvSpPr/>
            <p:nvPr/>
          </p:nvSpPr>
          <p:spPr>
            <a:xfrm>
              <a:off x="1922273" y="1046191"/>
              <a:ext cx="32706" cy="32706"/>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116" name="Ellipse 115"/>
            <p:cNvSpPr/>
            <p:nvPr/>
          </p:nvSpPr>
          <p:spPr>
            <a:xfrm>
              <a:off x="1997226" y="1227326"/>
              <a:ext cx="32706" cy="32706"/>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117" name="Ellipse 116"/>
            <p:cNvSpPr/>
            <p:nvPr/>
          </p:nvSpPr>
          <p:spPr>
            <a:xfrm>
              <a:off x="2215837" y="833826"/>
              <a:ext cx="32706" cy="32706"/>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118" name="Ellipse 117"/>
            <p:cNvSpPr/>
            <p:nvPr/>
          </p:nvSpPr>
          <p:spPr>
            <a:xfrm>
              <a:off x="1972240" y="902533"/>
              <a:ext cx="32706" cy="32706"/>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119" name="Ellipse 118"/>
            <p:cNvSpPr/>
            <p:nvPr/>
          </p:nvSpPr>
          <p:spPr>
            <a:xfrm>
              <a:off x="2140884" y="1046190"/>
              <a:ext cx="32706" cy="32706"/>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120" name="Ellipse 119"/>
            <p:cNvSpPr/>
            <p:nvPr/>
          </p:nvSpPr>
          <p:spPr>
            <a:xfrm>
              <a:off x="2223125" y="1140923"/>
              <a:ext cx="32706" cy="32706"/>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121" name="Ellipse 120"/>
            <p:cNvSpPr/>
            <p:nvPr/>
          </p:nvSpPr>
          <p:spPr>
            <a:xfrm>
              <a:off x="2285584" y="984771"/>
              <a:ext cx="32706" cy="32706"/>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122" name="Ellipse 121"/>
            <p:cNvSpPr/>
            <p:nvPr/>
          </p:nvSpPr>
          <p:spPr>
            <a:xfrm>
              <a:off x="2336070" y="672469"/>
              <a:ext cx="32706" cy="32706"/>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123" name="Ellipse 122"/>
            <p:cNvSpPr/>
            <p:nvPr/>
          </p:nvSpPr>
          <p:spPr>
            <a:xfrm>
              <a:off x="2204388" y="610010"/>
              <a:ext cx="32706" cy="32706"/>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124" name="Ellipse 123"/>
            <p:cNvSpPr/>
            <p:nvPr/>
          </p:nvSpPr>
          <p:spPr>
            <a:xfrm>
              <a:off x="2066974" y="741176"/>
              <a:ext cx="32706" cy="32706"/>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125" name="Ellipse 124"/>
            <p:cNvSpPr/>
            <p:nvPr/>
          </p:nvSpPr>
          <p:spPr>
            <a:xfrm>
              <a:off x="2148174" y="441366"/>
              <a:ext cx="32706" cy="32706"/>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126" name="Ellipse 125"/>
            <p:cNvSpPr/>
            <p:nvPr/>
          </p:nvSpPr>
          <p:spPr>
            <a:xfrm>
              <a:off x="2030540" y="579820"/>
              <a:ext cx="32706" cy="32706"/>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127" name="Ellipse 126"/>
            <p:cNvSpPr/>
            <p:nvPr/>
          </p:nvSpPr>
          <p:spPr>
            <a:xfrm>
              <a:off x="1655779" y="636034"/>
              <a:ext cx="32706" cy="32706"/>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128" name="Ellipse 127"/>
            <p:cNvSpPr/>
            <p:nvPr/>
          </p:nvSpPr>
          <p:spPr>
            <a:xfrm>
              <a:off x="1886882" y="636033"/>
              <a:ext cx="32706" cy="32706"/>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129" name="Ellipse 128"/>
            <p:cNvSpPr/>
            <p:nvPr/>
          </p:nvSpPr>
          <p:spPr>
            <a:xfrm>
              <a:off x="2093518" y="340919"/>
              <a:ext cx="32706" cy="32706"/>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130" name="Ellipse 129"/>
            <p:cNvSpPr/>
            <p:nvPr/>
          </p:nvSpPr>
          <p:spPr>
            <a:xfrm>
              <a:off x="1874389" y="429918"/>
              <a:ext cx="32706" cy="32706"/>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131" name="Ellipse 130"/>
            <p:cNvSpPr/>
            <p:nvPr/>
          </p:nvSpPr>
          <p:spPr>
            <a:xfrm>
              <a:off x="1499625" y="498623"/>
              <a:ext cx="32706" cy="32706"/>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132" name="Ellipse 131"/>
            <p:cNvSpPr/>
            <p:nvPr/>
          </p:nvSpPr>
          <p:spPr>
            <a:xfrm>
              <a:off x="1755716" y="354962"/>
              <a:ext cx="32706" cy="32706"/>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133" name="Ellipse 132"/>
            <p:cNvSpPr/>
            <p:nvPr/>
          </p:nvSpPr>
          <p:spPr>
            <a:xfrm>
              <a:off x="1493381" y="623541"/>
              <a:ext cx="32706" cy="32706"/>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134" name="Ellipse 133"/>
            <p:cNvSpPr/>
            <p:nvPr/>
          </p:nvSpPr>
          <p:spPr>
            <a:xfrm>
              <a:off x="1974327" y="373705"/>
              <a:ext cx="32706" cy="32706"/>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135" name="Ellipse 134"/>
            <p:cNvSpPr/>
            <p:nvPr/>
          </p:nvSpPr>
          <p:spPr>
            <a:xfrm>
              <a:off x="2286628" y="579820"/>
              <a:ext cx="32706" cy="32706"/>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78" name="Ellipse 77"/>
            <p:cNvSpPr/>
            <p:nvPr/>
          </p:nvSpPr>
          <p:spPr>
            <a:xfrm>
              <a:off x="1085679" y="1346733"/>
              <a:ext cx="32706" cy="32706"/>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79" name="Ellipse 78"/>
            <p:cNvSpPr/>
            <p:nvPr/>
          </p:nvSpPr>
          <p:spPr>
            <a:xfrm>
              <a:off x="1224132" y="1485187"/>
              <a:ext cx="32706" cy="32706"/>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80" name="Ellipse 79"/>
            <p:cNvSpPr/>
            <p:nvPr/>
          </p:nvSpPr>
          <p:spPr>
            <a:xfrm>
              <a:off x="1362586" y="1561182"/>
              <a:ext cx="32706" cy="32706"/>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81" name="Ellipse 80"/>
            <p:cNvSpPr/>
            <p:nvPr/>
          </p:nvSpPr>
          <p:spPr>
            <a:xfrm>
              <a:off x="1362586" y="1367553"/>
              <a:ext cx="32706" cy="32706"/>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82" name="Ellipse 81"/>
            <p:cNvSpPr/>
            <p:nvPr/>
          </p:nvSpPr>
          <p:spPr>
            <a:xfrm>
              <a:off x="1187697" y="1248879"/>
              <a:ext cx="32706" cy="32706"/>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84" name="Ellipse 83"/>
            <p:cNvSpPr/>
            <p:nvPr/>
          </p:nvSpPr>
          <p:spPr>
            <a:xfrm>
              <a:off x="1262651" y="1611148"/>
              <a:ext cx="32706" cy="32706"/>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85" name="Ellipse 84"/>
            <p:cNvSpPr/>
            <p:nvPr/>
          </p:nvSpPr>
          <p:spPr>
            <a:xfrm>
              <a:off x="994073" y="1217652"/>
              <a:ext cx="32706" cy="32706"/>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87" name="Ellipse 86"/>
            <p:cNvSpPr/>
            <p:nvPr/>
          </p:nvSpPr>
          <p:spPr>
            <a:xfrm>
              <a:off x="1487506" y="1442506"/>
              <a:ext cx="32706" cy="32706"/>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88" name="Ellipse 87"/>
            <p:cNvSpPr/>
            <p:nvPr/>
          </p:nvSpPr>
          <p:spPr>
            <a:xfrm>
              <a:off x="1562459" y="1623640"/>
              <a:ext cx="32706" cy="32706"/>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90" name="Ellipse 89"/>
            <p:cNvSpPr/>
            <p:nvPr/>
          </p:nvSpPr>
          <p:spPr>
            <a:xfrm>
              <a:off x="1781070" y="1230140"/>
              <a:ext cx="32706" cy="32706"/>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91" name="Ellipse 90"/>
            <p:cNvSpPr/>
            <p:nvPr/>
          </p:nvSpPr>
          <p:spPr>
            <a:xfrm>
              <a:off x="1537473" y="1298847"/>
              <a:ext cx="32706" cy="32706"/>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93" name="Ellipse 92"/>
            <p:cNvSpPr/>
            <p:nvPr/>
          </p:nvSpPr>
          <p:spPr>
            <a:xfrm>
              <a:off x="1706117" y="1442505"/>
              <a:ext cx="32706" cy="32706"/>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94" name="Ellipse 93"/>
            <p:cNvSpPr/>
            <p:nvPr/>
          </p:nvSpPr>
          <p:spPr>
            <a:xfrm>
              <a:off x="1788358" y="1537237"/>
              <a:ext cx="32706" cy="32706"/>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96" name="Ellipse 95"/>
            <p:cNvSpPr/>
            <p:nvPr/>
          </p:nvSpPr>
          <p:spPr>
            <a:xfrm>
              <a:off x="1850817" y="1381086"/>
              <a:ext cx="32706" cy="32706"/>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97" name="Ellipse 96"/>
            <p:cNvSpPr/>
            <p:nvPr/>
          </p:nvSpPr>
          <p:spPr>
            <a:xfrm>
              <a:off x="1901303" y="1068784"/>
              <a:ext cx="32706" cy="32706"/>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99" name="Ellipse 98"/>
            <p:cNvSpPr/>
            <p:nvPr/>
          </p:nvSpPr>
          <p:spPr>
            <a:xfrm>
              <a:off x="1769620" y="1006324"/>
              <a:ext cx="32706" cy="32706"/>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137" name="Ellipse 136"/>
            <p:cNvSpPr/>
            <p:nvPr/>
          </p:nvSpPr>
          <p:spPr>
            <a:xfrm>
              <a:off x="1632207" y="1137491"/>
              <a:ext cx="32706" cy="32706"/>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138" name="Ellipse 137"/>
            <p:cNvSpPr/>
            <p:nvPr/>
          </p:nvSpPr>
          <p:spPr>
            <a:xfrm>
              <a:off x="1713407" y="837680"/>
              <a:ext cx="32706" cy="32706"/>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139" name="Ellipse 138"/>
            <p:cNvSpPr/>
            <p:nvPr/>
          </p:nvSpPr>
          <p:spPr>
            <a:xfrm>
              <a:off x="1595773" y="976134"/>
              <a:ext cx="32706" cy="32706"/>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140" name="Ellipse 139"/>
            <p:cNvSpPr/>
            <p:nvPr/>
          </p:nvSpPr>
          <p:spPr>
            <a:xfrm>
              <a:off x="1221012" y="1032349"/>
              <a:ext cx="32706" cy="32706"/>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141" name="Ellipse 140"/>
            <p:cNvSpPr/>
            <p:nvPr/>
          </p:nvSpPr>
          <p:spPr>
            <a:xfrm>
              <a:off x="1452115" y="1032348"/>
              <a:ext cx="32706" cy="32706"/>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142" name="Ellipse 141"/>
            <p:cNvSpPr/>
            <p:nvPr/>
          </p:nvSpPr>
          <p:spPr>
            <a:xfrm>
              <a:off x="1658751" y="737233"/>
              <a:ext cx="32706" cy="32706"/>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143" name="Ellipse 142"/>
            <p:cNvSpPr/>
            <p:nvPr/>
          </p:nvSpPr>
          <p:spPr>
            <a:xfrm>
              <a:off x="1439622" y="826233"/>
              <a:ext cx="32706" cy="32706"/>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144" name="Ellipse 143"/>
            <p:cNvSpPr/>
            <p:nvPr/>
          </p:nvSpPr>
          <p:spPr>
            <a:xfrm>
              <a:off x="1064858" y="894937"/>
              <a:ext cx="32706" cy="32706"/>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145" name="Ellipse 144"/>
            <p:cNvSpPr/>
            <p:nvPr/>
          </p:nvSpPr>
          <p:spPr>
            <a:xfrm>
              <a:off x="1320949" y="751277"/>
              <a:ext cx="32706" cy="32706"/>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146" name="Ellipse 145"/>
            <p:cNvSpPr/>
            <p:nvPr/>
          </p:nvSpPr>
          <p:spPr>
            <a:xfrm>
              <a:off x="1058614" y="1019855"/>
              <a:ext cx="32706" cy="32706"/>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147" name="Ellipse 146"/>
            <p:cNvSpPr/>
            <p:nvPr/>
          </p:nvSpPr>
          <p:spPr>
            <a:xfrm>
              <a:off x="1539560" y="770019"/>
              <a:ext cx="32706" cy="32706"/>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148" name="Ellipse 147"/>
            <p:cNvSpPr/>
            <p:nvPr/>
          </p:nvSpPr>
          <p:spPr>
            <a:xfrm>
              <a:off x="1851860" y="976134"/>
              <a:ext cx="32706" cy="32706"/>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151" name="Ellipse 150"/>
            <p:cNvSpPr/>
            <p:nvPr/>
          </p:nvSpPr>
          <p:spPr>
            <a:xfrm>
              <a:off x="1630194" y="1885357"/>
              <a:ext cx="32706" cy="32706"/>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152" name="Ellipse 151"/>
            <p:cNvSpPr/>
            <p:nvPr/>
          </p:nvSpPr>
          <p:spPr>
            <a:xfrm>
              <a:off x="1768647" y="2023810"/>
              <a:ext cx="32706" cy="32706"/>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153" name="Ellipse 152"/>
            <p:cNvSpPr/>
            <p:nvPr/>
          </p:nvSpPr>
          <p:spPr>
            <a:xfrm>
              <a:off x="1907101" y="2099805"/>
              <a:ext cx="32706" cy="32706"/>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154" name="Ellipse 153"/>
            <p:cNvSpPr/>
            <p:nvPr/>
          </p:nvSpPr>
          <p:spPr>
            <a:xfrm>
              <a:off x="1907101" y="1906176"/>
              <a:ext cx="32706" cy="32706"/>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155" name="Ellipse 154"/>
            <p:cNvSpPr/>
            <p:nvPr/>
          </p:nvSpPr>
          <p:spPr>
            <a:xfrm>
              <a:off x="1732213" y="1787502"/>
              <a:ext cx="32706" cy="32706"/>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156" name="Ellipse 155"/>
            <p:cNvSpPr/>
            <p:nvPr/>
          </p:nvSpPr>
          <p:spPr>
            <a:xfrm>
              <a:off x="1807166" y="2149772"/>
              <a:ext cx="32706" cy="32706"/>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157" name="Ellipse 156"/>
            <p:cNvSpPr/>
            <p:nvPr/>
          </p:nvSpPr>
          <p:spPr>
            <a:xfrm>
              <a:off x="1538588" y="1756276"/>
              <a:ext cx="32706" cy="32706"/>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158" name="Ellipse 157"/>
            <p:cNvSpPr/>
            <p:nvPr/>
          </p:nvSpPr>
          <p:spPr>
            <a:xfrm>
              <a:off x="2032021" y="1981129"/>
              <a:ext cx="32706" cy="32706"/>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159" name="Ellipse 158"/>
            <p:cNvSpPr/>
            <p:nvPr/>
          </p:nvSpPr>
          <p:spPr>
            <a:xfrm>
              <a:off x="2106974" y="2162264"/>
              <a:ext cx="32706" cy="32706"/>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160" name="Ellipse 159"/>
            <p:cNvSpPr/>
            <p:nvPr/>
          </p:nvSpPr>
          <p:spPr>
            <a:xfrm>
              <a:off x="2291212" y="1871885"/>
              <a:ext cx="32706" cy="32706"/>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161" name="Ellipse 160"/>
            <p:cNvSpPr/>
            <p:nvPr/>
          </p:nvSpPr>
          <p:spPr>
            <a:xfrm>
              <a:off x="2081988" y="1837471"/>
              <a:ext cx="32706" cy="32706"/>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162" name="Ellipse 161"/>
            <p:cNvSpPr/>
            <p:nvPr/>
          </p:nvSpPr>
          <p:spPr>
            <a:xfrm>
              <a:off x="2250632" y="1981129"/>
              <a:ext cx="32706" cy="32706"/>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163" name="Ellipse 162"/>
            <p:cNvSpPr/>
            <p:nvPr/>
          </p:nvSpPr>
          <p:spPr>
            <a:xfrm>
              <a:off x="2332873" y="2075861"/>
              <a:ext cx="32706" cy="32706"/>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164" name="Ellipse 163"/>
            <p:cNvSpPr/>
            <p:nvPr/>
          </p:nvSpPr>
          <p:spPr>
            <a:xfrm>
              <a:off x="2395332" y="1919709"/>
              <a:ext cx="32706" cy="32706"/>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165" name="Ellipse 164"/>
            <p:cNvSpPr/>
            <p:nvPr/>
          </p:nvSpPr>
          <p:spPr>
            <a:xfrm>
              <a:off x="2445818" y="1641781"/>
              <a:ext cx="32706" cy="32706"/>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166" name="Ellipse 165"/>
            <p:cNvSpPr/>
            <p:nvPr/>
          </p:nvSpPr>
          <p:spPr>
            <a:xfrm>
              <a:off x="2314136" y="1579321"/>
              <a:ext cx="32706" cy="32706"/>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167" name="Ellipse 166"/>
            <p:cNvSpPr/>
            <p:nvPr/>
          </p:nvSpPr>
          <p:spPr>
            <a:xfrm>
              <a:off x="2176722" y="1624554"/>
              <a:ext cx="32706" cy="32706"/>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168" name="Ellipse 167"/>
            <p:cNvSpPr/>
            <p:nvPr/>
          </p:nvSpPr>
          <p:spPr>
            <a:xfrm>
              <a:off x="2257922" y="1376304"/>
              <a:ext cx="32706" cy="32706"/>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169" name="Ellipse 168"/>
            <p:cNvSpPr/>
            <p:nvPr/>
          </p:nvSpPr>
          <p:spPr>
            <a:xfrm>
              <a:off x="2140288" y="1554860"/>
              <a:ext cx="32706" cy="32706"/>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170" name="Ellipse 169"/>
            <p:cNvSpPr/>
            <p:nvPr/>
          </p:nvSpPr>
          <p:spPr>
            <a:xfrm>
              <a:off x="1765527" y="1570972"/>
              <a:ext cx="32706" cy="32706"/>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171" name="Ellipse 170"/>
            <p:cNvSpPr/>
            <p:nvPr/>
          </p:nvSpPr>
          <p:spPr>
            <a:xfrm>
              <a:off x="1996630" y="1570971"/>
              <a:ext cx="32706" cy="32706"/>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172" name="Ellipse 171"/>
            <p:cNvSpPr/>
            <p:nvPr/>
          </p:nvSpPr>
          <p:spPr>
            <a:xfrm>
              <a:off x="2203267" y="1275857"/>
              <a:ext cx="32706" cy="32706"/>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173" name="Ellipse 172"/>
            <p:cNvSpPr/>
            <p:nvPr/>
          </p:nvSpPr>
          <p:spPr>
            <a:xfrm>
              <a:off x="1984137" y="1364856"/>
              <a:ext cx="32706" cy="32706"/>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174" name="Ellipse 173"/>
            <p:cNvSpPr/>
            <p:nvPr/>
          </p:nvSpPr>
          <p:spPr>
            <a:xfrm>
              <a:off x="1609373" y="1433561"/>
              <a:ext cx="32706" cy="32706"/>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175" name="Ellipse 174"/>
            <p:cNvSpPr/>
            <p:nvPr/>
          </p:nvSpPr>
          <p:spPr>
            <a:xfrm>
              <a:off x="1865464" y="1289901"/>
              <a:ext cx="32706" cy="32706"/>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176" name="Ellipse 175"/>
            <p:cNvSpPr/>
            <p:nvPr/>
          </p:nvSpPr>
          <p:spPr>
            <a:xfrm>
              <a:off x="1603129" y="1558479"/>
              <a:ext cx="32706" cy="32706"/>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177" name="Ellipse 176"/>
            <p:cNvSpPr/>
            <p:nvPr/>
          </p:nvSpPr>
          <p:spPr>
            <a:xfrm>
              <a:off x="2084076" y="1308643"/>
              <a:ext cx="32706" cy="32706"/>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178" name="Ellipse 177"/>
            <p:cNvSpPr/>
            <p:nvPr/>
          </p:nvSpPr>
          <p:spPr>
            <a:xfrm>
              <a:off x="2396376" y="1514758"/>
              <a:ext cx="32706" cy="32706"/>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181" name="Ellipse 180"/>
            <p:cNvSpPr/>
            <p:nvPr/>
          </p:nvSpPr>
          <p:spPr>
            <a:xfrm>
              <a:off x="3066586" y="3901119"/>
              <a:ext cx="32706" cy="32706"/>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182" name="Ellipse 181"/>
            <p:cNvSpPr/>
            <p:nvPr/>
          </p:nvSpPr>
          <p:spPr>
            <a:xfrm>
              <a:off x="3164937" y="4039573"/>
              <a:ext cx="32706" cy="32706"/>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183" name="Ellipse 182"/>
            <p:cNvSpPr/>
            <p:nvPr/>
          </p:nvSpPr>
          <p:spPr>
            <a:xfrm>
              <a:off x="3366409" y="4086923"/>
              <a:ext cx="32706" cy="32706"/>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185" name="Ellipse 184"/>
            <p:cNvSpPr/>
            <p:nvPr/>
          </p:nvSpPr>
          <p:spPr>
            <a:xfrm>
              <a:off x="3168605" y="3803265"/>
              <a:ext cx="32706" cy="32706"/>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186" name="Ellipse 185"/>
            <p:cNvSpPr/>
            <p:nvPr/>
          </p:nvSpPr>
          <p:spPr>
            <a:xfrm>
              <a:off x="3243558" y="4165535"/>
              <a:ext cx="32706" cy="32706"/>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187" name="Ellipse 186"/>
            <p:cNvSpPr/>
            <p:nvPr/>
          </p:nvSpPr>
          <p:spPr>
            <a:xfrm>
              <a:off x="2974980" y="3772038"/>
              <a:ext cx="32706" cy="32706"/>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188" name="Ellipse 187"/>
            <p:cNvSpPr/>
            <p:nvPr/>
          </p:nvSpPr>
          <p:spPr>
            <a:xfrm>
              <a:off x="3468413" y="3996892"/>
              <a:ext cx="32706" cy="32706"/>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189" name="Ellipse 188"/>
            <p:cNvSpPr/>
            <p:nvPr/>
          </p:nvSpPr>
          <p:spPr>
            <a:xfrm>
              <a:off x="3543366" y="4178026"/>
              <a:ext cx="32706" cy="32706"/>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190" name="Ellipse 189"/>
            <p:cNvSpPr/>
            <p:nvPr/>
          </p:nvSpPr>
          <p:spPr>
            <a:xfrm>
              <a:off x="3761977" y="3784526"/>
              <a:ext cx="32706" cy="32706"/>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192" name="Ellipse 191"/>
            <p:cNvSpPr/>
            <p:nvPr/>
          </p:nvSpPr>
          <p:spPr>
            <a:xfrm>
              <a:off x="3687024" y="3996891"/>
              <a:ext cx="32706" cy="32706"/>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193" name="Ellipse 192"/>
            <p:cNvSpPr/>
            <p:nvPr/>
          </p:nvSpPr>
          <p:spPr>
            <a:xfrm>
              <a:off x="3769265" y="4091624"/>
              <a:ext cx="32706" cy="32706"/>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194" name="Ellipse 193"/>
            <p:cNvSpPr/>
            <p:nvPr/>
          </p:nvSpPr>
          <p:spPr>
            <a:xfrm>
              <a:off x="3831724" y="3935472"/>
              <a:ext cx="32706" cy="32706"/>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195" name="Ellipse 194"/>
            <p:cNvSpPr/>
            <p:nvPr/>
          </p:nvSpPr>
          <p:spPr>
            <a:xfrm>
              <a:off x="3882210" y="3623170"/>
              <a:ext cx="32706" cy="32706"/>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196" name="Ellipse 195"/>
            <p:cNvSpPr/>
            <p:nvPr/>
          </p:nvSpPr>
          <p:spPr>
            <a:xfrm>
              <a:off x="3750528" y="3560710"/>
              <a:ext cx="32706" cy="32706"/>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197" name="Ellipse 196"/>
            <p:cNvSpPr/>
            <p:nvPr/>
          </p:nvSpPr>
          <p:spPr>
            <a:xfrm>
              <a:off x="3613114" y="3691877"/>
              <a:ext cx="32706" cy="32706"/>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198" name="Ellipse 197"/>
            <p:cNvSpPr/>
            <p:nvPr/>
          </p:nvSpPr>
          <p:spPr>
            <a:xfrm>
              <a:off x="3694314" y="3392067"/>
              <a:ext cx="32706" cy="32706"/>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199" name="Ellipse 198"/>
            <p:cNvSpPr/>
            <p:nvPr/>
          </p:nvSpPr>
          <p:spPr>
            <a:xfrm>
              <a:off x="3576680" y="3530520"/>
              <a:ext cx="32706" cy="32706"/>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200" name="Ellipse 199"/>
            <p:cNvSpPr/>
            <p:nvPr/>
          </p:nvSpPr>
          <p:spPr>
            <a:xfrm>
              <a:off x="3161816" y="3586735"/>
              <a:ext cx="32706" cy="32706"/>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201" name="Ellipse 200"/>
            <p:cNvSpPr/>
            <p:nvPr/>
          </p:nvSpPr>
          <p:spPr>
            <a:xfrm>
              <a:off x="3433022" y="3546631"/>
              <a:ext cx="32706" cy="32706"/>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202" name="Ellipse 201"/>
            <p:cNvSpPr/>
            <p:nvPr/>
          </p:nvSpPr>
          <p:spPr>
            <a:xfrm>
              <a:off x="3639659" y="3291620"/>
              <a:ext cx="32706" cy="32706"/>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203" name="Ellipse 202"/>
            <p:cNvSpPr/>
            <p:nvPr/>
          </p:nvSpPr>
          <p:spPr>
            <a:xfrm>
              <a:off x="3420529" y="3380619"/>
              <a:ext cx="32706" cy="32706"/>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204" name="Ellipse 203"/>
            <p:cNvSpPr/>
            <p:nvPr/>
          </p:nvSpPr>
          <p:spPr>
            <a:xfrm>
              <a:off x="3045765" y="3449323"/>
              <a:ext cx="32706" cy="32706"/>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205" name="Ellipse 204"/>
            <p:cNvSpPr/>
            <p:nvPr/>
          </p:nvSpPr>
          <p:spPr>
            <a:xfrm>
              <a:off x="3301856" y="3305663"/>
              <a:ext cx="32706" cy="32706"/>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206" name="Ellipse 205"/>
            <p:cNvSpPr/>
            <p:nvPr/>
          </p:nvSpPr>
          <p:spPr>
            <a:xfrm>
              <a:off x="3039521" y="3574241"/>
              <a:ext cx="32706" cy="32706"/>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207" name="Ellipse 206"/>
            <p:cNvSpPr/>
            <p:nvPr/>
          </p:nvSpPr>
          <p:spPr>
            <a:xfrm>
              <a:off x="3520468" y="3324405"/>
              <a:ext cx="32706" cy="32706"/>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208" name="Ellipse 207"/>
            <p:cNvSpPr/>
            <p:nvPr/>
          </p:nvSpPr>
          <p:spPr>
            <a:xfrm>
              <a:off x="3832768" y="3530520"/>
              <a:ext cx="32706" cy="32706"/>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211" name="Ellipse 210"/>
            <p:cNvSpPr/>
            <p:nvPr/>
          </p:nvSpPr>
          <p:spPr>
            <a:xfrm>
              <a:off x="1434788" y="2394950"/>
              <a:ext cx="32706" cy="32706"/>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212" name="Ellipse 211"/>
            <p:cNvSpPr/>
            <p:nvPr/>
          </p:nvSpPr>
          <p:spPr>
            <a:xfrm>
              <a:off x="1573242" y="2533403"/>
              <a:ext cx="32706" cy="32706"/>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213" name="Ellipse 212"/>
            <p:cNvSpPr/>
            <p:nvPr/>
          </p:nvSpPr>
          <p:spPr>
            <a:xfrm>
              <a:off x="1711695" y="2609398"/>
              <a:ext cx="32706" cy="32706"/>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214" name="Ellipse 213"/>
            <p:cNvSpPr/>
            <p:nvPr/>
          </p:nvSpPr>
          <p:spPr>
            <a:xfrm>
              <a:off x="1711695" y="2415769"/>
              <a:ext cx="32706" cy="32706"/>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215" name="Ellipse 214"/>
            <p:cNvSpPr/>
            <p:nvPr/>
          </p:nvSpPr>
          <p:spPr>
            <a:xfrm>
              <a:off x="1536807" y="2297095"/>
              <a:ext cx="32706" cy="32706"/>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216" name="Ellipse 215"/>
            <p:cNvSpPr/>
            <p:nvPr/>
          </p:nvSpPr>
          <p:spPr>
            <a:xfrm>
              <a:off x="1611761" y="2659365"/>
              <a:ext cx="32706" cy="32706"/>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217" name="Ellipse 216"/>
            <p:cNvSpPr/>
            <p:nvPr/>
          </p:nvSpPr>
          <p:spPr>
            <a:xfrm>
              <a:off x="1343182" y="2265869"/>
              <a:ext cx="32706" cy="32706"/>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218" name="Ellipse 217"/>
            <p:cNvSpPr/>
            <p:nvPr/>
          </p:nvSpPr>
          <p:spPr>
            <a:xfrm>
              <a:off x="1836615" y="2490722"/>
              <a:ext cx="32706" cy="32706"/>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219" name="Ellipse 218"/>
            <p:cNvSpPr/>
            <p:nvPr/>
          </p:nvSpPr>
          <p:spPr>
            <a:xfrm>
              <a:off x="1911568" y="2671857"/>
              <a:ext cx="32706" cy="32706"/>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220" name="Ellipse 219"/>
            <p:cNvSpPr/>
            <p:nvPr/>
          </p:nvSpPr>
          <p:spPr>
            <a:xfrm>
              <a:off x="2130180" y="2278357"/>
              <a:ext cx="32706" cy="32706"/>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221" name="Ellipse 220"/>
            <p:cNvSpPr/>
            <p:nvPr/>
          </p:nvSpPr>
          <p:spPr>
            <a:xfrm>
              <a:off x="1886582" y="2347064"/>
              <a:ext cx="32706" cy="32706"/>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222" name="Ellipse 221"/>
            <p:cNvSpPr/>
            <p:nvPr/>
          </p:nvSpPr>
          <p:spPr>
            <a:xfrm>
              <a:off x="2055226" y="2490722"/>
              <a:ext cx="32706" cy="32706"/>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223" name="Ellipse 222"/>
            <p:cNvSpPr/>
            <p:nvPr/>
          </p:nvSpPr>
          <p:spPr>
            <a:xfrm>
              <a:off x="2137467" y="2585454"/>
              <a:ext cx="32706" cy="32706"/>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224" name="Ellipse 223"/>
            <p:cNvSpPr/>
            <p:nvPr/>
          </p:nvSpPr>
          <p:spPr>
            <a:xfrm>
              <a:off x="2199926" y="2429302"/>
              <a:ext cx="32706" cy="32706"/>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225" name="Ellipse 224"/>
            <p:cNvSpPr/>
            <p:nvPr/>
          </p:nvSpPr>
          <p:spPr>
            <a:xfrm>
              <a:off x="2250413" y="2117000"/>
              <a:ext cx="32706" cy="32706"/>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226" name="Ellipse 225"/>
            <p:cNvSpPr/>
            <p:nvPr/>
          </p:nvSpPr>
          <p:spPr>
            <a:xfrm>
              <a:off x="2118730" y="2054541"/>
              <a:ext cx="32706" cy="32706"/>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227" name="Ellipse 226"/>
            <p:cNvSpPr/>
            <p:nvPr/>
          </p:nvSpPr>
          <p:spPr>
            <a:xfrm>
              <a:off x="1981316" y="2185707"/>
              <a:ext cx="32706" cy="32706"/>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228" name="Ellipse 227"/>
            <p:cNvSpPr/>
            <p:nvPr/>
          </p:nvSpPr>
          <p:spPr>
            <a:xfrm>
              <a:off x="2062516" y="1885897"/>
              <a:ext cx="32706" cy="32706"/>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229" name="Ellipse 228"/>
            <p:cNvSpPr/>
            <p:nvPr/>
          </p:nvSpPr>
          <p:spPr>
            <a:xfrm>
              <a:off x="1944882" y="2024351"/>
              <a:ext cx="32706" cy="32706"/>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230" name="Ellipse 229"/>
            <p:cNvSpPr/>
            <p:nvPr/>
          </p:nvSpPr>
          <p:spPr>
            <a:xfrm>
              <a:off x="1570121" y="2080565"/>
              <a:ext cx="32706" cy="32706"/>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231" name="Ellipse 230"/>
            <p:cNvSpPr/>
            <p:nvPr/>
          </p:nvSpPr>
          <p:spPr>
            <a:xfrm>
              <a:off x="1801224" y="2080564"/>
              <a:ext cx="32706" cy="32706"/>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232" name="Ellipse 231"/>
            <p:cNvSpPr/>
            <p:nvPr/>
          </p:nvSpPr>
          <p:spPr>
            <a:xfrm>
              <a:off x="2007861" y="1785450"/>
              <a:ext cx="32706" cy="32706"/>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233" name="Ellipse 232"/>
            <p:cNvSpPr/>
            <p:nvPr/>
          </p:nvSpPr>
          <p:spPr>
            <a:xfrm>
              <a:off x="1788731" y="1874449"/>
              <a:ext cx="32706" cy="32706"/>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234" name="Ellipse 233"/>
            <p:cNvSpPr/>
            <p:nvPr/>
          </p:nvSpPr>
          <p:spPr>
            <a:xfrm>
              <a:off x="1413967" y="1943154"/>
              <a:ext cx="32706" cy="32706"/>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235" name="Ellipse 234"/>
            <p:cNvSpPr/>
            <p:nvPr/>
          </p:nvSpPr>
          <p:spPr>
            <a:xfrm>
              <a:off x="1670058" y="1799494"/>
              <a:ext cx="32706" cy="32706"/>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236" name="Ellipse 235"/>
            <p:cNvSpPr/>
            <p:nvPr/>
          </p:nvSpPr>
          <p:spPr>
            <a:xfrm>
              <a:off x="1407723" y="2068072"/>
              <a:ext cx="32706" cy="32706"/>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237" name="Ellipse 236"/>
            <p:cNvSpPr/>
            <p:nvPr/>
          </p:nvSpPr>
          <p:spPr>
            <a:xfrm>
              <a:off x="1888670" y="1818236"/>
              <a:ext cx="32706" cy="32706"/>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238" name="Ellipse 237"/>
            <p:cNvSpPr/>
            <p:nvPr/>
          </p:nvSpPr>
          <p:spPr>
            <a:xfrm>
              <a:off x="2200970" y="2024351"/>
              <a:ext cx="32706" cy="32706"/>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241" name="Ellipse 240"/>
            <p:cNvSpPr/>
            <p:nvPr/>
          </p:nvSpPr>
          <p:spPr>
            <a:xfrm>
              <a:off x="1315189" y="3042671"/>
              <a:ext cx="32706" cy="32706"/>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242" name="Ellipse 241"/>
            <p:cNvSpPr/>
            <p:nvPr/>
          </p:nvSpPr>
          <p:spPr>
            <a:xfrm>
              <a:off x="1453643" y="3181125"/>
              <a:ext cx="32706" cy="32706"/>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243" name="Ellipse 242"/>
            <p:cNvSpPr/>
            <p:nvPr/>
          </p:nvSpPr>
          <p:spPr>
            <a:xfrm>
              <a:off x="1592096" y="3257120"/>
              <a:ext cx="32706" cy="32706"/>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244" name="Ellipse 243"/>
            <p:cNvSpPr/>
            <p:nvPr/>
          </p:nvSpPr>
          <p:spPr>
            <a:xfrm>
              <a:off x="1592096" y="3063491"/>
              <a:ext cx="32706" cy="32706"/>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245" name="Ellipse 244"/>
            <p:cNvSpPr/>
            <p:nvPr/>
          </p:nvSpPr>
          <p:spPr>
            <a:xfrm>
              <a:off x="1417208" y="2944817"/>
              <a:ext cx="32706" cy="32706"/>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246" name="Ellipse 245"/>
            <p:cNvSpPr/>
            <p:nvPr/>
          </p:nvSpPr>
          <p:spPr>
            <a:xfrm>
              <a:off x="1492162" y="3307087"/>
              <a:ext cx="32706" cy="32706"/>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247" name="Ellipse 246"/>
            <p:cNvSpPr/>
            <p:nvPr/>
          </p:nvSpPr>
          <p:spPr>
            <a:xfrm>
              <a:off x="1223583" y="2913590"/>
              <a:ext cx="32706" cy="32706"/>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248" name="Ellipse 247"/>
            <p:cNvSpPr/>
            <p:nvPr/>
          </p:nvSpPr>
          <p:spPr>
            <a:xfrm>
              <a:off x="1717016" y="3138444"/>
              <a:ext cx="32706" cy="32706"/>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249" name="Ellipse 248"/>
            <p:cNvSpPr/>
            <p:nvPr/>
          </p:nvSpPr>
          <p:spPr>
            <a:xfrm>
              <a:off x="1791969" y="3319578"/>
              <a:ext cx="32706" cy="32706"/>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250" name="Ellipse 249"/>
            <p:cNvSpPr/>
            <p:nvPr/>
          </p:nvSpPr>
          <p:spPr>
            <a:xfrm>
              <a:off x="2010581" y="2926078"/>
              <a:ext cx="32706" cy="32706"/>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251" name="Ellipse 250"/>
            <p:cNvSpPr/>
            <p:nvPr/>
          </p:nvSpPr>
          <p:spPr>
            <a:xfrm>
              <a:off x="1766983" y="2994785"/>
              <a:ext cx="32706" cy="32706"/>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252" name="Ellipse 251"/>
            <p:cNvSpPr/>
            <p:nvPr/>
          </p:nvSpPr>
          <p:spPr>
            <a:xfrm>
              <a:off x="1935628" y="3138443"/>
              <a:ext cx="32706" cy="32706"/>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253" name="Ellipse 252"/>
            <p:cNvSpPr/>
            <p:nvPr/>
          </p:nvSpPr>
          <p:spPr>
            <a:xfrm>
              <a:off x="2017869" y="3233176"/>
              <a:ext cx="32706" cy="32706"/>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254" name="Ellipse 253"/>
            <p:cNvSpPr/>
            <p:nvPr/>
          </p:nvSpPr>
          <p:spPr>
            <a:xfrm>
              <a:off x="2080327" y="3077024"/>
              <a:ext cx="32706" cy="32706"/>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255" name="Ellipse 254"/>
            <p:cNvSpPr/>
            <p:nvPr/>
          </p:nvSpPr>
          <p:spPr>
            <a:xfrm>
              <a:off x="2130814" y="2764722"/>
              <a:ext cx="32706" cy="32706"/>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256" name="Ellipse 255"/>
            <p:cNvSpPr/>
            <p:nvPr/>
          </p:nvSpPr>
          <p:spPr>
            <a:xfrm>
              <a:off x="1999131" y="2702262"/>
              <a:ext cx="32706" cy="32706"/>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257" name="Ellipse 256"/>
            <p:cNvSpPr/>
            <p:nvPr/>
          </p:nvSpPr>
          <p:spPr>
            <a:xfrm>
              <a:off x="1861718" y="2833429"/>
              <a:ext cx="32706" cy="32706"/>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258" name="Ellipse 257"/>
            <p:cNvSpPr/>
            <p:nvPr/>
          </p:nvSpPr>
          <p:spPr>
            <a:xfrm>
              <a:off x="1942917" y="2533619"/>
              <a:ext cx="32706" cy="32706"/>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259" name="Ellipse 258"/>
            <p:cNvSpPr/>
            <p:nvPr/>
          </p:nvSpPr>
          <p:spPr>
            <a:xfrm>
              <a:off x="1825284" y="2672072"/>
              <a:ext cx="32706" cy="32706"/>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260" name="Ellipse 259"/>
            <p:cNvSpPr/>
            <p:nvPr/>
          </p:nvSpPr>
          <p:spPr>
            <a:xfrm>
              <a:off x="1450522" y="2728287"/>
              <a:ext cx="32706" cy="32706"/>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261" name="Ellipse 260"/>
            <p:cNvSpPr/>
            <p:nvPr/>
          </p:nvSpPr>
          <p:spPr>
            <a:xfrm>
              <a:off x="1681625" y="2728286"/>
              <a:ext cx="32706" cy="32706"/>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262" name="Ellipse 261"/>
            <p:cNvSpPr/>
            <p:nvPr/>
          </p:nvSpPr>
          <p:spPr>
            <a:xfrm>
              <a:off x="1888262" y="2433172"/>
              <a:ext cx="32706" cy="32706"/>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263" name="Ellipse 262"/>
            <p:cNvSpPr/>
            <p:nvPr/>
          </p:nvSpPr>
          <p:spPr>
            <a:xfrm>
              <a:off x="1669133" y="2522171"/>
              <a:ext cx="32706" cy="32706"/>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264" name="Ellipse 263"/>
            <p:cNvSpPr/>
            <p:nvPr/>
          </p:nvSpPr>
          <p:spPr>
            <a:xfrm>
              <a:off x="1294368" y="2590875"/>
              <a:ext cx="32706" cy="32706"/>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265" name="Ellipse 264"/>
            <p:cNvSpPr/>
            <p:nvPr/>
          </p:nvSpPr>
          <p:spPr>
            <a:xfrm>
              <a:off x="1550459" y="2447215"/>
              <a:ext cx="32706" cy="32706"/>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266" name="Ellipse 265"/>
            <p:cNvSpPr/>
            <p:nvPr/>
          </p:nvSpPr>
          <p:spPr>
            <a:xfrm>
              <a:off x="1288124" y="2715793"/>
              <a:ext cx="32706" cy="32706"/>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267" name="Ellipse 266"/>
            <p:cNvSpPr/>
            <p:nvPr/>
          </p:nvSpPr>
          <p:spPr>
            <a:xfrm>
              <a:off x="1769071" y="2465957"/>
              <a:ext cx="32706" cy="32706"/>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268" name="Ellipse 267"/>
            <p:cNvSpPr/>
            <p:nvPr/>
          </p:nvSpPr>
          <p:spPr>
            <a:xfrm>
              <a:off x="2081371" y="2672072"/>
              <a:ext cx="32706" cy="32706"/>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271" name="Ellipse 270"/>
            <p:cNvSpPr/>
            <p:nvPr/>
          </p:nvSpPr>
          <p:spPr>
            <a:xfrm>
              <a:off x="1716481" y="3930652"/>
              <a:ext cx="32706" cy="32706"/>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272" name="Ellipse 271"/>
            <p:cNvSpPr/>
            <p:nvPr/>
          </p:nvSpPr>
          <p:spPr>
            <a:xfrm>
              <a:off x="1854935" y="4069106"/>
              <a:ext cx="32706" cy="32706"/>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273" name="Ellipse 272"/>
            <p:cNvSpPr/>
            <p:nvPr/>
          </p:nvSpPr>
          <p:spPr>
            <a:xfrm>
              <a:off x="1993388" y="4145101"/>
              <a:ext cx="32706" cy="32706"/>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274" name="Ellipse 273"/>
            <p:cNvSpPr/>
            <p:nvPr/>
          </p:nvSpPr>
          <p:spPr>
            <a:xfrm>
              <a:off x="1993388" y="3951472"/>
              <a:ext cx="32706" cy="32706"/>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275" name="Ellipse 274"/>
            <p:cNvSpPr/>
            <p:nvPr/>
          </p:nvSpPr>
          <p:spPr>
            <a:xfrm>
              <a:off x="1818500" y="3832798"/>
              <a:ext cx="32706" cy="32706"/>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276" name="Ellipse 275"/>
            <p:cNvSpPr/>
            <p:nvPr/>
          </p:nvSpPr>
          <p:spPr>
            <a:xfrm>
              <a:off x="1893454" y="4195068"/>
              <a:ext cx="32706" cy="32706"/>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277" name="Ellipse 276"/>
            <p:cNvSpPr/>
            <p:nvPr/>
          </p:nvSpPr>
          <p:spPr>
            <a:xfrm>
              <a:off x="1624876" y="3801571"/>
              <a:ext cx="32706" cy="32706"/>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278" name="Ellipse 277"/>
            <p:cNvSpPr/>
            <p:nvPr/>
          </p:nvSpPr>
          <p:spPr>
            <a:xfrm>
              <a:off x="2118308" y="4026425"/>
              <a:ext cx="32706" cy="32706"/>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279" name="Ellipse 278"/>
            <p:cNvSpPr/>
            <p:nvPr/>
          </p:nvSpPr>
          <p:spPr>
            <a:xfrm>
              <a:off x="2193261" y="4207559"/>
              <a:ext cx="32706" cy="32706"/>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280" name="Ellipse 279"/>
            <p:cNvSpPr/>
            <p:nvPr/>
          </p:nvSpPr>
          <p:spPr>
            <a:xfrm>
              <a:off x="2411873" y="3814059"/>
              <a:ext cx="32706" cy="32706"/>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281" name="Ellipse 280"/>
            <p:cNvSpPr/>
            <p:nvPr/>
          </p:nvSpPr>
          <p:spPr>
            <a:xfrm>
              <a:off x="2168275" y="3882767"/>
              <a:ext cx="32706" cy="32706"/>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282" name="Ellipse 281"/>
            <p:cNvSpPr/>
            <p:nvPr/>
          </p:nvSpPr>
          <p:spPr>
            <a:xfrm>
              <a:off x="2336920" y="4026424"/>
              <a:ext cx="32706" cy="32706"/>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283" name="Ellipse 282"/>
            <p:cNvSpPr/>
            <p:nvPr/>
          </p:nvSpPr>
          <p:spPr>
            <a:xfrm>
              <a:off x="2419161" y="4121157"/>
              <a:ext cx="32706" cy="32706"/>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284" name="Ellipse 283"/>
            <p:cNvSpPr/>
            <p:nvPr/>
          </p:nvSpPr>
          <p:spPr>
            <a:xfrm>
              <a:off x="2481619" y="3965005"/>
              <a:ext cx="32706" cy="32706"/>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285" name="Ellipse 284"/>
            <p:cNvSpPr/>
            <p:nvPr/>
          </p:nvSpPr>
          <p:spPr>
            <a:xfrm>
              <a:off x="2532106" y="3652703"/>
              <a:ext cx="32706" cy="32706"/>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286" name="Ellipse 285"/>
            <p:cNvSpPr/>
            <p:nvPr/>
          </p:nvSpPr>
          <p:spPr>
            <a:xfrm>
              <a:off x="2400423" y="3590243"/>
              <a:ext cx="32706" cy="32706"/>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287" name="Ellipse 286"/>
            <p:cNvSpPr/>
            <p:nvPr/>
          </p:nvSpPr>
          <p:spPr>
            <a:xfrm>
              <a:off x="2263010" y="3721410"/>
              <a:ext cx="32706" cy="32706"/>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288" name="Ellipse 287"/>
            <p:cNvSpPr/>
            <p:nvPr/>
          </p:nvSpPr>
          <p:spPr>
            <a:xfrm>
              <a:off x="2344209" y="3421600"/>
              <a:ext cx="32706" cy="32706"/>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289" name="Ellipse 288"/>
            <p:cNvSpPr/>
            <p:nvPr/>
          </p:nvSpPr>
          <p:spPr>
            <a:xfrm>
              <a:off x="2226576" y="3560053"/>
              <a:ext cx="32706" cy="32706"/>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290" name="Ellipse 289"/>
            <p:cNvSpPr/>
            <p:nvPr/>
          </p:nvSpPr>
          <p:spPr>
            <a:xfrm>
              <a:off x="1851814" y="3616268"/>
              <a:ext cx="32706" cy="32706"/>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291" name="Ellipse 290"/>
            <p:cNvSpPr/>
            <p:nvPr/>
          </p:nvSpPr>
          <p:spPr>
            <a:xfrm>
              <a:off x="2082917" y="3616267"/>
              <a:ext cx="32706" cy="32706"/>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292" name="Ellipse 291"/>
            <p:cNvSpPr/>
            <p:nvPr/>
          </p:nvSpPr>
          <p:spPr>
            <a:xfrm>
              <a:off x="2289554" y="3321153"/>
              <a:ext cx="32706" cy="32706"/>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293" name="Ellipse 292"/>
            <p:cNvSpPr/>
            <p:nvPr/>
          </p:nvSpPr>
          <p:spPr>
            <a:xfrm>
              <a:off x="2070425" y="3410152"/>
              <a:ext cx="32706" cy="32706"/>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294" name="Ellipse 293"/>
            <p:cNvSpPr/>
            <p:nvPr/>
          </p:nvSpPr>
          <p:spPr>
            <a:xfrm>
              <a:off x="1695660" y="3478856"/>
              <a:ext cx="32706" cy="32706"/>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295" name="Ellipse 294"/>
            <p:cNvSpPr/>
            <p:nvPr/>
          </p:nvSpPr>
          <p:spPr>
            <a:xfrm>
              <a:off x="1951751" y="3335196"/>
              <a:ext cx="32706" cy="32706"/>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296" name="Ellipse 295"/>
            <p:cNvSpPr/>
            <p:nvPr/>
          </p:nvSpPr>
          <p:spPr>
            <a:xfrm>
              <a:off x="1689416" y="3603774"/>
              <a:ext cx="32706" cy="32706"/>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297" name="Ellipse 296"/>
            <p:cNvSpPr/>
            <p:nvPr/>
          </p:nvSpPr>
          <p:spPr>
            <a:xfrm>
              <a:off x="2170363" y="3353938"/>
              <a:ext cx="32706" cy="32706"/>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298" name="Ellipse 297"/>
            <p:cNvSpPr/>
            <p:nvPr/>
          </p:nvSpPr>
          <p:spPr>
            <a:xfrm>
              <a:off x="2482663" y="3560053"/>
              <a:ext cx="32706" cy="32706"/>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301" name="Ellipse 300"/>
            <p:cNvSpPr/>
            <p:nvPr/>
          </p:nvSpPr>
          <p:spPr>
            <a:xfrm>
              <a:off x="839186" y="1988375"/>
              <a:ext cx="32706" cy="32706"/>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302" name="Ellipse 301"/>
            <p:cNvSpPr/>
            <p:nvPr/>
          </p:nvSpPr>
          <p:spPr>
            <a:xfrm>
              <a:off x="977639" y="2126828"/>
              <a:ext cx="32706" cy="32706"/>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303" name="Ellipse 302"/>
            <p:cNvSpPr/>
            <p:nvPr/>
          </p:nvSpPr>
          <p:spPr>
            <a:xfrm>
              <a:off x="1116093" y="2202823"/>
              <a:ext cx="32706" cy="32706"/>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304" name="Ellipse 303"/>
            <p:cNvSpPr/>
            <p:nvPr/>
          </p:nvSpPr>
          <p:spPr>
            <a:xfrm>
              <a:off x="1116093" y="2009195"/>
              <a:ext cx="32706" cy="32706"/>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305" name="Ellipse 304"/>
            <p:cNvSpPr/>
            <p:nvPr/>
          </p:nvSpPr>
          <p:spPr>
            <a:xfrm>
              <a:off x="941204" y="1890520"/>
              <a:ext cx="32706" cy="32706"/>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306" name="Ellipse 305"/>
            <p:cNvSpPr/>
            <p:nvPr/>
          </p:nvSpPr>
          <p:spPr>
            <a:xfrm>
              <a:off x="1016158" y="2252790"/>
              <a:ext cx="32706" cy="32706"/>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307" name="Ellipse 306"/>
            <p:cNvSpPr/>
            <p:nvPr/>
          </p:nvSpPr>
          <p:spPr>
            <a:xfrm>
              <a:off x="747580" y="1859294"/>
              <a:ext cx="32706" cy="32706"/>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308" name="Ellipse 307"/>
            <p:cNvSpPr/>
            <p:nvPr/>
          </p:nvSpPr>
          <p:spPr>
            <a:xfrm>
              <a:off x="1241013" y="2084148"/>
              <a:ext cx="32706" cy="32706"/>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309" name="Ellipse 308"/>
            <p:cNvSpPr/>
            <p:nvPr/>
          </p:nvSpPr>
          <p:spPr>
            <a:xfrm>
              <a:off x="1253507" y="2265282"/>
              <a:ext cx="32706" cy="32706"/>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310" name="Ellipse 309"/>
            <p:cNvSpPr/>
            <p:nvPr/>
          </p:nvSpPr>
          <p:spPr>
            <a:xfrm>
              <a:off x="1472119" y="1871782"/>
              <a:ext cx="32706" cy="32706"/>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311" name="Ellipse 310"/>
            <p:cNvSpPr/>
            <p:nvPr/>
          </p:nvSpPr>
          <p:spPr>
            <a:xfrm>
              <a:off x="1228521" y="1940489"/>
              <a:ext cx="32706" cy="32706"/>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312" name="Ellipse 311"/>
            <p:cNvSpPr/>
            <p:nvPr/>
          </p:nvSpPr>
          <p:spPr>
            <a:xfrm>
              <a:off x="1397166" y="2084147"/>
              <a:ext cx="32706" cy="32706"/>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313" name="Ellipse 312"/>
            <p:cNvSpPr/>
            <p:nvPr/>
          </p:nvSpPr>
          <p:spPr>
            <a:xfrm>
              <a:off x="1479407" y="2178879"/>
              <a:ext cx="32706" cy="32706"/>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314" name="Ellipse 313"/>
            <p:cNvSpPr/>
            <p:nvPr/>
          </p:nvSpPr>
          <p:spPr>
            <a:xfrm>
              <a:off x="1541865" y="2022727"/>
              <a:ext cx="32706" cy="32706"/>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315" name="Ellipse 314"/>
            <p:cNvSpPr/>
            <p:nvPr/>
          </p:nvSpPr>
          <p:spPr>
            <a:xfrm>
              <a:off x="1592352" y="1710425"/>
              <a:ext cx="32706" cy="32706"/>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316" name="Ellipse 315"/>
            <p:cNvSpPr/>
            <p:nvPr/>
          </p:nvSpPr>
          <p:spPr>
            <a:xfrm>
              <a:off x="1460669" y="1647966"/>
              <a:ext cx="32706" cy="32706"/>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317" name="Ellipse 316"/>
            <p:cNvSpPr/>
            <p:nvPr/>
          </p:nvSpPr>
          <p:spPr>
            <a:xfrm>
              <a:off x="1323256" y="1779133"/>
              <a:ext cx="32706" cy="32706"/>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318" name="Ellipse 317"/>
            <p:cNvSpPr/>
            <p:nvPr/>
          </p:nvSpPr>
          <p:spPr>
            <a:xfrm>
              <a:off x="1404455" y="1479322"/>
              <a:ext cx="32706" cy="32706"/>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319" name="Ellipse 318"/>
            <p:cNvSpPr/>
            <p:nvPr/>
          </p:nvSpPr>
          <p:spPr>
            <a:xfrm>
              <a:off x="1286822" y="1617776"/>
              <a:ext cx="32706" cy="32706"/>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320" name="Ellipse 319"/>
            <p:cNvSpPr/>
            <p:nvPr/>
          </p:nvSpPr>
          <p:spPr>
            <a:xfrm>
              <a:off x="974519" y="1673990"/>
              <a:ext cx="32706" cy="32706"/>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321" name="Ellipse 320"/>
            <p:cNvSpPr/>
            <p:nvPr/>
          </p:nvSpPr>
          <p:spPr>
            <a:xfrm>
              <a:off x="1143163" y="1673990"/>
              <a:ext cx="32706" cy="32706"/>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322" name="Ellipse 321"/>
            <p:cNvSpPr/>
            <p:nvPr/>
          </p:nvSpPr>
          <p:spPr>
            <a:xfrm>
              <a:off x="1349800" y="1378875"/>
              <a:ext cx="32706" cy="32706"/>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323" name="Ellipse 322"/>
            <p:cNvSpPr/>
            <p:nvPr/>
          </p:nvSpPr>
          <p:spPr>
            <a:xfrm>
              <a:off x="1130671" y="1467874"/>
              <a:ext cx="32706" cy="32706"/>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324" name="Ellipse 323"/>
            <p:cNvSpPr/>
            <p:nvPr/>
          </p:nvSpPr>
          <p:spPr>
            <a:xfrm>
              <a:off x="818365" y="1536579"/>
              <a:ext cx="32706" cy="32706"/>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325" name="Ellipse 324"/>
            <p:cNvSpPr/>
            <p:nvPr/>
          </p:nvSpPr>
          <p:spPr>
            <a:xfrm>
              <a:off x="1011997" y="1392919"/>
              <a:ext cx="32706" cy="32706"/>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326" name="Ellipse 325"/>
            <p:cNvSpPr/>
            <p:nvPr/>
          </p:nvSpPr>
          <p:spPr>
            <a:xfrm>
              <a:off x="812121" y="1661497"/>
              <a:ext cx="32706" cy="32706"/>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327" name="Ellipse 326"/>
            <p:cNvSpPr/>
            <p:nvPr/>
          </p:nvSpPr>
          <p:spPr>
            <a:xfrm>
              <a:off x="1230609" y="1411661"/>
              <a:ext cx="32706" cy="32706"/>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328" name="Ellipse 327"/>
            <p:cNvSpPr/>
            <p:nvPr/>
          </p:nvSpPr>
          <p:spPr>
            <a:xfrm>
              <a:off x="1542909" y="1617776"/>
              <a:ext cx="32706" cy="32706"/>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grpSp>
      <p:grpSp>
        <p:nvGrpSpPr>
          <p:cNvPr id="7" name="Gruppieren 6"/>
          <p:cNvGrpSpPr/>
          <p:nvPr/>
        </p:nvGrpSpPr>
        <p:grpSpPr>
          <a:xfrm>
            <a:off x="3113272" y="348956"/>
            <a:ext cx="3344885" cy="4258787"/>
            <a:chOff x="3713264" y="431333"/>
            <a:chExt cx="2761360" cy="3515829"/>
          </a:xfrm>
        </p:grpSpPr>
        <p:sp>
          <p:nvSpPr>
            <p:cNvPr id="359" name="Ellipse 358"/>
            <p:cNvSpPr/>
            <p:nvPr/>
          </p:nvSpPr>
          <p:spPr>
            <a:xfrm>
              <a:off x="3713264" y="2620491"/>
              <a:ext cx="1152000" cy="1152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104" name="Ellipse 103"/>
            <p:cNvSpPr/>
            <p:nvPr/>
          </p:nvSpPr>
          <p:spPr>
            <a:xfrm>
              <a:off x="5163040" y="2795162"/>
              <a:ext cx="1152000" cy="1152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389" name="Ellipse 388"/>
            <p:cNvSpPr/>
            <p:nvPr/>
          </p:nvSpPr>
          <p:spPr>
            <a:xfrm>
              <a:off x="4488801" y="2152681"/>
              <a:ext cx="1152000" cy="1152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419" name="Ellipse 418"/>
            <p:cNvSpPr/>
            <p:nvPr/>
          </p:nvSpPr>
          <p:spPr>
            <a:xfrm>
              <a:off x="4796640" y="1490611"/>
              <a:ext cx="1152000" cy="1152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449" name="Ellipse 448"/>
            <p:cNvSpPr/>
            <p:nvPr/>
          </p:nvSpPr>
          <p:spPr>
            <a:xfrm>
              <a:off x="4123486" y="992639"/>
              <a:ext cx="1152000" cy="1152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479" name="Ellipse 478"/>
            <p:cNvSpPr/>
            <p:nvPr/>
          </p:nvSpPr>
          <p:spPr>
            <a:xfrm>
              <a:off x="3820898" y="431333"/>
              <a:ext cx="1152000" cy="1152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509" name="Ellipse 508"/>
            <p:cNvSpPr/>
            <p:nvPr/>
          </p:nvSpPr>
          <p:spPr>
            <a:xfrm>
              <a:off x="5322624" y="2039698"/>
              <a:ext cx="1152000" cy="1152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539" name="Ellipse 538"/>
            <p:cNvSpPr/>
            <p:nvPr/>
          </p:nvSpPr>
          <p:spPr>
            <a:xfrm>
              <a:off x="4961478" y="583667"/>
              <a:ext cx="1152000" cy="1152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grpSp>
      <p:grpSp>
        <p:nvGrpSpPr>
          <p:cNvPr id="18" name="Gruppieren 17"/>
          <p:cNvGrpSpPr/>
          <p:nvPr/>
        </p:nvGrpSpPr>
        <p:grpSpPr>
          <a:xfrm>
            <a:off x="3190517" y="442171"/>
            <a:ext cx="3164019" cy="4088831"/>
            <a:chOff x="2392888" y="331628"/>
            <a:chExt cx="2373014" cy="3066623"/>
          </a:xfrm>
        </p:grpSpPr>
        <p:sp>
          <p:nvSpPr>
            <p:cNvPr id="380" name="Ellipse 379"/>
            <p:cNvSpPr/>
            <p:nvPr/>
          </p:nvSpPr>
          <p:spPr>
            <a:xfrm>
              <a:off x="2764747" y="2536714"/>
              <a:ext cx="32706" cy="32706"/>
            </a:xfrm>
            <a:prstGeom prst="ellipse">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sz="2399"/>
            </a:p>
          </p:txBody>
        </p:sp>
        <p:sp>
          <p:nvSpPr>
            <p:cNvPr id="331" name="Ellipse 330"/>
            <p:cNvSpPr/>
            <p:nvPr/>
          </p:nvSpPr>
          <p:spPr>
            <a:xfrm>
              <a:off x="3784412" y="3088638"/>
              <a:ext cx="32706" cy="32706"/>
            </a:xfrm>
            <a:prstGeom prst="ellipse">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sz="2399"/>
            </a:p>
          </p:txBody>
        </p:sp>
        <p:sp>
          <p:nvSpPr>
            <p:cNvPr id="332" name="Ellipse 331"/>
            <p:cNvSpPr/>
            <p:nvPr/>
          </p:nvSpPr>
          <p:spPr>
            <a:xfrm>
              <a:off x="3922865" y="3227092"/>
              <a:ext cx="32706" cy="32706"/>
            </a:xfrm>
            <a:prstGeom prst="ellipse">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sz="2399"/>
            </a:p>
          </p:txBody>
        </p:sp>
        <p:sp>
          <p:nvSpPr>
            <p:cNvPr id="333" name="Ellipse 332"/>
            <p:cNvSpPr/>
            <p:nvPr/>
          </p:nvSpPr>
          <p:spPr>
            <a:xfrm>
              <a:off x="4061319" y="3303087"/>
              <a:ext cx="32706" cy="32706"/>
            </a:xfrm>
            <a:prstGeom prst="ellipse">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sz="2399"/>
            </a:p>
          </p:txBody>
        </p:sp>
        <p:sp>
          <p:nvSpPr>
            <p:cNvPr id="334" name="Ellipse 333"/>
            <p:cNvSpPr/>
            <p:nvPr/>
          </p:nvSpPr>
          <p:spPr>
            <a:xfrm>
              <a:off x="4061319" y="3109458"/>
              <a:ext cx="32706" cy="32706"/>
            </a:xfrm>
            <a:prstGeom prst="ellipse">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sz="2399"/>
            </a:p>
          </p:txBody>
        </p:sp>
        <p:sp>
          <p:nvSpPr>
            <p:cNvPr id="335" name="Ellipse 334"/>
            <p:cNvSpPr/>
            <p:nvPr/>
          </p:nvSpPr>
          <p:spPr>
            <a:xfrm>
              <a:off x="3886431" y="2990784"/>
              <a:ext cx="32706" cy="32706"/>
            </a:xfrm>
            <a:prstGeom prst="ellipse">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sz="2399"/>
            </a:p>
          </p:txBody>
        </p:sp>
        <p:sp>
          <p:nvSpPr>
            <p:cNvPr id="336" name="Ellipse 335"/>
            <p:cNvSpPr/>
            <p:nvPr/>
          </p:nvSpPr>
          <p:spPr>
            <a:xfrm>
              <a:off x="3961384" y="3353054"/>
              <a:ext cx="32706" cy="32706"/>
            </a:xfrm>
            <a:prstGeom prst="ellipse">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sz="2399"/>
            </a:p>
          </p:txBody>
        </p:sp>
        <p:sp>
          <p:nvSpPr>
            <p:cNvPr id="337" name="Ellipse 336"/>
            <p:cNvSpPr/>
            <p:nvPr/>
          </p:nvSpPr>
          <p:spPr>
            <a:xfrm>
              <a:off x="3692806" y="2959557"/>
              <a:ext cx="32706" cy="32706"/>
            </a:xfrm>
            <a:prstGeom prst="ellipse">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sz="2399"/>
            </a:p>
          </p:txBody>
        </p:sp>
        <p:sp>
          <p:nvSpPr>
            <p:cNvPr id="338" name="Ellipse 337"/>
            <p:cNvSpPr/>
            <p:nvPr/>
          </p:nvSpPr>
          <p:spPr>
            <a:xfrm>
              <a:off x="4186239" y="3184411"/>
              <a:ext cx="32706" cy="32706"/>
            </a:xfrm>
            <a:prstGeom prst="ellipse">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sz="2399"/>
            </a:p>
          </p:txBody>
        </p:sp>
        <p:sp>
          <p:nvSpPr>
            <p:cNvPr id="339" name="Ellipse 338"/>
            <p:cNvSpPr/>
            <p:nvPr/>
          </p:nvSpPr>
          <p:spPr>
            <a:xfrm>
              <a:off x="4261192" y="3365545"/>
              <a:ext cx="32706" cy="32706"/>
            </a:xfrm>
            <a:prstGeom prst="ellipse">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sz="2399"/>
            </a:p>
          </p:txBody>
        </p:sp>
        <p:sp>
          <p:nvSpPr>
            <p:cNvPr id="340" name="Ellipse 339"/>
            <p:cNvSpPr/>
            <p:nvPr/>
          </p:nvSpPr>
          <p:spPr>
            <a:xfrm>
              <a:off x="4479803" y="2972046"/>
              <a:ext cx="32706" cy="32706"/>
            </a:xfrm>
            <a:prstGeom prst="ellipse">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sz="2399"/>
            </a:p>
          </p:txBody>
        </p:sp>
        <p:sp>
          <p:nvSpPr>
            <p:cNvPr id="341" name="Ellipse 340"/>
            <p:cNvSpPr/>
            <p:nvPr/>
          </p:nvSpPr>
          <p:spPr>
            <a:xfrm>
              <a:off x="4236206" y="3040753"/>
              <a:ext cx="32706" cy="32706"/>
            </a:xfrm>
            <a:prstGeom prst="ellipse">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sz="2399"/>
            </a:p>
          </p:txBody>
        </p:sp>
        <p:sp>
          <p:nvSpPr>
            <p:cNvPr id="342" name="Ellipse 341"/>
            <p:cNvSpPr/>
            <p:nvPr/>
          </p:nvSpPr>
          <p:spPr>
            <a:xfrm>
              <a:off x="4404850" y="3184410"/>
              <a:ext cx="32706" cy="32706"/>
            </a:xfrm>
            <a:prstGeom prst="ellipse">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sz="2399"/>
            </a:p>
          </p:txBody>
        </p:sp>
        <p:sp>
          <p:nvSpPr>
            <p:cNvPr id="343" name="Ellipse 342"/>
            <p:cNvSpPr/>
            <p:nvPr/>
          </p:nvSpPr>
          <p:spPr>
            <a:xfrm>
              <a:off x="4487091" y="3279143"/>
              <a:ext cx="32706" cy="32706"/>
            </a:xfrm>
            <a:prstGeom prst="ellipse">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sz="2399"/>
            </a:p>
          </p:txBody>
        </p:sp>
        <p:sp>
          <p:nvSpPr>
            <p:cNvPr id="344" name="Ellipse 343"/>
            <p:cNvSpPr/>
            <p:nvPr/>
          </p:nvSpPr>
          <p:spPr>
            <a:xfrm>
              <a:off x="4549550" y="3122991"/>
              <a:ext cx="32706" cy="32706"/>
            </a:xfrm>
            <a:prstGeom prst="ellipse">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sz="2399"/>
            </a:p>
          </p:txBody>
        </p:sp>
        <p:sp>
          <p:nvSpPr>
            <p:cNvPr id="345" name="Ellipse 344"/>
            <p:cNvSpPr/>
            <p:nvPr/>
          </p:nvSpPr>
          <p:spPr>
            <a:xfrm>
              <a:off x="4600037" y="2810689"/>
              <a:ext cx="32706" cy="32706"/>
            </a:xfrm>
            <a:prstGeom prst="ellipse">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sz="2399"/>
            </a:p>
          </p:txBody>
        </p:sp>
        <p:sp>
          <p:nvSpPr>
            <p:cNvPr id="346" name="Ellipse 345"/>
            <p:cNvSpPr/>
            <p:nvPr/>
          </p:nvSpPr>
          <p:spPr>
            <a:xfrm>
              <a:off x="4468354" y="2748229"/>
              <a:ext cx="32706" cy="32706"/>
            </a:xfrm>
            <a:prstGeom prst="ellipse">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sz="2399"/>
            </a:p>
          </p:txBody>
        </p:sp>
        <p:sp>
          <p:nvSpPr>
            <p:cNvPr id="347" name="Ellipse 346"/>
            <p:cNvSpPr/>
            <p:nvPr/>
          </p:nvSpPr>
          <p:spPr>
            <a:xfrm>
              <a:off x="4330940" y="2879396"/>
              <a:ext cx="32706" cy="32706"/>
            </a:xfrm>
            <a:prstGeom prst="ellipse">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sz="2399"/>
            </a:p>
          </p:txBody>
        </p:sp>
        <p:sp>
          <p:nvSpPr>
            <p:cNvPr id="348" name="Ellipse 347"/>
            <p:cNvSpPr/>
            <p:nvPr/>
          </p:nvSpPr>
          <p:spPr>
            <a:xfrm>
              <a:off x="4154338" y="2579586"/>
              <a:ext cx="32706" cy="32706"/>
            </a:xfrm>
            <a:prstGeom prst="ellipse">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sz="2399"/>
            </a:p>
          </p:txBody>
        </p:sp>
        <p:sp>
          <p:nvSpPr>
            <p:cNvPr id="349" name="Ellipse 348"/>
            <p:cNvSpPr/>
            <p:nvPr/>
          </p:nvSpPr>
          <p:spPr>
            <a:xfrm>
              <a:off x="4294506" y="2718039"/>
              <a:ext cx="32706" cy="32706"/>
            </a:xfrm>
            <a:prstGeom prst="ellipse">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sz="2399"/>
            </a:p>
          </p:txBody>
        </p:sp>
        <p:sp>
          <p:nvSpPr>
            <p:cNvPr id="350" name="Ellipse 349"/>
            <p:cNvSpPr/>
            <p:nvPr/>
          </p:nvSpPr>
          <p:spPr>
            <a:xfrm>
              <a:off x="3919745" y="2774254"/>
              <a:ext cx="32706" cy="32706"/>
            </a:xfrm>
            <a:prstGeom prst="ellipse">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sz="2399"/>
            </a:p>
          </p:txBody>
        </p:sp>
        <p:sp>
          <p:nvSpPr>
            <p:cNvPr id="351" name="Ellipse 350"/>
            <p:cNvSpPr/>
            <p:nvPr/>
          </p:nvSpPr>
          <p:spPr>
            <a:xfrm>
              <a:off x="4150848" y="2774253"/>
              <a:ext cx="32706" cy="32706"/>
            </a:xfrm>
            <a:prstGeom prst="ellipse">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sz="2399"/>
            </a:p>
          </p:txBody>
        </p:sp>
        <p:sp>
          <p:nvSpPr>
            <p:cNvPr id="352" name="Ellipse 351"/>
            <p:cNvSpPr/>
            <p:nvPr/>
          </p:nvSpPr>
          <p:spPr>
            <a:xfrm>
              <a:off x="4357485" y="2479139"/>
              <a:ext cx="32706" cy="32706"/>
            </a:xfrm>
            <a:prstGeom prst="ellipse">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sz="2399"/>
            </a:p>
          </p:txBody>
        </p:sp>
        <p:sp>
          <p:nvSpPr>
            <p:cNvPr id="353" name="Ellipse 352"/>
            <p:cNvSpPr/>
            <p:nvPr/>
          </p:nvSpPr>
          <p:spPr>
            <a:xfrm>
              <a:off x="4138355" y="2568138"/>
              <a:ext cx="32706" cy="32706"/>
            </a:xfrm>
            <a:prstGeom prst="ellipse">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sz="2399"/>
            </a:p>
          </p:txBody>
        </p:sp>
        <p:sp>
          <p:nvSpPr>
            <p:cNvPr id="354" name="Ellipse 353"/>
            <p:cNvSpPr/>
            <p:nvPr/>
          </p:nvSpPr>
          <p:spPr>
            <a:xfrm>
              <a:off x="3763591" y="2636842"/>
              <a:ext cx="32706" cy="32706"/>
            </a:xfrm>
            <a:prstGeom prst="ellipse">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sz="2399"/>
            </a:p>
          </p:txBody>
        </p:sp>
        <p:sp>
          <p:nvSpPr>
            <p:cNvPr id="355" name="Ellipse 354"/>
            <p:cNvSpPr/>
            <p:nvPr/>
          </p:nvSpPr>
          <p:spPr>
            <a:xfrm>
              <a:off x="4019682" y="2493182"/>
              <a:ext cx="32706" cy="32706"/>
            </a:xfrm>
            <a:prstGeom prst="ellipse">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sz="2399"/>
            </a:p>
          </p:txBody>
        </p:sp>
        <p:sp>
          <p:nvSpPr>
            <p:cNvPr id="356" name="Ellipse 355"/>
            <p:cNvSpPr/>
            <p:nvPr/>
          </p:nvSpPr>
          <p:spPr>
            <a:xfrm>
              <a:off x="3757347" y="2761760"/>
              <a:ext cx="32706" cy="32706"/>
            </a:xfrm>
            <a:prstGeom prst="ellipse">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sz="2399"/>
            </a:p>
          </p:txBody>
        </p:sp>
        <p:sp>
          <p:nvSpPr>
            <p:cNvPr id="357" name="Ellipse 356"/>
            <p:cNvSpPr/>
            <p:nvPr/>
          </p:nvSpPr>
          <p:spPr>
            <a:xfrm>
              <a:off x="4238294" y="2511924"/>
              <a:ext cx="32706" cy="32706"/>
            </a:xfrm>
            <a:prstGeom prst="ellipse">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sz="2399"/>
            </a:p>
          </p:txBody>
        </p:sp>
        <p:sp>
          <p:nvSpPr>
            <p:cNvPr id="358" name="Ellipse 357"/>
            <p:cNvSpPr/>
            <p:nvPr/>
          </p:nvSpPr>
          <p:spPr>
            <a:xfrm>
              <a:off x="4292792" y="2718039"/>
              <a:ext cx="32706" cy="32706"/>
            </a:xfrm>
            <a:prstGeom prst="ellipse">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sz="2399"/>
            </a:p>
          </p:txBody>
        </p:sp>
        <p:sp>
          <p:nvSpPr>
            <p:cNvPr id="360" name="Ellipse 359"/>
            <p:cNvSpPr/>
            <p:nvPr/>
          </p:nvSpPr>
          <p:spPr>
            <a:xfrm>
              <a:off x="2484494" y="2929952"/>
              <a:ext cx="32706" cy="32706"/>
            </a:xfrm>
            <a:prstGeom prst="ellipse">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sz="2399"/>
            </a:p>
          </p:txBody>
        </p:sp>
        <p:sp>
          <p:nvSpPr>
            <p:cNvPr id="361" name="Ellipse 360"/>
            <p:cNvSpPr/>
            <p:nvPr/>
          </p:nvSpPr>
          <p:spPr>
            <a:xfrm>
              <a:off x="2622947" y="3068405"/>
              <a:ext cx="32706" cy="32706"/>
            </a:xfrm>
            <a:prstGeom prst="ellipse">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sz="2399"/>
            </a:p>
          </p:txBody>
        </p:sp>
        <p:sp>
          <p:nvSpPr>
            <p:cNvPr id="362" name="Ellipse 361"/>
            <p:cNvSpPr/>
            <p:nvPr/>
          </p:nvSpPr>
          <p:spPr>
            <a:xfrm>
              <a:off x="2761401" y="3144400"/>
              <a:ext cx="32706" cy="32706"/>
            </a:xfrm>
            <a:prstGeom prst="ellipse">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sz="2399"/>
            </a:p>
          </p:txBody>
        </p:sp>
        <p:sp>
          <p:nvSpPr>
            <p:cNvPr id="363" name="Ellipse 362"/>
            <p:cNvSpPr/>
            <p:nvPr/>
          </p:nvSpPr>
          <p:spPr>
            <a:xfrm>
              <a:off x="2761401" y="2950771"/>
              <a:ext cx="32706" cy="32706"/>
            </a:xfrm>
            <a:prstGeom prst="ellipse">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sz="2399"/>
            </a:p>
          </p:txBody>
        </p:sp>
        <p:sp>
          <p:nvSpPr>
            <p:cNvPr id="364" name="Ellipse 363"/>
            <p:cNvSpPr/>
            <p:nvPr/>
          </p:nvSpPr>
          <p:spPr>
            <a:xfrm>
              <a:off x="2586512" y="2832097"/>
              <a:ext cx="32706" cy="32706"/>
            </a:xfrm>
            <a:prstGeom prst="ellipse">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sz="2399"/>
            </a:p>
          </p:txBody>
        </p:sp>
        <p:sp>
          <p:nvSpPr>
            <p:cNvPr id="365" name="Ellipse 364"/>
            <p:cNvSpPr/>
            <p:nvPr/>
          </p:nvSpPr>
          <p:spPr>
            <a:xfrm>
              <a:off x="2661466" y="3194367"/>
              <a:ext cx="32706" cy="32706"/>
            </a:xfrm>
            <a:prstGeom prst="ellipse">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sz="2399"/>
            </a:p>
          </p:txBody>
        </p:sp>
        <p:sp>
          <p:nvSpPr>
            <p:cNvPr id="366" name="Ellipse 365"/>
            <p:cNvSpPr/>
            <p:nvPr/>
          </p:nvSpPr>
          <p:spPr>
            <a:xfrm>
              <a:off x="2392888" y="2800871"/>
              <a:ext cx="32706" cy="32706"/>
            </a:xfrm>
            <a:prstGeom prst="ellipse">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sz="2399"/>
            </a:p>
          </p:txBody>
        </p:sp>
        <p:sp>
          <p:nvSpPr>
            <p:cNvPr id="367" name="Ellipse 366"/>
            <p:cNvSpPr/>
            <p:nvPr/>
          </p:nvSpPr>
          <p:spPr>
            <a:xfrm>
              <a:off x="2886321" y="3025724"/>
              <a:ext cx="32706" cy="32706"/>
            </a:xfrm>
            <a:prstGeom prst="ellipse">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sz="2399"/>
            </a:p>
          </p:txBody>
        </p:sp>
        <p:sp>
          <p:nvSpPr>
            <p:cNvPr id="368" name="Ellipse 367"/>
            <p:cNvSpPr/>
            <p:nvPr/>
          </p:nvSpPr>
          <p:spPr>
            <a:xfrm>
              <a:off x="2961274" y="3206859"/>
              <a:ext cx="32706" cy="32706"/>
            </a:xfrm>
            <a:prstGeom prst="ellipse">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sz="2399"/>
            </a:p>
          </p:txBody>
        </p:sp>
        <p:sp>
          <p:nvSpPr>
            <p:cNvPr id="369" name="Ellipse 368"/>
            <p:cNvSpPr/>
            <p:nvPr/>
          </p:nvSpPr>
          <p:spPr>
            <a:xfrm>
              <a:off x="3179885" y="2813359"/>
              <a:ext cx="32706" cy="32706"/>
            </a:xfrm>
            <a:prstGeom prst="ellipse">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sz="2399"/>
            </a:p>
          </p:txBody>
        </p:sp>
        <p:sp>
          <p:nvSpPr>
            <p:cNvPr id="370" name="Ellipse 369"/>
            <p:cNvSpPr/>
            <p:nvPr/>
          </p:nvSpPr>
          <p:spPr>
            <a:xfrm>
              <a:off x="2896185" y="2933626"/>
              <a:ext cx="32706" cy="32706"/>
            </a:xfrm>
            <a:prstGeom prst="ellipse">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sz="2399"/>
            </a:p>
          </p:txBody>
        </p:sp>
        <p:sp>
          <p:nvSpPr>
            <p:cNvPr id="371" name="Ellipse 370"/>
            <p:cNvSpPr/>
            <p:nvPr/>
          </p:nvSpPr>
          <p:spPr>
            <a:xfrm>
              <a:off x="3070559" y="3060097"/>
              <a:ext cx="32706" cy="32706"/>
            </a:xfrm>
            <a:prstGeom prst="ellipse">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sz="2399"/>
            </a:p>
          </p:txBody>
        </p:sp>
        <p:sp>
          <p:nvSpPr>
            <p:cNvPr id="372" name="Ellipse 371"/>
            <p:cNvSpPr/>
            <p:nvPr/>
          </p:nvSpPr>
          <p:spPr>
            <a:xfrm>
              <a:off x="3135613" y="3167840"/>
              <a:ext cx="32706" cy="32706"/>
            </a:xfrm>
            <a:prstGeom prst="ellipse">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sz="2399"/>
            </a:p>
          </p:txBody>
        </p:sp>
        <p:sp>
          <p:nvSpPr>
            <p:cNvPr id="373" name="Ellipse 372"/>
            <p:cNvSpPr/>
            <p:nvPr/>
          </p:nvSpPr>
          <p:spPr>
            <a:xfrm>
              <a:off x="3249632" y="2964304"/>
              <a:ext cx="32706" cy="32706"/>
            </a:xfrm>
            <a:prstGeom prst="ellipse">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sz="2399"/>
            </a:p>
          </p:txBody>
        </p:sp>
        <p:sp>
          <p:nvSpPr>
            <p:cNvPr id="374" name="Ellipse 373"/>
            <p:cNvSpPr/>
            <p:nvPr/>
          </p:nvSpPr>
          <p:spPr>
            <a:xfrm>
              <a:off x="3300118" y="2652002"/>
              <a:ext cx="32706" cy="32706"/>
            </a:xfrm>
            <a:prstGeom prst="ellipse">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sz="2399"/>
            </a:p>
          </p:txBody>
        </p:sp>
        <p:sp>
          <p:nvSpPr>
            <p:cNvPr id="375" name="Ellipse 374"/>
            <p:cNvSpPr/>
            <p:nvPr/>
          </p:nvSpPr>
          <p:spPr>
            <a:xfrm>
              <a:off x="3168436" y="2589543"/>
              <a:ext cx="32706" cy="32706"/>
            </a:xfrm>
            <a:prstGeom prst="ellipse">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sz="2399"/>
            </a:p>
          </p:txBody>
        </p:sp>
        <p:sp>
          <p:nvSpPr>
            <p:cNvPr id="376" name="Ellipse 375"/>
            <p:cNvSpPr/>
            <p:nvPr/>
          </p:nvSpPr>
          <p:spPr>
            <a:xfrm>
              <a:off x="3031022" y="2720710"/>
              <a:ext cx="32706" cy="32706"/>
            </a:xfrm>
            <a:prstGeom prst="ellipse">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sz="2399"/>
            </a:p>
          </p:txBody>
        </p:sp>
        <p:sp>
          <p:nvSpPr>
            <p:cNvPr id="377" name="Ellipse 376"/>
            <p:cNvSpPr/>
            <p:nvPr/>
          </p:nvSpPr>
          <p:spPr>
            <a:xfrm>
              <a:off x="3112222" y="2420899"/>
              <a:ext cx="32706" cy="32706"/>
            </a:xfrm>
            <a:prstGeom prst="ellipse">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sz="2399"/>
            </a:p>
          </p:txBody>
        </p:sp>
        <p:sp>
          <p:nvSpPr>
            <p:cNvPr id="378" name="Ellipse 377"/>
            <p:cNvSpPr/>
            <p:nvPr/>
          </p:nvSpPr>
          <p:spPr>
            <a:xfrm>
              <a:off x="2960215" y="2559353"/>
              <a:ext cx="32706" cy="32706"/>
            </a:xfrm>
            <a:prstGeom prst="ellipse">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sz="2399"/>
            </a:p>
          </p:txBody>
        </p:sp>
        <p:sp>
          <p:nvSpPr>
            <p:cNvPr id="379" name="Ellipse 378"/>
            <p:cNvSpPr/>
            <p:nvPr/>
          </p:nvSpPr>
          <p:spPr>
            <a:xfrm>
              <a:off x="2591182" y="2592652"/>
              <a:ext cx="32706" cy="32706"/>
            </a:xfrm>
            <a:prstGeom prst="ellipse">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sz="2399"/>
            </a:p>
          </p:txBody>
        </p:sp>
        <p:sp>
          <p:nvSpPr>
            <p:cNvPr id="381" name="Ellipse 380"/>
            <p:cNvSpPr/>
            <p:nvPr/>
          </p:nvSpPr>
          <p:spPr>
            <a:xfrm>
              <a:off x="3057566" y="2320452"/>
              <a:ext cx="32706" cy="32706"/>
            </a:xfrm>
            <a:prstGeom prst="ellipse">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sz="2399"/>
            </a:p>
          </p:txBody>
        </p:sp>
        <p:sp>
          <p:nvSpPr>
            <p:cNvPr id="382" name="Ellipse 381"/>
            <p:cNvSpPr/>
            <p:nvPr/>
          </p:nvSpPr>
          <p:spPr>
            <a:xfrm>
              <a:off x="2838437" y="2409451"/>
              <a:ext cx="32706" cy="32706"/>
            </a:xfrm>
            <a:prstGeom prst="ellipse">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sz="2399"/>
            </a:p>
          </p:txBody>
        </p:sp>
        <p:sp>
          <p:nvSpPr>
            <p:cNvPr id="383" name="Ellipse 382"/>
            <p:cNvSpPr/>
            <p:nvPr/>
          </p:nvSpPr>
          <p:spPr>
            <a:xfrm>
              <a:off x="2463673" y="2478156"/>
              <a:ext cx="32706" cy="32706"/>
            </a:xfrm>
            <a:prstGeom prst="ellipse">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sz="2399"/>
            </a:p>
          </p:txBody>
        </p:sp>
        <p:sp>
          <p:nvSpPr>
            <p:cNvPr id="384" name="Ellipse 383"/>
            <p:cNvSpPr/>
            <p:nvPr/>
          </p:nvSpPr>
          <p:spPr>
            <a:xfrm>
              <a:off x="2719764" y="2334496"/>
              <a:ext cx="32706" cy="32706"/>
            </a:xfrm>
            <a:prstGeom prst="ellipse">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sz="2399"/>
            </a:p>
          </p:txBody>
        </p:sp>
        <p:sp>
          <p:nvSpPr>
            <p:cNvPr id="385" name="Ellipse 384"/>
            <p:cNvSpPr/>
            <p:nvPr/>
          </p:nvSpPr>
          <p:spPr>
            <a:xfrm>
              <a:off x="2457429" y="2603074"/>
              <a:ext cx="32706" cy="32706"/>
            </a:xfrm>
            <a:prstGeom prst="ellipse">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sz="2399"/>
            </a:p>
          </p:txBody>
        </p:sp>
        <p:sp>
          <p:nvSpPr>
            <p:cNvPr id="386" name="Ellipse 385"/>
            <p:cNvSpPr/>
            <p:nvPr/>
          </p:nvSpPr>
          <p:spPr>
            <a:xfrm>
              <a:off x="2961291" y="2353238"/>
              <a:ext cx="32706" cy="32706"/>
            </a:xfrm>
            <a:prstGeom prst="ellipse">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sz="2399"/>
            </a:p>
          </p:txBody>
        </p:sp>
        <p:sp>
          <p:nvSpPr>
            <p:cNvPr id="387" name="Ellipse 386"/>
            <p:cNvSpPr/>
            <p:nvPr/>
          </p:nvSpPr>
          <p:spPr>
            <a:xfrm>
              <a:off x="3250676" y="2559353"/>
              <a:ext cx="32706" cy="32706"/>
            </a:xfrm>
            <a:prstGeom prst="ellipse">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sz="2399"/>
            </a:p>
          </p:txBody>
        </p:sp>
        <p:sp>
          <p:nvSpPr>
            <p:cNvPr id="390" name="Ellipse 389"/>
            <p:cNvSpPr/>
            <p:nvPr/>
          </p:nvSpPr>
          <p:spPr>
            <a:xfrm>
              <a:off x="3171873" y="2504952"/>
              <a:ext cx="32706" cy="32706"/>
            </a:xfrm>
            <a:prstGeom prst="ellipse">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sz="2399"/>
            </a:p>
          </p:txBody>
        </p:sp>
        <p:sp>
          <p:nvSpPr>
            <p:cNvPr id="391" name="Ellipse 390"/>
            <p:cNvSpPr/>
            <p:nvPr/>
          </p:nvSpPr>
          <p:spPr>
            <a:xfrm>
              <a:off x="2651500" y="2740797"/>
              <a:ext cx="32706" cy="32706"/>
            </a:xfrm>
            <a:prstGeom prst="ellipse">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sz="2399"/>
            </a:p>
          </p:txBody>
        </p:sp>
        <p:sp>
          <p:nvSpPr>
            <p:cNvPr id="392" name="Ellipse 391"/>
            <p:cNvSpPr/>
            <p:nvPr/>
          </p:nvSpPr>
          <p:spPr>
            <a:xfrm>
              <a:off x="3448781" y="2719400"/>
              <a:ext cx="32706" cy="32706"/>
            </a:xfrm>
            <a:prstGeom prst="ellipse">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sz="2399"/>
            </a:p>
          </p:txBody>
        </p:sp>
        <p:sp>
          <p:nvSpPr>
            <p:cNvPr id="393" name="Ellipse 392"/>
            <p:cNvSpPr/>
            <p:nvPr/>
          </p:nvSpPr>
          <p:spPr>
            <a:xfrm>
              <a:off x="3448781" y="2525772"/>
              <a:ext cx="32706" cy="32706"/>
            </a:xfrm>
            <a:prstGeom prst="ellipse">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sz="2399"/>
            </a:p>
          </p:txBody>
        </p:sp>
        <p:sp>
          <p:nvSpPr>
            <p:cNvPr id="394" name="Ellipse 393"/>
            <p:cNvSpPr/>
            <p:nvPr/>
          </p:nvSpPr>
          <p:spPr>
            <a:xfrm>
              <a:off x="3273892" y="2407098"/>
              <a:ext cx="32706" cy="32706"/>
            </a:xfrm>
            <a:prstGeom prst="ellipse">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sz="2399"/>
            </a:p>
          </p:txBody>
        </p:sp>
        <p:sp>
          <p:nvSpPr>
            <p:cNvPr id="395" name="Ellipse 394"/>
            <p:cNvSpPr/>
            <p:nvPr/>
          </p:nvSpPr>
          <p:spPr>
            <a:xfrm>
              <a:off x="3348846" y="2769367"/>
              <a:ext cx="32706" cy="32706"/>
            </a:xfrm>
            <a:prstGeom prst="ellipse">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sz="2399"/>
            </a:p>
          </p:txBody>
        </p:sp>
        <p:sp>
          <p:nvSpPr>
            <p:cNvPr id="396" name="Ellipse 395"/>
            <p:cNvSpPr/>
            <p:nvPr/>
          </p:nvSpPr>
          <p:spPr>
            <a:xfrm>
              <a:off x="3080268" y="2375871"/>
              <a:ext cx="32706" cy="32706"/>
            </a:xfrm>
            <a:prstGeom prst="ellipse">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sz="2399"/>
            </a:p>
          </p:txBody>
        </p:sp>
        <p:sp>
          <p:nvSpPr>
            <p:cNvPr id="397" name="Ellipse 396"/>
            <p:cNvSpPr/>
            <p:nvPr/>
          </p:nvSpPr>
          <p:spPr>
            <a:xfrm>
              <a:off x="3573701" y="2600725"/>
              <a:ext cx="32706" cy="32706"/>
            </a:xfrm>
            <a:prstGeom prst="ellipse">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sz="2399"/>
            </a:p>
          </p:txBody>
        </p:sp>
        <p:sp>
          <p:nvSpPr>
            <p:cNvPr id="398" name="Ellipse 397"/>
            <p:cNvSpPr/>
            <p:nvPr/>
          </p:nvSpPr>
          <p:spPr>
            <a:xfrm>
              <a:off x="3648654" y="2781859"/>
              <a:ext cx="32706" cy="32706"/>
            </a:xfrm>
            <a:prstGeom prst="ellipse">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sz="2399"/>
            </a:p>
          </p:txBody>
        </p:sp>
        <p:sp>
          <p:nvSpPr>
            <p:cNvPr id="399" name="Ellipse 398"/>
            <p:cNvSpPr/>
            <p:nvPr/>
          </p:nvSpPr>
          <p:spPr>
            <a:xfrm>
              <a:off x="3867265" y="2388359"/>
              <a:ext cx="32706" cy="32706"/>
            </a:xfrm>
            <a:prstGeom prst="ellipse">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sz="2399"/>
            </a:p>
          </p:txBody>
        </p:sp>
        <p:sp>
          <p:nvSpPr>
            <p:cNvPr id="400" name="Ellipse 399"/>
            <p:cNvSpPr/>
            <p:nvPr/>
          </p:nvSpPr>
          <p:spPr>
            <a:xfrm>
              <a:off x="3623667" y="2457066"/>
              <a:ext cx="32706" cy="32706"/>
            </a:xfrm>
            <a:prstGeom prst="ellipse">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sz="2399"/>
            </a:p>
          </p:txBody>
        </p:sp>
        <p:sp>
          <p:nvSpPr>
            <p:cNvPr id="401" name="Ellipse 400"/>
            <p:cNvSpPr/>
            <p:nvPr/>
          </p:nvSpPr>
          <p:spPr>
            <a:xfrm>
              <a:off x="3792312" y="2600724"/>
              <a:ext cx="32706" cy="32706"/>
            </a:xfrm>
            <a:prstGeom prst="ellipse">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sz="2399"/>
            </a:p>
          </p:txBody>
        </p:sp>
        <p:sp>
          <p:nvSpPr>
            <p:cNvPr id="402" name="Ellipse 401"/>
            <p:cNvSpPr/>
            <p:nvPr/>
          </p:nvSpPr>
          <p:spPr>
            <a:xfrm>
              <a:off x="3874553" y="2695456"/>
              <a:ext cx="32706" cy="32706"/>
            </a:xfrm>
            <a:prstGeom prst="ellipse">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sz="2399"/>
            </a:p>
          </p:txBody>
        </p:sp>
        <p:sp>
          <p:nvSpPr>
            <p:cNvPr id="403" name="Ellipse 402"/>
            <p:cNvSpPr/>
            <p:nvPr/>
          </p:nvSpPr>
          <p:spPr>
            <a:xfrm>
              <a:off x="3937012" y="2539304"/>
              <a:ext cx="32706" cy="32706"/>
            </a:xfrm>
            <a:prstGeom prst="ellipse">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sz="2399"/>
            </a:p>
          </p:txBody>
        </p:sp>
        <p:sp>
          <p:nvSpPr>
            <p:cNvPr id="404" name="Ellipse 403"/>
            <p:cNvSpPr/>
            <p:nvPr/>
          </p:nvSpPr>
          <p:spPr>
            <a:xfrm>
              <a:off x="3987498" y="2227003"/>
              <a:ext cx="32706" cy="32706"/>
            </a:xfrm>
            <a:prstGeom prst="ellipse">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sz="2399"/>
            </a:p>
          </p:txBody>
        </p:sp>
        <p:sp>
          <p:nvSpPr>
            <p:cNvPr id="405" name="Ellipse 404"/>
            <p:cNvSpPr/>
            <p:nvPr/>
          </p:nvSpPr>
          <p:spPr>
            <a:xfrm>
              <a:off x="3855815" y="2164543"/>
              <a:ext cx="32706" cy="32706"/>
            </a:xfrm>
            <a:prstGeom prst="ellipse">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sz="2399"/>
            </a:p>
          </p:txBody>
        </p:sp>
        <p:sp>
          <p:nvSpPr>
            <p:cNvPr id="406" name="Ellipse 405"/>
            <p:cNvSpPr/>
            <p:nvPr/>
          </p:nvSpPr>
          <p:spPr>
            <a:xfrm>
              <a:off x="3718402" y="2295710"/>
              <a:ext cx="32706" cy="32706"/>
            </a:xfrm>
            <a:prstGeom prst="ellipse">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sz="2399"/>
            </a:p>
          </p:txBody>
        </p:sp>
        <p:sp>
          <p:nvSpPr>
            <p:cNvPr id="407" name="Ellipse 406"/>
            <p:cNvSpPr/>
            <p:nvPr/>
          </p:nvSpPr>
          <p:spPr>
            <a:xfrm>
              <a:off x="3799602" y="1995899"/>
              <a:ext cx="32706" cy="32706"/>
            </a:xfrm>
            <a:prstGeom prst="ellipse">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sz="2399"/>
            </a:p>
          </p:txBody>
        </p:sp>
        <p:sp>
          <p:nvSpPr>
            <p:cNvPr id="408" name="Ellipse 407"/>
            <p:cNvSpPr/>
            <p:nvPr/>
          </p:nvSpPr>
          <p:spPr>
            <a:xfrm>
              <a:off x="3681968" y="2134353"/>
              <a:ext cx="32706" cy="32706"/>
            </a:xfrm>
            <a:prstGeom prst="ellipse">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sz="2399"/>
            </a:p>
          </p:txBody>
        </p:sp>
        <p:sp>
          <p:nvSpPr>
            <p:cNvPr id="409" name="Ellipse 408"/>
            <p:cNvSpPr/>
            <p:nvPr/>
          </p:nvSpPr>
          <p:spPr>
            <a:xfrm>
              <a:off x="3307206" y="2190568"/>
              <a:ext cx="32706" cy="32706"/>
            </a:xfrm>
            <a:prstGeom prst="ellipse">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sz="2399"/>
            </a:p>
          </p:txBody>
        </p:sp>
        <p:sp>
          <p:nvSpPr>
            <p:cNvPr id="410" name="Ellipse 409"/>
            <p:cNvSpPr/>
            <p:nvPr/>
          </p:nvSpPr>
          <p:spPr>
            <a:xfrm>
              <a:off x="3538310" y="2190567"/>
              <a:ext cx="32706" cy="32706"/>
            </a:xfrm>
            <a:prstGeom prst="ellipse">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sz="2399"/>
            </a:p>
          </p:txBody>
        </p:sp>
        <p:sp>
          <p:nvSpPr>
            <p:cNvPr id="411" name="Ellipse 410"/>
            <p:cNvSpPr/>
            <p:nvPr/>
          </p:nvSpPr>
          <p:spPr>
            <a:xfrm>
              <a:off x="3744946" y="1895452"/>
              <a:ext cx="32706" cy="32706"/>
            </a:xfrm>
            <a:prstGeom prst="ellipse">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sz="2399"/>
            </a:p>
          </p:txBody>
        </p:sp>
        <p:sp>
          <p:nvSpPr>
            <p:cNvPr id="412" name="Ellipse 411"/>
            <p:cNvSpPr/>
            <p:nvPr/>
          </p:nvSpPr>
          <p:spPr>
            <a:xfrm>
              <a:off x="3525817" y="1984452"/>
              <a:ext cx="32706" cy="32706"/>
            </a:xfrm>
            <a:prstGeom prst="ellipse">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sz="2399"/>
            </a:p>
          </p:txBody>
        </p:sp>
        <p:sp>
          <p:nvSpPr>
            <p:cNvPr id="413" name="Ellipse 412"/>
            <p:cNvSpPr/>
            <p:nvPr/>
          </p:nvSpPr>
          <p:spPr>
            <a:xfrm>
              <a:off x="3151053" y="2053156"/>
              <a:ext cx="32706" cy="32706"/>
            </a:xfrm>
            <a:prstGeom prst="ellipse">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sz="2399"/>
            </a:p>
          </p:txBody>
        </p:sp>
        <p:sp>
          <p:nvSpPr>
            <p:cNvPr id="414" name="Ellipse 413"/>
            <p:cNvSpPr/>
            <p:nvPr/>
          </p:nvSpPr>
          <p:spPr>
            <a:xfrm>
              <a:off x="3407144" y="1909496"/>
              <a:ext cx="32706" cy="32706"/>
            </a:xfrm>
            <a:prstGeom prst="ellipse">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sz="2399"/>
            </a:p>
          </p:txBody>
        </p:sp>
        <p:sp>
          <p:nvSpPr>
            <p:cNvPr id="415" name="Ellipse 414"/>
            <p:cNvSpPr/>
            <p:nvPr/>
          </p:nvSpPr>
          <p:spPr>
            <a:xfrm>
              <a:off x="3144809" y="2178074"/>
              <a:ext cx="32706" cy="32706"/>
            </a:xfrm>
            <a:prstGeom prst="ellipse">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sz="2399"/>
            </a:p>
          </p:txBody>
        </p:sp>
        <p:sp>
          <p:nvSpPr>
            <p:cNvPr id="416" name="Ellipse 415"/>
            <p:cNvSpPr/>
            <p:nvPr/>
          </p:nvSpPr>
          <p:spPr>
            <a:xfrm>
              <a:off x="3625755" y="1928238"/>
              <a:ext cx="32706" cy="32706"/>
            </a:xfrm>
            <a:prstGeom prst="ellipse">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sz="2399"/>
            </a:p>
          </p:txBody>
        </p:sp>
        <p:sp>
          <p:nvSpPr>
            <p:cNvPr id="417" name="Ellipse 416"/>
            <p:cNvSpPr/>
            <p:nvPr/>
          </p:nvSpPr>
          <p:spPr>
            <a:xfrm>
              <a:off x="3938055" y="2134353"/>
              <a:ext cx="32706" cy="32706"/>
            </a:xfrm>
            <a:prstGeom prst="ellipse">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sz="2399"/>
            </a:p>
          </p:txBody>
        </p:sp>
        <p:sp>
          <p:nvSpPr>
            <p:cNvPr id="420" name="Ellipse 419"/>
            <p:cNvSpPr/>
            <p:nvPr/>
          </p:nvSpPr>
          <p:spPr>
            <a:xfrm>
              <a:off x="3451542" y="1903469"/>
              <a:ext cx="32706" cy="32706"/>
            </a:xfrm>
            <a:prstGeom prst="ellipse">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sz="2399"/>
            </a:p>
          </p:txBody>
        </p:sp>
        <p:sp>
          <p:nvSpPr>
            <p:cNvPr id="421" name="Ellipse 420"/>
            <p:cNvSpPr/>
            <p:nvPr/>
          </p:nvSpPr>
          <p:spPr>
            <a:xfrm>
              <a:off x="3589995" y="2041923"/>
              <a:ext cx="32706" cy="32706"/>
            </a:xfrm>
            <a:prstGeom prst="ellipse">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sz="2399"/>
            </a:p>
          </p:txBody>
        </p:sp>
        <p:sp>
          <p:nvSpPr>
            <p:cNvPr id="422" name="Ellipse 421"/>
            <p:cNvSpPr/>
            <p:nvPr/>
          </p:nvSpPr>
          <p:spPr>
            <a:xfrm>
              <a:off x="3728449" y="2117918"/>
              <a:ext cx="32706" cy="32706"/>
            </a:xfrm>
            <a:prstGeom prst="ellipse">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sz="2399"/>
            </a:p>
          </p:txBody>
        </p:sp>
        <p:sp>
          <p:nvSpPr>
            <p:cNvPr id="423" name="Ellipse 422"/>
            <p:cNvSpPr/>
            <p:nvPr/>
          </p:nvSpPr>
          <p:spPr>
            <a:xfrm>
              <a:off x="3728449" y="1924289"/>
              <a:ext cx="32706" cy="32706"/>
            </a:xfrm>
            <a:prstGeom prst="ellipse">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sz="2399"/>
            </a:p>
          </p:txBody>
        </p:sp>
        <p:sp>
          <p:nvSpPr>
            <p:cNvPr id="424" name="Ellipse 423"/>
            <p:cNvSpPr/>
            <p:nvPr/>
          </p:nvSpPr>
          <p:spPr>
            <a:xfrm>
              <a:off x="3553560" y="1805615"/>
              <a:ext cx="32706" cy="32706"/>
            </a:xfrm>
            <a:prstGeom prst="ellipse">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sz="2399"/>
            </a:p>
          </p:txBody>
        </p:sp>
        <p:sp>
          <p:nvSpPr>
            <p:cNvPr id="425" name="Ellipse 424"/>
            <p:cNvSpPr/>
            <p:nvPr/>
          </p:nvSpPr>
          <p:spPr>
            <a:xfrm>
              <a:off x="3628514" y="2167884"/>
              <a:ext cx="32706" cy="32706"/>
            </a:xfrm>
            <a:prstGeom prst="ellipse">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sz="2399"/>
            </a:p>
          </p:txBody>
        </p:sp>
        <p:sp>
          <p:nvSpPr>
            <p:cNvPr id="426" name="Ellipse 425"/>
            <p:cNvSpPr/>
            <p:nvPr/>
          </p:nvSpPr>
          <p:spPr>
            <a:xfrm>
              <a:off x="3359936" y="1774388"/>
              <a:ext cx="32706" cy="32706"/>
            </a:xfrm>
            <a:prstGeom prst="ellipse">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sz="2399"/>
            </a:p>
          </p:txBody>
        </p:sp>
        <p:sp>
          <p:nvSpPr>
            <p:cNvPr id="427" name="Ellipse 426"/>
            <p:cNvSpPr/>
            <p:nvPr/>
          </p:nvSpPr>
          <p:spPr>
            <a:xfrm>
              <a:off x="3853369" y="1999242"/>
              <a:ext cx="32706" cy="32706"/>
            </a:xfrm>
            <a:prstGeom prst="ellipse">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sz="2399"/>
            </a:p>
          </p:txBody>
        </p:sp>
        <p:sp>
          <p:nvSpPr>
            <p:cNvPr id="428" name="Ellipse 427"/>
            <p:cNvSpPr/>
            <p:nvPr/>
          </p:nvSpPr>
          <p:spPr>
            <a:xfrm>
              <a:off x="3928322" y="2180376"/>
              <a:ext cx="32706" cy="32706"/>
            </a:xfrm>
            <a:prstGeom prst="ellipse">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sz="2399"/>
            </a:p>
          </p:txBody>
        </p:sp>
        <p:sp>
          <p:nvSpPr>
            <p:cNvPr id="429" name="Ellipse 428"/>
            <p:cNvSpPr/>
            <p:nvPr/>
          </p:nvSpPr>
          <p:spPr>
            <a:xfrm>
              <a:off x="4146933" y="1786876"/>
              <a:ext cx="32706" cy="32706"/>
            </a:xfrm>
            <a:prstGeom prst="ellipse">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sz="2399"/>
            </a:p>
          </p:txBody>
        </p:sp>
        <p:sp>
          <p:nvSpPr>
            <p:cNvPr id="430" name="Ellipse 429"/>
            <p:cNvSpPr/>
            <p:nvPr/>
          </p:nvSpPr>
          <p:spPr>
            <a:xfrm>
              <a:off x="3903336" y="1855583"/>
              <a:ext cx="32706" cy="32706"/>
            </a:xfrm>
            <a:prstGeom prst="ellipse">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sz="2399"/>
            </a:p>
          </p:txBody>
        </p:sp>
        <p:sp>
          <p:nvSpPr>
            <p:cNvPr id="431" name="Ellipse 430"/>
            <p:cNvSpPr/>
            <p:nvPr/>
          </p:nvSpPr>
          <p:spPr>
            <a:xfrm>
              <a:off x="4071980" y="1999241"/>
              <a:ext cx="32706" cy="32706"/>
            </a:xfrm>
            <a:prstGeom prst="ellipse">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sz="2399"/>
            </a:p>
          </p:txBody>
        </p:sp>
        <p:sp>
          <p:nvSpPr>
            <p:cNvPr id="432" name="Ellipse 431"/>
            <p:cNvSpPr/>
            <p:nvPr/>
          </p:nvSpPr>
          <p:spPr>
            <a:xfrm>
              <a:off x="4154221" y="2093973"/>
              <a:ext cx="32706" cy="32706"/>
            </a:xfrm>
            <a:prstGeom prst="ellipse">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sz="2399"/>
            </a:p>
          </p:txBody>
        </p:sp>
        <p:sp>
          <p:nvSpPr>
            <p:cNvPr id="433" name="Ellipse 432"/>
            <p:cNvSpPr/>
            <p:nvPr/>
          </p:nvSpPr>
          <p:spPr>
            <a:xfrm>
              <a:off x="4216680" y="1937822"/>
              <a:ext cx="32706" cy="32706"/>
            </a:xfrm>
            <a:prstGeom prst="ellipse">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sz="2399"/>
            </a:p>
          </p:txBody>
        </p:sp>
        <p:sp>
          <p:nvSpPr>
            <p:cNvPr id="434" name="Ellipse 433"/>
            <p:cNvSpPr/>
            <p:nvPr/>
          </p:nvSpPr>
          <p:spPr>
            <a:xfrm>
              <a:off x="4267166" y="1625520"/>
              <a:ext cx="32706" cy="32706"/>
            </a:xfrm>
            <a:prstGeom prst="ellipse">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sz="2399"/>
            </a:p>
          </p:txBody>
        </p:sp>
        <p:sp>
          <p:nvSpPr>
            <p:cNvPr id="435" name="Ellipse 434"/>
            <p:cNvSpPr/>
            <p:nvPr/>
          </p:nvSpPr>
          <p:spPr>
            <a:xfrm>
              <a:off x="4135484" y="1563060"/>
              <a:ext cx="32706" cy="32706"/>
            </a:xfrm>
            <a:prstGeom prst="ellipse">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sz="2399"/>
            </a:p>
          </p:txBody>
        </p:sp>
        <p:sp>
          <p:nvSpPr>
            <p:cNvPr id="436" name="Ellipse 435"/>
            <p:cNvSpPr/>
            <p:nvPr/>
          </p:nvSpPr>
          <p:spPr>
            <a:xfrm>
              <a:off x="3998070" y="1694227"/>
              <a:ext cx="32706" cy="32706"/>
            </a:xfrm>
            <a:prstGeom prst="ellipse">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sz="2399"/>
            </a:p>
          </p:txBody>
        </p:sp>
        <p:sp>
          <p:nvSpPr>
            <p:cNvPr id="437" name="Ellipse 436"/>
            <p:cNvSpPr/>
            <p:nvPr/>
          </p:nvSpPr>
          <p:spPr>
            <a:xfrm>
              <a:off x="4079270" y="1394417"/>
              <a:ext cx="32706" cy="32706"/>
            </a:xfrm>
            <a:prstGeom prst="ellipse">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sz="2399"/>
            </a:p>
          </p:txBody>
        </p:sp>
        <p:sp>
          <p:nvSpPr>
            <p:cNvPr id="438" name="Ellipse 437"/>
            <p:cNvSpPr/>
            <p:nvPr/>
          </p:nvSpPr>
          <p:spPr>
            <a:xfrm>
              <a:off x="3961636" y="1532870"/>
              <a:ext cx="32706" cy="32706"/>
            </a:xfrm>
            <a:prstGeom prst="ellipse">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sz="2399"/>
            </a:p>
          </p:txBody>
        </p:sp>
        <p:sp>
          <p:nvSpPr>
            <p:cNvPr id="439" name="Ellipse 438"/>
            <p:cNvSpPr/>
            <p:nvPr/>
          </p:nvSpPr>
          <p:spPr>
            <a:xfrm>
              <a:off x="3586875" y="1589085"/>
              <a:ext cx="32706" cy="32706"/>
            </a:xfrm>
            <a:prstGeom prst="ellipse">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sz="2399"/>
            </a:p>
          </p:txBody>
        </p:sp>
        <p:sp>
          <p:nvSpPr>
            <p:cNvPr id="440" name="Ellipse 439"/>
            <p:cNvSpPr/>
            <p:nvPr/>
          </p:nvSpPr>
          <p:spPr>
            <a:xfrm>
              <a:off x="3817978" y="1589084"/>
              <a:ext cx="32706" cy="32706"/>
            </a:xfrm>
            <a:prstGeom prst="ellipse">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sz="2399"/>
            </a:p>
          </p:txBody>
        </p:sp>
        <p:sp>
          <p:nvSpPr>
            <p:cNvPr id="441" name="Ellipse 440"/>
            <p:cNvSpPr/>
            <p:nvPr/>
          </p:nvSpPr>
          <p:spPr>
            <a:xfrm>
              <a:off x="4024614" y="1293970"/>
              <a:ext cx="32706" cy="32706"/>
            </a:xfrm>
            <a:prstGeom prst="ellipse">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sz="2399"/>
            </a:p>
          </p:txBody>
        </p:sp>
        <p:sp>
          <p:nvSpPr>
            <p:cNvPr id="442" name="Ellipse 441"/>
            <p:cNvSpPr/>
            <p:nvPr/>
          </p:nvSpPr>
          <p:spPr>
            <a:xfrm>
              <a:off x="3805485" y="1382969"/>
              <a:ext cx="32706" cy="32706"/>
            </a:xfrm>
            <a:prstGeom prst="ellipse">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sz="2399"/>
            </a:p>
          </p:txBody>
        </p:sp>
        <p:sp>
          <p:nvSpPr>
            <p:cNvPr id="443" name="Ellipse 442"/>
            <p:cNvSpPr/>
            <p:nvPr/>
          </p:nvSpPr>
          <p:spPr>
            <a:xfrm>
              <a:off x="3430721" y="1451673"/>
              <a:ext cx="32706" cy="32706"/>
            </a:xfrm>
            <a:prstGeom prst="ellipse">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sz="2399"/>
            </a:p>
          </p:txBody>
        </p:sp>
        <p:sp>
          <p:nvSpPr>
            <p:cNvPr id="444" name="Ellipse 443"/>
            <p:cNvSpPr/>
            <p:nvPr/>
          </p:nvSpPr>
          <p:spPr>
            <a:xfrm>
              <a:off x="3686812" y="1308013"/>
              <a:ext cx="32706" cy="32706"/>
            </a:xfrm>
            <a:prstGeom prst="ellipse">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sz="2399"/>
            </a:p>
          </p:txBody>
        </p:sp>
        <p:sp>
          <p:nvSpPr>
            <p:cNvPr id="445" name="Ellipse 444"/>
            <p:cNvSpPr/>
            <p:nvPr/>
          </p:nvSpPr>
          <p:spPr>
            <a:xfrm>
              <a:off x="3424477" y="1576591"/>
              <a:ext cx="32706" cy="32706"/>
            </a:xfrm>
            <a:prstGeom prst="ellipse">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sz="2399"/>
            </a:p>
          </p:txBody>
        </p:sp>
        <p:sp>
          <p:nvSpPr>
            <p:cNvPr id="446" name="Ellipse 445"/>
            <p:cNvSpPr/>
            <p:nvPr/>
          </p:nvSpPr>
          <p:spPr>
            <a:xfrm>
              <a:off x="3905423" y="1326755"/>
              <a:ext cx="32706" cy="32706"/>
            </a:xfrm>
            <a:prstGeom prst="ellipse">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sz="2399"/>
            </a:p>
          </p:txBody>
        </p:sp>
        <p:sp>
          <p:nvSpPr>
            <p:cNvPr id="447" name="Ellipse 446"/>
            <p:cNvSpPr/>
            <p:nvPr/>
          </p:nvSpPr>
          <p:spPr>
            <a:xfrm>
              <a:off x="4217724" y="1532870"/>
              <a:ext cx="32706" cy="32706"/>
            </a:xfrm>
            <a:prstGeom prst="ellipse">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sz="2399"/>
            </a:p>
          </p:txBody>
        </p:sp>
        <p:sp>
          <p:nvSpPr>
            <p:cNvPr id="450" name="Ellipse 449"/>
            <p:cNvSpPr/>
            <p:nvPr/>
          </p:nvSpPr>
          <p:spPr>
            <a:xfrm>
              <a:off x="2839989" y="1525543"/>
              <a:ext cx="32706" cy="32706"/>
            </a:xfrm>
            <a:prstGeom prst="ellipse">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sz="2399"/>
            </a:p>
          </p:txBody>
        </p:sp>
        <p:sp>
          <p:nvSpPr>
            <p:cNvPr id="451" name="Ellipse 450"/>
            <p:cNvSpPr/>
            <p:nvPr/>
          </p:nvSpPr>
          <p:spPr>
            <a:xfrm>
              <a:off x="2978443" y="1589521"/>
              <a:ext cx="32706" cy="32706"/>
            </a:xfrm>
            <a:prstGeom prst="ellipse">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sz="2399"/>
            </a:p>
          </p:txBody>
        </p:sp>
        <p:sp>
          <p:nvSpPr>
            <p:cNvPr id="452" name="Ellipse 451"/>
            <p:cNvSpPr/>
            <p:nvPr/>
          </p:nvSpPr>
          <p:spPr>
            <a:xfrm>
              <a:off x="3116896" y="1665516"/>
              <a:ext cx="32706" cy="32706"/>
            </a:xfrm>
            <a:prstGeom prst="ellipse">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sz="2399"/>
            </a:p>
          </p:txBody>
        </p:sp>
        <p:sp>
          <p:nvSpPr>
            <p:cNvPr id="453" name="Ellipse 452"/>
            <p:cNvSpPr/>
            <p:nvPr/>
          </p:nvSpPr>
          <p:spPr>
            <a:xfrm>
              <a:off x="3116896" y="1523447"/>
              <a:ext cx="32706" cy="32706"/>
            </a:xfrm>
            <a:prstGeom prst="ellipse">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sz="2399"/>
            </a:p>
          </p:txBody>
        </p:sp>
        <p:sp>
          <p:nvSpPr>
            <p:cNvPr id="454" name="Ellipse 453"/>
            <p:cNvSpPr/>
            <p:nvPr/>
          </p:nvSpPr>
          <p:spPr>
            <a:xfrm>
              <a:off x="2942008" y="1324568"/>
              <a:ext cx="32706" cy="32706"/>
            </a:xfrm>
            <a:prstGeom prst="ellipse">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sz="2399"/>
            </a:p>
          </p:txBody>
        </p:sp>
        <p:sp>
          <p:nvSpPr>
            <p:cNvPr id="455" name="Ellipse 454"/>
            <p:cNvSpPr/>
            <p:nvPr/>
          </p:nvSpPr>
          <p:spPr>
            <a:xfrm>
              <a:off x="3016962" y="1715483"/>
              <a:ext cx="32706" cy="32706"/>
            </a:xfrm>
            <a:prstGeom prst="ellipse">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sz="2399"/>
            </a:p>
          </p:txBody>
        </p:sp>
        <p:sp>
          <p:nvSpPr>
            <p:cNvPr id="456" name="Ellipse 455"/>
            <p:cNvSpPr/>
            <p:nvPr/>
          </p:nvSpPr>
          <p:spPr>
            <a:xfrm>
              <a:off x="2748383" y="1321986"/>
              <a:ext cx="32706" cy="32706"/>
            </a:xfrm>
            <a:prstGeom prst="ellipse">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sz="2399"/>
            </a:p>
          </p:txBody>
        </p:sp>
        <p:sp>
          <p:nvSpPr>
            <p:cNvPr id="457" name="Ellipse 456"/>
            <p:cNvSpPr/>
            <p:nvPr/>
          </p:nvSpPr>
          <p:spPr>
            <a:xfrm>
              <a:off x="3241816" y="1546840"/>
              <a:ext cx="32706" cy="32706"/>
            </a:xfrm>
            <a:prstGeom prst="ellipse">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sz="2399"/>
            </a:p>
          </p:txBody>
        </p:sp>
        <p:sp>
          <p:nvSpPr>
            <p:cNvPr id="458" name="Ellipse 457"/>
            <p:cNvSpPr/>
            <p:nvPr/>
          </p:nvSpPr>
          <p:spPr>
            <a:xfrm>
              <a:off x="3316769" y="1727974"/>
              <a:ext cx="32706" cy="32706"/>
            </a:xfrm>
            <a:prstGeom prst="ellipse">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sz="2399"/>
            </a:p>
          </p:txBody>
        </p:sp>
        <p:sp>
          <p:nvSpPr>
            <p:cNvPr id="459" name="Ellipse 458"/>
            <p:cNvSpPr/>
            <p:nvPr/>
          </p:nvSpPr>
          <p:spPr>
            <a:xfrm>
              <a:off x="3535381" y="1334475"/>
              <a:ext cx="32706" cy="32706"/>
            </a:xfrm>
            <a:prstGeom prst="ellipse">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sz="2399"/>
            </a:p>
          </p:txBody>
        </p:sp>
        <p:sp>
          <p:nvSpPr>
            <p:cNvPr id="460" name="Ellipse 459"/>
            <p:cNvSpPr/>
            <p:nvPr/>
          </p:nvSpPr>
          <p:spPr>
            <a:xfrm>
              <a:off x="3291783" y="1403182"/>
              <a:ext cx="32706" cy="32706"/>
            </a:xfrm>
            <a:prstGeom prst="ellipse">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sz="2399"/>
            </a:p>
          </p:txBody>
        </p:sp>
        <p:sp>
          <p:nvSpPr>
            <p:cNvPr id="461" name="Ellipse 460"/>
            <p:cNvSpPr/>
            <p:nvPr/>
          </p:nvSpPr>
          <p:spPr>
            <a:xfrm>
              <a:off x="3460428" y="1546839"/>
              <a:ext cx="32706" cy="32706"/>
            </a:xfrm>
            <a:prstGeom prst="ellipse">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sz="2399"/>
            </a:p>
          </p:txBody>
        </p:sp>
        <p:sp>
          <p:nvSpPr>
            <p:cNvPr id="462" name="Ellipse 461"/>
            <p:cNvSpPr/>
            <p:nvPr/>
          </p:nvSpPr>
          <p:spPr>
            <a:xfrm>
              <a:off x="3542668" y="1641572"/>
              <a:ext cx="32706" cy="32706"/>
            </a:xfrm>
            <a:prstGeom prst="ellipse">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sz="2399"/>
            </a:p>
          </p:txBody>
        </p:sp>
        <p:sp>
          <p:nvSpPr>
            <p:cNvPr id="463" name="Ellipse 462"/>
            <p:cNvSpPr/>
            <p:nvPr/>
          </p:nvSpPr>
          <p:spPr>
            <a:xfrm>
              <a:off x="3605127" y="1485420"/>
              <a:ext cx="32706" cy="32706"/>
            </a:xfrm>
            <a:prstGeom prst="ellipse">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sz="2399"/>
            </a:p>
          </p:txBody>
        </p:sp>
        <p:sp>
          <p:nvSpPr>
            <p:cNvPr id="464" name="Ellipse 463"/>
            <p:cNvSpPr/>
            <p:nvPr/>
          </p:nvSpPr>
          <p:spPr>
            <a:xfrm>
              <a:off x="3655614" y="1173118"/>
              <a:ext cx="32706" cy="32706"/>
            </a:xfrm>
            <a:prstGeom prst="ellipse">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sz="2399"/>
            </a:p>
          </p:txBody>
        </p:sp>
        <p:sp>
          <p:nvSpPr>
            <p:cNvPr id="465" name="Ellipse 464"/>
            <p:cNvSpPr/>
            <p:nvPr/>
          </p:nvSpPr>
          <p:spPr>
            <a:xfrm>
              <a:off x="3523931" y="1110658"/>
              <a:ext cx="32706" cy="32706"/>
            </a:xfrm>
            <a:prstGeom prst="ellipse">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sz="2399"/>
            </a:p>
          </p:txBody>
        </p:sp>
        <p:sp>
          <p:nvSpPr>
            <p:cNvPr id="466" name="Ellipse 465"/>
            <p:cNvSpPr/>
            <p:nvPr/>
          </p:nvSpPr>
          <p:spPr>
            <a:xfrm>
              <a:off x="3386517" y="1241825"/>
              <a:ext cx="32706" cy="32706"/>
            </a:xfrm>
            <a:prstGeom prst="ellipse">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sz="2399"/>
            </a:p>
          </p:txBody>
        </p:sp>
        <p:sp>
          <p:nvSpPr>
            <p:cNvPr id="467" name="Ellipse 466"/>
            <p:cNvSpPr/>
            <p:nvPr/>
          </p:nvSpPr>
          <p:spPr>
            <a:xfrm>
              <a:off x="3467717" y="942015"/>
              <a:ext cx="32706" cy="32706"/>
            </a:xfrm>
            <a:prstGeom prst="ellipse">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sz="2399"/>
            </a:p>
          </p:txBody>
        </p:sp>
        <p:sp>
          <p:nvSpPr>
            <p:cNvPr id="468" name="Ellipse 467"/>
            <p:cNvSpPr/>
            <p:nvPr/>
          </p:nvSpPr>
          <p:spPr>
            <a:xfrm>
              <a:off x="3350083" y="1080469"/>
              <a:ext cx="32706" cy="32706"/>
            </a:xfrm>
            <a:prstGeom prst="ellipse">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sz="2399"/>
            </a:p>
          </p:txBody>
        </p:sp>
        <p:sp>
          <p:nvSpPr>
            <p:cNvPr id="469" name="Ellipse 468"/>
            <p:cNvSpPr/>
            <p:nvPr/>
          </p:nvSpPr>
          <p:spPr>
            <a:xfrm>
              <a:off x="2975322" y="1136683"/>
              <a:ext cx="32706" cy="32706"/>
            </a:xfrm>
            <a:prstGeom prst="ellipse">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sz="2399"/>
            </a:p>
          </p:txBody>
        </p:sp>
        <p:sp>
          <p:nvSpPr>
            <p:cNvPr id="470" name="Ellipse 469"/>
            <p:cNvSpPr/>
            <p:nvPr/>
          </p:nvSpPr>
          <p:spPr>
            <a:xfrm>
              <a:off x="3206425" y="1136682"/>
              <a:ext cx="32706" cy="32706"/>
            </a:xfrm>
            <a:prstGeom prst="ellipse">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sz="2399"/>
            </a:p>
          </p:txBody>
        </p:sp>
        <p:sp>
          <p:nvSpPr>
            <p:cNvPr id="471" name="Ellipse 470"/>
            <p:cNvSpPr/>
            <p:nvPr/>
          </p:nvSpPr>
          <p:spPr>
            <a:xfrm>
              <a:off x="3413062" y="841568"/>
              <a:ext cx="32706" cy="32706"/>
            </a:xfrm>
            <a:prstGeom prst="ellipse">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sz="2399"/>
            </a:p>
          </p:txBody>
        </p:sp>
        <p:sp>
          <p:nvSpPr>
            <p:cNvPr id="472" name="Ellipse 471"/>
            <p:cNvSpPr/>
            <p:nvPr/>
          </p:nvSpPr>
          <p:spPr>
            <a:xfrm>
              <a:off x="3193932" y="930567"/>
              <a:ext cx="32706" cy="32706"/>
            </a:xfrm>
            <a:prstGeom prst="ellipse">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sz="2399"/>
            </a:p>
          </p:txBody>
        </p:sp>
        <p:sp>
          <p:nvSpPr>
            <p:cNvPr id="473" name="Ellipse 472"/>
            <p:cNvSpPr/>
            <p:nvPr/>
          </p:nvSpPr>
          <p:spPr>
            <a:xfrm>
              <a:off x="2819168" y="999271"/>
              <a:ext cx="32706" cy="32706"/>
            </a:xfrm>
            <a:prstGeom prst="ellipse">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sz="2399"/>
            </a:p>
          </p:txBody>
        </p:sp>
        <p:sp>
          <p:nvSpPr>
            <p:cNvPr id="474" name="Ellipse 473"/>
            <p:cNvSpPr/>
            <p:nvPr/>
          </p:nvSpPr>
          <p:spPr>
            <a:xfrm>
              <a:off x="3075259" y="855611"/>
              <a:ext cx="32706" cy="32706"/>
            </a:xfrm>
            <a:prstGeom prst="ellipse">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sz="2399"/>
            </a:p>
          </p:txBody>
        </p:sp>
        <p:sp>
          <p:nvSpPr>
            <p:cNvPr id="475" name="Ellipse 474"/>
            <p:cNvSpPr/>
            <p:nvPr/>
          </p:nvSpPr>
          <p:spPr>
            <a:xfrm>
              <a:off x="2812924" y="1124190"/>
              <a:ext cx="32706" cy="32706"/>
            </a:xfrm>
            <a:prstGeom prst="ellipse">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sz="2399"/>
            </a:p>
          </p:txBody>
        </p:sp>
        <p:sp>
          <p:nvSpPr>
            <p:cNvPr id="476" name="Ellipse 475"/>
            <p:cNvSpPr/>
            <p:nvPr/>
          </p:nvSpPr>
          <p:spPr>
            <a:xfrm>
              <a:off x="3293871" y="874353"/>
              <a:ext cx="32706" cy="32706"/>
            </a:xfrm>
            <a:prstGeom prst="ellipse">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sz="2399"/>
            </a:p>
          </p:txBody>
        </p:sp>
        <p:sp>
          <p:nvSpPr>
            <p:cNvPr id="477" name="Ellipse 476"/>
            <p:cNvSpPr/>
            <p:nvPr/>
          </p:nvSpPr>
          <p:spPr>
            <a:xfrm>
              <a:off x="3606171" y="1080469"/>
              <a:ext cx="32706" cy="32706"/>
            </a:xfrm>
            <a:prstGeom prst="ellipse">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sz="2399"/>
            </a:p>
          </p:txBody>
        </p:sp>
        <p:sp>
          <p:nvSpPr>
            <p:cNvPr id="480" name="Ellipse 479"/>
            <p:cNvSpPr/>
            <p:nvPr/>
          </p:nvSpPr>
          <p:spPr>
            <a:xfrm>
              <a:off x="2571291" y="941127"/>
              <a:ext cx="32706" cy="32706"/>
            </a:xfrm>
            <a:prstGeom prst="ellipse">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sz="2399"/>
            </a:p>
          </p:txBody>
        </p:sp>
        <p:sp>
          <p:nvSpPr>
            <p:cNvPr id="481" name="Ellipse 480"/>
            <p:cNvSpPr/>
            <p:nvPr/>
          </p:nvSpPr>
          <p:spPr>
            <a:xfrm>
              <a:off x="2709744" y="1079581"/>
              <a:ext cx="32706" cy="32706"/>
            </a:xfrm>
            <a:prstGeom prst="ellipse">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sz="2399"/>
            </a:p>
          </p:txBody>
        </p:sp>
        <p:sp>
          <p:nvSpPr>
            <p:cNvPr id="482" name="Ellipse 481"/>
            <p:cNvSpPr/>
            <p:nvPr/>
          </p:nvSpPr>
          <p:spPr>
            <a:xfrm>
              <a:off x="3089056" y="1361735"/>
              <a:ext cx="32706" cy="32706"/>
            </a:xfrm>
            <a:prstGeom prst="ellipse">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sz="2399"/>
            </a:p>
          </p:txBody>
        </p:sp>
        <p:sp>
          <p:nvSpPr>
            <p:cNvPr id="483" name="Ellipse 482"/>
            <p:cNvSpPr/>
            <p:nvPr/>
          </p:nvSpPr>
          <p:spPr>
            <a:xfrm>
              <a:off x="2848198" y="961947"/>
              <a:ext cx="32706" cy="32706"/>
            </a:xfrm>
            <a:prstGeom prst="ellipse">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sz="2399"/>
            </a:p>
          </p:txBody>
        </p:sp>
        <p:sp>
          <p:nvSpPr>
            <p:cNvPr id="484" name="Ellipse 483"/>
            <p:cNvSpPr/>
            <p:nvPr/>
          </p:nvSpPr>
          <p:spPr>
            <a:xfrm>
              <a:off x="2673309" y="843273"/>
              <a:ext cx="32706" cy="32706"/>
            </a:xfrm>
            <a:prstGeom prst="ellipse">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sz="2399"/>
            </a:p>
          </p:txBody>
        </p:sp>
        <p:sp>
          <p:nvSpPr>
            <p:cNvPr id="485" name="Ellipse 484"/>
            <p:cNvSpPr/>
            <p:nvPr/>
          </p:nvSpPr>
          <p:spPr>
            <a:xfrm>
              <a:off x="2748263" y="1205543"/>
              <a:ext cx="32706" cy="32706"/>
            </a:xfrm>
            <a:prstGeom prst="ellipse">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sz="2399"/>
            </a:p>
          </p:txBody>
        </p:sp>
        <p:sp>
          <p:nvSpPr>
            <p:cNvPr id="486" name="Ellipse 485"/>
            <p:cNvSpPr/>
            <p:nvPr/>
          </p:nvSpPr>
          <p:spPr>
            <a:xfrm>
              <a:off x="2479685" y="812047"/>
              <a:ext cx="32706" cy="32706"/>
            </a:xfrm>
            <a:prstGeom prst="ellipse">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sz="2399"/>
            </a:p>
          </p:txBody>
        </p:sp>
        <p:sp>
          <p:nvSpPr>
            <p:cNvPr id="487" name="Ellipse 486"/>
            <p:cNvSpPr/>
            <p:nvPr/>
          </p:nvSpPr>
          <p:spPr>
            <a:xfrm>
              <a:off x="2973118" y="1036900"/>
              <a:ext cx="32706" cy="32706"/>
            </a:xfrm>
            <a:prstGeom prst="ellipse">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sz="2399"/>
            </a:p>
          </p:txBody>
        </p:sp>
        <p:sp>
          <p:nvSpPr>
            <p:cNvPr id="488" name="Ellipse 487"/>
            <p:cNvSpPr/>
            <p:nvPr/>
          </p:nvSpPr>
          <p:spPr>
            <a:xfrm>
              <a:off x="3048071" y="1218035"/>
              <a:ext cx="32706" cy="32706"/>
            </a:xfrm>
            <a:prstGeom prst="ellipse">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sz="2399"/>
            </a:p>
          </p:txBody>
        </p:sp>
        <p:sp>
          <p:nvSpPr>
            <p:cNvPr id="489" name="Ellipse 488"/>
            <p:cNvSpPr/>
            <p:nvPr/>
          </p:nvSpPr>
          <p:spPr>
            <a:xfrm>
              <a:off x="3266682" y="824535"/>
              <a:ext cx="32706" cy="32706"/>
            </a:xfrm>
            <a:prstGeom prst="ellipse">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sz="2399"/>
            </a:p>
          </p:txBody>
        </p:sp>
        <p:sp>
          <p:nvSpPr>
            <p:cNvPr id="490" name="Ellipse 489"/>
            <p:cNvSpPr/>
            <p:nvPr/>
          </p:nvSpPr>
          <p:spPr>
            <a:xfrm>
              <a:off x="3023085" y="893242"/>
              <a:ext cx="32706" cy="32706"/>
            </a:xfrm>
            <a:prstGeom prst="ellipse">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sz="2399"/>
            </a:p>
          </p:txBody>
        </p:sp>
        <p:sp>
          <p:nvSpPr>
            <p:cNvPr id="491" name="Ellipse 490"/>
            <p:cNvSpPr/>
            <p:nvPr/>
          </p:nvSpPr>
          <p:spPr>
            <a:xfrm>
              <a:off x="3191729" y="1036899"/>
              <a:ext cx="32706" cy="32706"/>
            </a:xfrm>
            <a:prstGeom prst="ellipse">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sz="2399"/>
            </a:p>
          </p:txBody>
        </p:sp>
        <p:sp>
          <p:nvSpPr>
            <p:cNvPr id="492" name="Ellipse 491"/>
            <p:cNvSpPr/>
            <p:nvPr/>
          </p:nvSpPr>
          <p:spPr>
            <a:xfrm>
              <a:off x="3273970" y="1131632"/>
              <a:ext cx="32706" cy="32706"/>
            </a:xfrm>
            <a:prstGeom prst="ellipse">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sz="2399"/>
            </a:p>
          </p:txBody>
        </p:sp>
        <p:sp>
          <p:nvSpPr>
            <p:cNvPr id="493" name="Ellipse 492"/>
            <p:cNvSpPr/>
            <p:nvPr/>
          </p:nvSpPr>
          <p:spPr>
            <a:xfrm>
              <a:off x="3336429" y="975480"/>
              <a:ext cx="32706" cy="32706"/>
            </a:xfrm>
            <a:prstGeom prst="ellipse">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sz="2399"/>
            </a:p>
          </p:txBody>
        </p:sp>
        <p:sp>
          <p:nvSpPr>
            <p:cNvPr id="494" name="Ellipse 493"/>
            <p:cNvSpPr/>
            <p:nvPr/>
          </p:nvSpPr>
          <p:spPr>
            <a:xfrm>
              <a:off x="3386915" y="663178"/>
              <a:ext cx="32706" cy="32706"/>
            </a:xfrm>
            <a:prstGeom prst="ellipse">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sz="2399"/>
            </a:p>
          </p:txBody>
        </p:sp>
        <p:sp>
          <p:nvSpPr>
            <p:cNvPr id="495" name="Ellipse 494"/>
            <p:cNvSpPr/>
            <p:nvPr/>
          </p:nvSpPr>
          <p:spPr>
            <a:xfrm>
              <a:off x="3255233" y="600719"/>
              <a:ext cx="32706" cy="32706"/>
            </a:xfrm>
            <a:prstGeom prst="ellipse">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sz="2399"/>
            </a:p>
          </p:txBody>
        </p:sp>
        <p:sp>
          <p:nvSpPr>
            <p:cNvPr id="496" name="Ellipse 495"/>
            <p:cNvSpPr/>
            <p:nvPr/>
          </p:nvSpPr>
          <p:spPr>
            <a:xfrm>
              <a:off x="3117819" y="731885"/>
              <a:ext cx="32706" cy="32706"/>
            </a:xfrm>
            <a:prstGeom prst="ellipse">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sz="2399"/>
            </a:p>
          </p:txBody>
        </p:sp>
        <p:sp>
          <p:nvSpPr>
            <p:cNvPr id="497" name="Ellipse 496"/>
            <p:cNvSpPr/>
            <p:nvPr/>
          </p:nvSpPr>
          <p:spPr>
            <a:xfrm>
              <a:off x="3199019" y="432075"/>
              <a:ext cx="32706" cy="32706"/>
            </a:xfrm>
            <a:prstGeom prst="ellipse">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sz="2399"/>
            </a:p>
          </p:txBody>
        </p:sp>
        <p:sp>
          <p:nvSpPr>
            <p:cNvPr id="498" name="Ellipse 497"/>
            <p:cNvSpPr/>
            <p:nvPr/>
          </p:nvSpPr>
          <p:spPr>
            <a:xfrm>
              <a:off x="3081385" y="570529"/>
              <a:ext cx="32706" cy="32706"/>
            </a:xfrm>
            <a:prstGeom prst="ellipse">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sz="2399"/>
            </a:p>
          </p:txBody>
        </p:sp>
        <p:sp>
          <p:nvSpPr>
            <p:cNvPr id="499" name="Ellipse 498"/>
            <p:cNvSpPr/>
            <p:nvPr/>
          </p:nvSpPr>
          <p:spPr>
            <a:xfrm>
              <a:off x="2666521" y="540809"/>
              <a:ext cx="32706" cy="32706"/>
            </a:xfrm>
            <a:prstGeom prst="ellipse">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sz="2399"/>
            </a:p>
          </p:txBody>
        </p:sp>
        <p:sp>
          <p:nvSpPr>
            <p:cNvPr id="500" name="Ellipse 499"/>
            <p:cNvSpPr/>
            <p:nvPr/>
          </p:nvSpPr>
          <p:spPr>
            <a:xfrm>
              <a:off x="2937727" y="626742"/>
              <a:ext cx="32706" cy="32706"/>
            </a:xfrm>
            <a:prstGeom prst="ellipse">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sz="2399"/>
            </a:p>
          </p:txBody>
        </p:sp>
        <p:sp>
          <p:nvSpPr>
            <p:cNvPr id="501" name="Ellipse 500"/>
            <p:cNvSpPr/>
            <p:nvPr/>
          </p:nvSpPr>
          <p:spPr>
            <a:xfrm>
              <a:off x="3144363" y="331628"/>
              <a:ext cx="32706" cy="32706"/>
            </a:xfrm>
            <a:prstGeom prst="ellipse">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sz="2399"/>
            </a:p>
          </p:txBody>
        </p:sp>
        <p:sp>
          <p:nvSpPr>
            <p:cNvPr id="502" name="Ellipse 501"/>
            <p:cNvSpPr/>
            <p:nvPr/>
          </p:nvSpPr>
          <p:spPr>
            <a:xfrm>
              <a:off x="2925234" y="420627"/>
              <a:ext cx="32706" cy="32706"/>
            </a:xfrm>
            <a:prstGeom prst="ellipse">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sz="2399"/>
            </a:p>
          </p:txBody>
        </p:sp>
        <p:sp>
          <p:nvSpPr>
            <p:cNvPr id="503" name="Ellipse 502"/>
            <p:cNvSpPr/>
            <p:nvPr/>
          </p:nvSpPr>
          <p:spPr>
            <a:xfrm>
              <a:off x="2550470" y="489332"/>
              <a:ext cx="32706" cy="32706"/>
            </a:xfrm>
            <a:prstGeom prst="ellipse">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sz="2399"/>
            </a:p>
          </p:txBody>
        </p:sp>
        <p:sp>
          <p:nvSpPr>
            <p:cNvPr id="504" name="Ellipse 503"/>
            <p:cNvSpPr/>
            <p:nvPr/>
          </p:nvSpPr>
          <p:spPr>
            <a:xfrm>
              <a:off x="2806561" y="345671"/>
              <a:ext cx="32706" cy="32706"/>
            </a:xfrm>
            <a:prstGeom prst="ellipse">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sz="2399"/>
            </a:p>
          </p:txBody>
        </p:sp>
        <p:sp>
          <p:nvSpPr>
            <p:cNvPr id="505" name="Ellipse 504"/>
            <p:cNvSpPr/>
            <p:nvPr/>
          </p:nvSpPr>
          <p:spPr>
            <a:xfrm>
              <a:off x="2504123" y="614250"/>
              <a:ext cx="32706" cy="32706"/>
            </a:xfrm>
            <a:prstGeom prst="ellipse">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sz="2399"/>
            </a:p>
          </p:txBody>
        </p:sp>
        <p:sp>
          <p:nvSpPr>
            <p:cNvPr id="506" name="Ellipse 505"/>
            <p:cNvSpPr/>
            <p:nvPr/>
          </p:nvSpPr>
          <p:spPr>
            <a:xfrm>
              <a:off x="3025172" y="364414"/>
              <a:ext cx="32706" cy="32706"/>
            </a:xfrm>
            <a:prstGeom prst="ellipse">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sz="2399"/>
            </a:p>
          </p:txBody>
        </p:sp>
        <p:sp>
          <p:nvSpPr>
            <p:cNvPr id="507" name="Ellipse 506"/>
            <p:cNvSpPr/>
            <p:nvPr/>
          </p:nvSpPr>
          <p:spPr>
            <a:xfrm>
              <a:off x="3337473" y="570529"/>
              <a:ext cx="32706" cy="32706"/>
            </a:xfrm>
            <a:prstGeom prst="ellipse">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sz="2399"/>
            </a:p>
          </p:txBody>
        </p:sp>
        <p:sp>
          <p:nvSpPr>
            <p:cNvPr id="510" name="Ellipse 509"/>
            <p:cNvSpPr/>
            <p:nvPr/>
          </p:nvSpPr>
          <p:spPr>
            <a:xfrm>
              <a:off x="3917572" y="2390572"/>
              <a:ext cx="32706" cy="32706"/>
            </a:xfrm>
            <a:prstGeom prst="ellipse">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sz="2399"/>
            </a:p>
          </p:txBody>
        </p:sp>
        <p:sp>
          <p:nvSpPr>
            <p:cNvPr id="511" name="Ellipse 510"/>
            <p:cNvSpPr/>
            <p:nvPr/>
          </p:nvSpPr>
          <p:spPr>
            <a:xfrm>
              <a:off x="4056025" y="2529026"/>
              <a:ext cx="32706" cy="32706"/>
            </a:xfrm>
            <a:prstGeom prst="ellipse">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sz="2399"/>
            </a:p>
          </p:txBody>
        </p:sp>
        <p:sp>
          <p:nvSpPr>
            <p:cNvPr id="512" name="Ellipse 511"/>
            <p:cNvSpPr/>
            <p:nvPr/>
          </p:nvSpPr>
          <p:spPr>
            <a:xfrm>
              <a:off x="4452281" y="2605021"/>
              <a:ext cx="32706" cy="32706"/>
            </a:xfrm>
            <a:prstGeom prst="ellipse">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sz="2399"/>
            </a:p>
          </p:txBody>
        </p:sp>
        <p:sp>
          <p:nvSpPr>
            <p:cNvPr id="513" name="Ellipse 512"/>
            <p:cNvSpPr/>
            <p:nvPr/>
          </p:nvSpPr>
          <p:spPr>
            <a:xfrm>
              <a:off x="4194479" y="2411392"/>
              <a:ext cx="32706" cy="32706"/>
            </a:xfrm>
            <a:prstGeom prst="ellipse">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sz="2399"/>
            </a:p>
          </p:txBody>
        </p:sp>
        <p:sp>
          <p:nvSpPr>
            <p:cNvPr id="514" name="Ellipse 513"/>
            <p:cNvSpPr/>
            <p:nvPr/>
          </p:nvSpPr>
          <p:spPr>
            <a:xfrm>
              <a:off x="4019590" y="2292718"/>
              <a:ext cx="32706" cy="32706"/>
            </a:xfrm>
            <a:prstGeom prst="ellipse">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sz="2399"/>
            </a:p>
          </p:txBody>
        </p:sp>
        <p:sp>
          <p:nvSpPr>
            <p:cNvPr id="515" name="Ellipse 514"/>
            <p:cNvSpPr/>
            <p:nvPr/>
          </p:nvSpPr>
          <p:spPr>
            <a:xfrm>
              <a:off x="4094544" y="2654988"/>
              <a:ext cx="32706" cy="32706"/>
            </a:xfrm>
            <a:prstGeom prst="ellipse">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sz="2399"/>
            </a:p>
          </p:txBody>
        </p:sp>
        <p:sp>
          <p:nvSpPr>
            <p:cNvPr id="516" name="Ellipse 515"/>
            <p:cNvSpPr/>
            <p:nvPr/>
          </p:nvSpPr>
          <p:spPr>
            <a:xfrm>
              <a:off x="3825966" y="2261491"/>
              <a:ext cx="32706" cy="32706"/>
            </a:xfrm>
            <a:prstGeom prst="ellipse">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sz="2399"/>
            </a:p>
          </p:txBody>
        </p:sp>
        <p:sp>
          <p:nvSpPr>
            <p:cNvPr id="517" name="Ellipse 516"/>
            <p:cNvSpPr/>
            <p:nvPr/>
          </p:nvSpPr>
          <p:spPr>
            <a:xfrm>
              <a:off x="4319399" y="2486345"/>
              <a:ext cx="32706" cy="32706"/>
            </a:xfrm>
            <a:prstGeom prst="ellipse">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sz="2399"/>
            </a:p>
          </p:txBody>
        </p:sp>
        <p:sp>
          <p:nvSpPr>
            <p:cNvPr id="518" name="Ellipse 517"/>
            <p:cNvSpPr/>
            <p:nvPr/>
          </p:nvSpPr>
          <p:spPr>
            <a:xfrm>
              <a:off x="4394352" y="2667479"/>
              <a:ext cx="32706" cy="32706"/>
            </a:xfrm>
            <a:prstGeom prst="ellipse">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sz="2399"/>
            </a:p>
          </p:txBody>
        </p:sp>
        <p:sp>
          <p:nvSpPr>
            <p:cNvPr id="519" name="Ellipse 518"/>
            <p:cNvSpPr/>
            <p:nvPr/>
          </p:nvSpPr>
          <p:spPr>
            <a:xfrm>
              <a:off x="4612963" y="2273980"/>
              <a:ext cx="32706" cy="32706"/>
            </a:xfrm>
            <a:prstGeom prst="ellipse">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sz="2399"/>
            </a:p>
          </p:txBody>
        </p:sp>
        <p:sp>
          <p:nvSpPr>
            <p:cNvPr id="520" name="Ellipse 519"/>
            <p:cNvSpPr/>
            <p:nvPr/>
          </p:nvSpPr>
          <p:spPr>
            <a:xfrm>
              <a:off x="4369366" y="2342687"/>
              <a:ext cx="32706" cy="32706"/>
            </a:xfrm>
            <a:prstGeom prst="ellipse">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sz="2399"/>
            </a:p>
          </p:txBody>
        </p:sp>
        <p:sp>
          <p:nvSpPr>
            <p:cNvPr id="521" name="Ellipse 520"/>
            <p:cNvSpPr/>
            <p:nvPr/>
          </p:nvSpPr>
          <p:spPr>
            <a:xfrm>
              <a:off x="4538010" y="2486344"/>
              <a:ext cx="32706" cy="32706"/>
            </a:xfrm>
            <a:prstGeom prst="ellipse">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sz="2399"/>
            </a:p>
          </p:txBody>
        </p:sp>
        <p:sp>
          <p:nvSpPr>
            <p:cNvPr id="522" name="Ellipse 521"/>
            <p:cNvSpPr/>
            <p:nvPr/>
          </p:nvSpPr>
          <p:spPr>
            <a:xfrm>
              <a:off x="4620251" y="2581077"/>
              <a:ext cx="32706" cy="32706"/>
            </a:xfrm>
            <a:prstGeom prst="ellipse">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sz="2399"/>
            </a:p>
          </p:txBody>
        </p:sp>
        <p:sp>
          <p:nvSpPr>
            <p:cNvPr id="523" name="Ellipse 522"/>
            <p:cNvSpPr/>
            <p:nvPr/>
          </p:nvSpPr>
          <p:spPr>
            <a:xfrm>
              <a:off x="4682710" y="2424925"/>
              <a:ext cx="32706" cy="32706"/>
            </a:xfrm>
            <a:prstGeom prst="ellipse">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sz="2399"/>
            </a:p>
          </p:txBody>
        </p:sp>
        <p:sp>
          <p:nvSpPr>
            <p:cNvPr id="524" name="Ellipse 523"/>
            <p:cNvSpPr/>
            <p:nvPr/>
          </p:nvSpPr>
          <p:spPr>
            <a:xfrm>
              <a:off x="4733196" y="2112623"/>
              <a:ext cx="32706" cy="32706"/>
            </a:xfrm>
            <a:prstGeom prst="ellipse">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sz="2399"/>
            </a:p>
          </p:txBody>
        </p:sp>
        <p:sp>
          <p:nvSpPr>
            <p:cNvPr id="525" name="Ellipse 524"/>
            <p:cNvSpPr/>
            <p:nvPr/>
          </p:nvSpPr>
          <p:spPr>
            <a:xfrm>
              <a:off x="4601514" y="2050163"/>
              <a:ext cx="32706" cy="32706"/>
            </a:xfrm>
            <a:prstGeom prst="ellipse">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sz="2399"/>
            </a:p>
          </p:txBody>
        </p:sp>
        <p:sp>
          <p:nvSpPr>
            <p:cNvPr id="526" name="Ellipse 525"/>
            <p:cNvSpPr/>
            <p:nvPr/>
          </p:nvSpPr>
          <p:spPr>
            <a:xfrm>
              <a:off x="4464100" y="2181330"/>
              <a:ext cx="32706" cy="32706"/>
            </a:xfrm>
            <a:prstGeom prst="ellipse">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sz="2399"/>
            </a:p>
          </p:txBody>
        </p:sp>
        <p:sp>
          <p:nvSpPr>
            <p:cNvPr id="527" name="Ellipse 526"/>
            <p:cNvSpPr/>
            <p:nvPr/>
          </p:nvSpPr>
          <p:spPr>
            <a:xfrm>
              <a:off x="4545300" y="1881520"/>
              <a:ext cx="32706" cy="32706"/>
            </a:xfrm>
            <a:prstGeom prst="ellipse">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sz="2399"/>
            </a:p>
          </p:txBody>
        </p:sp>
        <p:sp>
          <p:nvSpPr>
            <p:cNvPr id="528" name="Ellipse 527"/>
            <p:cNvSpPr/>
            <p:nvPr/>
          </p:nvSpPr>
          <p:spPr>
            <a:xfrm>
              <a:off x="4427666" y="2019973"/>
              <a:ext cx="32706" cy="32706"/>
            </a:xfrm>
            <a:prstGeom prst="ellipse">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sz="2399"/>
            </a:p>
          </p:txBody>
        </p:sp>
        <p:sp>
          <p:nvSpPr>
            <p:cNvPr id="529" name="Ellipse 528"/>
            <p:cNvSpPr/>
            <p:nvPr/>
          </p:nvSpPr>
          <p:spPr>
            <a:xfrm>
              <a:off x="4052905" y="2076188"/>
              <a:ext cx="32706" cy="32706"/>
            </a:xfrm>
            <a:prstGeom prst="ellipse">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sz="2399"/>
            </a:p>
          </p:txBody>
        </p:sp>
        <p:sp>
          <p:nvSpPr>
            <p:cNvPr id="530" name="Ellipse 529"/>
            <p:cNvSpPr/>
            <p:nvPr/>
          </p:nvSpPr>
          <p:spPr>
            <a:xfrm>
              <a:off x="4284008" y="2076187"/>
              <a:ext cx="32706" cy="32706"/>
            </a:xfrm>
            <a:prstGeom prst="ellipse">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sz="2399"/>
            </a:p>
          </p:txBody>
        </p:sp>
        <p:sp>
          <p:nvSpPr>
            <p:cNvPr id="531" name="Ellipse 530"/>
            <p:cNvSpPr/>
            <p:nvPr/>
          </p:nvSpPr>
          <p:spPr>
            <a:xfrm>
              <a:off x="4490644" y="1781073"/>
              <a:ext cx="32706" cy="32706"/>
            </a:xfrm>
            <a:prstGeom prst="ellipse">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sz="2399"/>
            </a:p>
          </p:txBody>
        </p:sp>
        <p:sp>
          <p:nvSpPr>
            <p:cNvPr id="532" name="Ellipse 531"/>
            <p:cNvSpPr/>
            <p:nvPr/>
          </p:nvSpPr>
          <p:spPr>
            <a:xfrm>
              <a:off x="4271515" y="1870072"/>
              <a:ext cx="32706" cy="32706"/>
            </a:xfrm>
            <a:prstGeom prst="ellipse">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sz="2399"/>
            </a:p>
          </p:txBody>
        </p:sp>
        <p:sp>
          <p:nvSpPr>
            <p:cNvPr id="533" name="Ellipse 532"/>
            <p:cNvSpPr/>
            <p:nvPr/>
          </p:nvSpPr>
          <p:spPr>
            <a:xfrm>
              <a:off x="3896751" y="1938776"/>
              <a:ext cx="32706" cy="32706"/>
            </a:xfrm>
            <a:prstGeom prst="ellipse">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sz="2399"/>
            </a:p>
          </p:txBody>
        </p:sp>
        <p:sp>
          <p:nvSpPr>
            <p:cNvPr id="534" name="Ellipse 533"/>
            <p:cNvSpPr/>
            <p:nvPr/>
          </p:nvSpPr>
          <p:spPr>
            <a:xfrm>
              <a:off x="4152842" y="1795116"/>
              <a:ext cx="32706" cy="32706"/>
            </a:xfrm>
            <a:prstGeom prst="ellipse">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sz="2399"/>
            </a:p>
          </p:txBody>
        </p:sp>
        <p:sp>
          <p:nvSpPr>
            <p:cNvPr id="535" name="Ellipse 534"/>
            <p:cNvSpPr/>
            <p:nvPr/>
          </p:nvSpPr>
          <p:spPr>
            <a:xfrm>
              <a:off x="3890507" y="2063694"/>
              <a:ext cx="32706" cy="32706"/>
            </a:xfrm>
            <a:prstGeom prst="ellipse">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sz="2399"/>
            </a:p>
          </p:txBody>
        </p:sp>
        <p:sp>
          <p:nvSpPr>
            <p:cNvPr id="536" name="Ellipse 535"/>
            <p:cNvSpPr/>
            <p:nvPr/>
          </p:nvSpPr>
          <p:spPr>
            <a:xfrm>
              <a:off x="4371454" y="1813858"/>
              <a:ext cx="32706" cy="32706"/>
            </a:xfrm>
            <a:prstGeom prst="ellipse">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sz="2399"/>
            </a:p>
          </p:txBody>
        </p:sp>
        <p:sp>
          <p:nvSpPr>
            <p:cNvPr id="537" name="Ellipse 536"/>
            <p:cNvSpPr/>
            <p:nvPr/>
          </p:nvSpPr>
          <p:spPr>
            <a:xfrm>
              <a:off x="4683754" y="2019973"/>
              <a:ext cx="32706" cy="32706"/>
            </a:xfrm>
            <a:prstGeom prst="ellipse">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sz="2399"/>
            </a:p>
          </p:txBody>
        </p:sp>
        <p:sp>
          <p:nvSpPr>
            <p:cNvPr id="540" name="Ellipse 539"/>
            <p:cNvSpPr/>
            <p:nvPr/>
          </p:nvSpPr>
          <p:spPr>
            <a:xfrm>
              <a:off x="3601295" y="1079521"/>
              <a:ext cx="32706" cy="32706"/>
            </a:xfrm>
            <a:prstGeom prst="ellipse">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sz="2399"/>
            </a:p>
          </p:txBody>
        </p:sp>
        <p:sp>
          <p:nvSpPr>
            <p:cNvPr id="541" name="Ellipse 540"/>
            <p:cNvSpPr/>
            <p:nvPr/>
          </p:nvSpPr>
          <p:spPr>
            <a:xfrm>
              <a:off x="3739749" y="1217975"/>
              <a:ext cx="32706" cy="32706"/>
            </a:xfrm>
            <a:prstGeom prst="ellipse">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sz="2399"/>
            </a:p>
          </p:txBody>
        </p:sp>
        <p:sp>
          <p:nvSpPr>
            <p:cNvPr id="542" name="Ellipse 541"/>
            <p:cNvSpPr/>
            <p:nvPr/>
          </p:nvSpPr>
          <p:spPr>
            <a:xfrm>
              <a:off x="3878202" y="1293970"/>
              <a:ext cx="32706" cy="32706"/>
            </a:xfrm>
            <a:prstGeom prst="ellipse">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sz="2399"/>
            </a:p>
          </p:txBody>
        </p:sp>
        <p:sp>
          <p:nvSpPr>
            <p:cNvPr id="543" name="Ellipse 542"/>
            <p:cNvSpPr/>
            <p:nvPr/>
          </p:nvSpPr>
          <p:spPr>
            <a:xfrm>
              <a:off x="3878202" y="1100341"/>
              <a:ext cx="32706" cy="32706"/>
            </a:xfrm>
            <a:prstGeom prst="ellipse">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sz="2399"/>
            </a:p>
          </p:txBody>
        </p:sp>
        <p:sp>
          <p:nvSpPr>
            <p:cNvPr id="544" name="Ellipse 543"/>
            <p:cNvSpPr/>
            <p:nvPr/>
          </p:nvSpPr>
          <p:spPr>
            <a:xfrm>
              <a:off x="3703314" y="981667"/>
              <a:ext cx="32706" cy="32706"/>
            </a:xfrm>
            <a:prstGeom prst="ellipse">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sz="2399"/>
            </a:p>
          </p:txBody>
        </p:sp>
        <p:sp>
          <p:nvSpPr>
            <p:cNvPr id="545" name="Ellipse 544"/>
            <p:cNvSpPr/>
            <p:nvPr/>
          </p:nvSpPr>
          <p:spPr>
            <a:xfrm>
              <a:off x="3778268" y="1343936"/>
              <a:ext cx="32706" cy="32706"/>
            </a:xfrm>
            <a:prstGeom prst="ellipse">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sz="2399"/>
            </a:p>
          </p:txBody>
        </p:sp>
        <p:sp>
          <p:nvSpPr>
            <p:cNvPr id="546" name="Ellipse 545"/>
            <p:cNvSpPr/>
            <p:nvPr/>
          </p:nvSpPr>
          <p:spPr>
            <a:xfrm>
              <a:off x="3509689" y="950440"/>
              <a:ext cx="32706" cy="32706"/>
            </a:xfrm>
            <a:prstGeom prst="ellipse">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sz="2399"/>
            </a:p>
          </p:txBody>
        </p:sp>
        <p:sp>
          <p:nvSpPr>
            <p:cNvPr id="547" name="Ellipse 546"/>
            <p:cNvSpPr/>
            <p:nvPr/>
          </p:nvSpPr>
          <p:spPr>
            <a:xfrm>
              <a:off x="4003122" y="1175294"/>
              <a:ext cx="32706" cy="32706"/>
            </a:xfrm>
            <a:prstGeom prst="ellipse">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sz="2399"/>
            </a:p>
          </p:txBody>
        </p:sp>
        <p:sp>
          <p:nvSpPr>
            <p:cNvPr id="548" name="Ellipse 547"/>
            <p:cNvSpPr/>
            <p:nvPr/>
          </p:nvSpPr>
          <p:spPr>
            <a:xfrm>
              <a:off x="4078075" y="1356428"/>
              <a:ext cx="32706" cy="32706"/>
            </a:xfrm>
            <a:prstGeom prst="ellipse">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sz="2399"/>
            </a:p>
          </p:txBody>
        </p:sp>
        <p:sp>
          <p:nvSpPr>
            <p:cNvPr id="549" name="Ellipse 548"/>
            <p:cNvSpPr/>
            <p:nvPr/>
          </p:nvSpPr>
          <p:spPr>
            <a:xfrm>
              <a:off x="4296687" y="962928"/>
              <a:ext cx="32706" cy="32706"/>
            </a:xfrm>
            <a:prstGeom prst="ellipse">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sz="2399"/>
            </a:p>
          </p:txBody>
        </p:sp>
        <p:sp>
          <p:nvSpPr>
            <p:cNvPr id="550" name="Ellipse 549"/>
            <p:cNvSpPr/>
            <p:nvPr/>
          </p:nvSpPr>
          <p:spPr>
            <a:xfrm>
              <a:off x="4053089" y="1031635"/>
              <a:ext cx="32706" cy="32706"/>
            </a:xfrm>
            <a:prstGeom prst="ellipse">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sz="2399"/>
            </a:p>
          </p:txBody>
        </p:sp>
        <p:sp>
          <p:nvSpPr>
            <p:cNvPr id="551" name="Ellipse 550"/>
            <p:cNvSpPr/>
            <p:nvPr/>
          </p:nvSpPr>
          <p:spPr>
            <a:xfrm>
              <a:off x="4221734" y="1175293"/>
              <a:ext cx="32706" cy="32706"/>
            </a:xfrm>
            <a:prstGeom prst="ellipse">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sz="2399"/>
            </a:p>
          </p:txBody>
        </p:sp>
        <p:sp>
          <p:nvSpPr>
            <p:cNvPr id="552" name="Ellipse 551"/>
            <p:cNvSpPr/>
            <p:nvPr/>
          </p:nvSpPr>
          <p:spPr>
            <a:xfrm>
              <a:off x="4303975" y="1270026"/>
              <a:ext cx="32706" cy="32706"/>
            </a:xfrm>
            <a:prstGeom prst="ellipse">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sz="2399"/>
            </a:p>
          </p:txBody>
        </p:sp>
        <p:sp>
          <p:nvSpPr>
            <p:cNvPr id="553" name="Ellipse 552"/>
            <p:cNvSpPr/>
            <p:nvPr/>
          </p:nvSpPr>
          <p:spPr>
            <a:xfrm>
              <a:off x="4366433" y="1113874"/>
              <a:ext cx="32706" cy="32706"/>
            </a:xfrm>
            <a:prstGeom prst="ellipse">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sz="2399"/>
            </a:p>
          </p:txBody>
        </p:sp>
        <p:sp>
          <p:nvSpPr>
            <p:cNvPr id="554" name="Ellipse 553"/>
            <p:cNvSpPr/>
            <p:nvPr/>
          </p:nvSpPr>
          <p:spPr>
            <a:xfrm>
              <a:off x="4416920" y="801572"/>
              <a:ext cx="32706" cy="32706"/>
            </a:xfrm>
            <a:prstGeom prst="ellipse">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sz="2399"/>
            </a:p>
          </p:txBody>
        </p:sp>
        <p:sp>
          <p:nvSpPr>
            <p:cNvPr id="555" name="Ellipse 554"/>
            <p:cNvSpPr/>
            <p:nvPr/>
          </p:nvSpPr>
          <p:spPr>
            <a:xfrm>
              <a:off x="4285237" y="739112"/>
              <a:ext cx="32706" cy="32706"/>
            </a:xfrm>
            <a:prstGeom prst="ellipse">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sz="2399"/>
            </a:p>
          </p:txBody>
        </p:sp>
        <p:sp>
          <p:nvSpPr>
            <p:cNvPr id="556" name="Ellipse 555"/>
            <p:cNvSpPr/>
            <p:nvPr/>
          </p:nvSpPr>
          <p:spPr>
            <a:xfrm>
              <a:off x="4147824" y="870279"/>
              <a:ext cx="32706" cy="32706"/>
            </a:xfrm>
            <a:prstGeom prst="ellipse">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sz="2399"/>
            </a:p>
          </p:txBody>
        </p:sp>
        <p:sp>
          <p:nvSpPr>
            <p:cNvPr id="557" name="Ellipse 556"/>
            <p:cNvSpPr/>
            <p:nvPr/>
          </p:nvSpPr>
          <p:spPr>
            <a:xfrm>
              <a:off x="4229023" y="570469"/>
              <a:ext cx="32706" cy="32706"/>
            </a:xfrm>
            <a:prstGeom prst="ellipse">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sz="2399"/>
            </a:p>
          </p:txBody>
        </p:sp>
        <p:sp>
          <p:nvSpPr>
            <p:cNvPr id="558" name="Ellipse 557"/>
            <p:cNvSpPr/>
            <p:nvPr/>
          </p:nvSpPr>
          <p:spPr>
            <a:xfrm>
              <a:off x="4111390" y="708922"/>
              <a:ext cx="32706" cy="32706"/>
            </a:xfrm>
            <a:prstGeom prst="ellipse">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sz="2399"/>
            </a:p>
          </p:txBody>
        </p:sp>
        <p:sp>
          <p:nvSpPr>
            <p:cNvPr id="559" name="Ellipse 558"/>
            <p:cNvSpPr/>
            <p:nvPr/>
          </p:nvSpPr>
          <p:spPr>
            <a:xfrm>
              <a:off x="3736628" y="765137"/>
              <a:ext cx="32706" cy="32706"/>
            </a:xfrm>
            <a:prstGeom prst="ellipse">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sz="2399"/>
            </a:p>
          </p:txBody>
        </p:sp>
        <p:sp>
          <p:nvSpPr>
            <p:cNvPr id="560" name="Ellipse 559"/>
            <p:cNvSpPr/>
            <p:nvPr/>
          </p:nvSpPr>
          <p:spPr>
            <a:xfrm>
              <a:off x="3967731" y="765136"/>
              <a:ext cx="32706" cy="32706"/>
            </a:xfrm>
            <a:prstGeom prst="ellipse">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sz="2399"/>
            </a:p>
          </p:txBody>
        </p:sp>
        <p:sp>
          <p:nvSpPr>
            <p:cNvPr id="561" name="Ellipse 560"/>
            <p:cNvSpPr/>
            <p:nvPr/>
          </p:nvSpPr>
          <p:spPr>
            <a:xfrm>
              <a:off x="4174368" y="470022"/>
              <a:ext cx="32706" cy="32706"/>
            </a:xfrm>
            <a:prstGeom prst="ellipse">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sz="2399"/>
            </a:p>
          </p:txBody>
        </p:sp>
        <p:sp>
          <p:nvSpPr>
            <p:cNvPr id="562" name="Ellipse 561"/>
            <p:cNvSpPr/>
            <p:nvPr/>
          </p:nvSpPr>
          <p:spPr>
            <a:xfrm>
              <a:off x="3955239" y="559021"/>
              <a:ext cx="32706" cy="32706"/>
            </a:xfrm>
            <a:prstGeom prst="ellipse">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sz="2399"/>
            </a:p>
          </p:txBody>
        </p:sp>
        <p:sp>
          <p:nvSpPr>
            <p:cNvPr id="563" name="Ellipse 562"/>
            <p:cNvSpPr/>
            <p:nvPr/>
          </p:nvSpPr>
          <p:spPr>
            <a:xfrm>
              <a:off x="3580474" y="627725"/>
              <a:ext cx="32706" cy="32706"/>
            </a:xfrm>
            <a:prstGeom prst="ellipse">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sz="2399"/>
            </a:p>
          </p:txBody>
        </p:sp>
        <p:sp>
          <p:nvSpPr>
            <p:cNvPr id="564" name="Ellipse 563"/>
            <p:cNvSpPr/>
            <p:nvPr/>
          </p:nvSpPr>
          <p:spPr>
            <a:xfrm>
              <a:off x="3836565" y="484065"/>
              <a:ext cx="32706" cy="32706"/>
            </a:xfrm>
            <a:prstGeom prst="ellipse">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sz="2399"/>
            </a:p>
          </p:txBody>
        </p:sp>
        <p:sp>
          <p:nvSpPr>
            <p:cNvPr id="565" name="Ellipse 564"/>
            <p:cNvSpPr/>
            <p:nvPr/>
          </p:nvSpPr>
          <p:spPr>
            <a:xfrm>
              <a:off x="3574230" y="752643"/>
              <a:ext cx="32706" cy="32706"/>
            </a:xfrm>
            <a:prstGeom prst="ellipse">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sz="2399"/>
            </a:p>
          </p:txBody>
        </p:sp>
        <p:sp>
          <p:nvSpPr>
            <p:cNvPr id="566" name="Ellipse 565"/>
            <p:cNvSpPr/>
            <p:nvPr/>
          </p:nvSpPr>
          <p:spPr>
            <a:xfrm>
              <a:off x="4055177" y="502807"/>
              <a:ext cx="32706" cy="32706"/>
            </a:xfrm>
            <a:prstGeom prst="ellipse">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sz="2399"/>
            </a:p>
          </p:txBody>
        </p:sp>
        <p:sp>
          <p:nvSpPr>
            <p:cNvPr id="567" name="Ellipse 566"/>
            <p:cNvSpPr/>
            <p:nvPr/>
          </p:nvSpPr>
          <p:spPr>
            <a:xfrm>
              <a:off x="4367477" y="708922"/>
              <a:ext cx="32706" cy="32706"/>
            </a:xfrm>
            <a:prstGeom prst="ellipse">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sz="2399"/>
            </a:p>
          </p:txBody>
        </p:sp>
      </p:grpSp>
      <p:grpSp>
        <p:nvGrpSpPr>
          <p:cNvPr id="19" name="Gruppieren 18"/>
          <p:cNvGrpSpPr/>
          <p:nvPr/>
        </p:nvGrpSpPr>
        <p:grpSpPr>
          <a:xfrm>
            <a:off x="3724086" y="945821"/>
            <a:ext cx="2101589" cy="3015975"/>
            <a:chOff x="2793064" y="709365"/>
            <a:chExt cx="1576192" cy="2261981"/>
          </a:xfrm>
        </p:grpSpPr>
        <p:sp>
          <p:nvSpPr>
            <p:cNvPr id="2" name="Stern mit 5 Zacken 1"/>
            <p:cNvSpPr/>
            <p:nvPr/>
          </p:nvSpPr>
          <p:spPr>
            <a:xfrm>
              <a:off x="4121626" y="2856876"/>
              <a:ext cx="114470" cy="114470"/>
            </a:xfrm>
            <a:prstGeom prst="star5">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sz="2399"/>
            </a:p>
          </p:txBody>
        </p:sp>
        <p:sp>
          <p:nvSpPr>
            <p:cNvPr id="388" name="Stern mit 5 Zacken 387"/>
            <p:cNvSpPr/>
            <p:nvPr/>
          </p:nvSpPr>
          <p:spPr>
            <a:xfrm>
              <a:off x="2793064" y="2726834"/>
              <a:ext cx="114470" cy="114470"/>
            </a:xfrm>
            <a:prstGeom prst="star5">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sz="2399"/>
            </a:p>
          </p:txBody>
        </p:sp>
        <p:sp>
          <p:nvSpPr>
            <p:cNvPr id="418" name="Stern mit 5 Zacken 417"/>
            <p:cNvSpPr/>
            <p:nvPr/>
          </p:nvSpPr>
          <p:spPr>
            <a:xfrm>
              <a:off x="3509088" y="2273189"/>
              <a:ext cx="114470" cy="114470"/>
            </a:xfrm>
            <a:prstGeom prst="star5">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sz="2399"/>
            </a:p>
          </p:txBody>
        </p:sp>
        <p:sp>
          <p:nvSpPr>
            <p:cNvPr id="448" name="Stern mit 5 Zacken 447"/>
            <p:cNvSpPr/>
            <p:nvPr/>
          </p:nvSpPr>
          <p:spPr>
            <a:xfrm>
              <a:off x="3788756" y="1671706"/>
              <a:ext cx="114470" cy="114470"/>
            </a:xfrm>
            <a:prstGeom prst="star5">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sz="2399"/>
            </a:p>
          </p:txBody>
        </p:sp>
        <p:sp>
          <p:nvSpPr>
            <p:cNvPr id="478" name="Stern mit 5 Zacken 477"/>
            <p:cNvSpPr/>
            <p:nvPr/>
          </p:nvSpPr>
          <p:spPr>
            <a:xfrm>
              <a:off x="3177203" y="1219305"/>
              <a:ext cx="114470" cy="114470"/>
            </a:xfrm>
            <a:prstGeom prst="star5">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sz="2399"/>
            </a:p>
          </p:txBody>
        </p:sp>
        <p:sp>
          <p:nvSpPr>
            <p:cNvPr id="508" name="Stern mit 5 Zacken 507"/>
            <p:cNvSpPr/>
            <p:nvPr/>
          </p:nvSpPr>
          <p:spPr>
            <a:xfrm>
              <a:off x="2914234" y="709365"/>
              <a:ext cx="114470" cy="114470"/>
            </a:xfrm>
            <a:prstGeom prst="star5">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sz="2399"/>
            </a:p>
          </p:txBody>
        </p:sp>
        <p:sp>
          <p:nvSpPr>
            <p:cNvPr id="538" name="Stern mit 5 Zacken 537"/>
            <p:cNvSpPr/>
            <p:nvPr/>
          </p:nvSpPr>
          <p:spPr>
            <a:xfrm>
              <a:off x="4254786" y="2158810"/>
              <a:ext cx="114470" cy="114470"/>
            </a:xfrm>
            <a:prstGeom prst="star5">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sz="2399"/>
            </a:p>
          </p:txBody>
        </p:sp>
        <p:sp>
          <p:nvSpPr>
            <p:cNvPr id="568" name="Stern mit 5 Zacken 567"/>
            <p:cNvSpPr/>
            <p:nvPr/>
          </p:nvSpPr>
          <p:spPr>
            <a:xfrm>
              <a:off x="3938510" y="847758"/>
              <a:ext cx="114470" cy="114470"/>
            </a:xfrm>
            <a:prstGeom prst="star5">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sz="2399"/>
            </a:p>
          </p:txBody>
        </p:sp>
      </p:grpSp>
      <p:cxnSp>
        <p:nvCxnSpPr>
          <p:cNvPr id="569" name="Gerade Verbindung mit Pfeil 568"/>
          <p:cNvCxnSpPr/>
          <p:nvPr/>
        </p:nvCxnSpPr>
        <p:spPr>
          <a:xfrm flipH="1" flipV="1">
            <a:off x="780263" y="284803"/>
            <a:ext cx="15263" cy="553371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570" name="Gerade Verbindung mit Pfeil 569"/>
          <p:cNvCxnSpPr/>
          <p:nvPr/>
        </p:nvCxnSpPr>
        <p:spPr>
          <a:xfrm>
            <a:off x="780263" y="5812933"/>
            <a:ext cx="5677895"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573" name="Textfeld 572"/>
          <p:cNvSpPr txBox="1"/>
          <p:nvPr/>
        </p:nvSpPr>
        <p:spPr>
          <a:xfrm>
            <a:off x="2657928" y="5694275"/>
            <a:ext cx="2015744" cy="486352"/>
          </a:xfrm>
          <a:prstGeom prst="rect">
            <a:avLst/>
          </a:prstGeom>
          <a:noFill/>
        </p:spPr>
        <p:txBody>
          <a:bodyPr wrap="square" rtlCol="0">
            <a:spAutoFit/>
          </a:bodyPr>
          <a:lstStyle/>
          <a:p>
            <a:pPr>
              <a:lnSpc>
                <a:spcPct val="150000"/>
              </a:lnSpc>
            </a:pPr>
            <a:r>
              <a:rPr lang="de-DE" sz="1939" dirty="0">
                <a:latin typeface="Times New Roman" panose="02020603050405020304" pitchFamily="18" charset="0"/>
                <a:cs typeface="Times New Roman" panose="02020603050405020304" pitchFamily="18" charset="0"/>
              </a:rPr>
              <a:t>Input Parameter 1</a:t>
            </a:r>
          </a:p>
        </p:txBody>
      </p:sp>
      <p:sp>
        <p:nvSpPr>
          <p:cNvPr id="578" name="Textfeld 577"/>
          <p:cNvSpPr txBox="1"/>
          <p:nvPr/>
        </p:nvSpPr>
        <p:spPr>
          <a:xfrm rot="16200000">
            <a:off x="-485184" y="2912476"/>
            <a:ext cx="2015744" cy="486352"/>
          </a:xfrm>
          <a:prstGeom prst="rect">
            <a:avLst/>
          </a:prstGeom>
          <a:noFill/>
        </p:spPr>
        <p:txBody>
          <a:bodyPr wrap="square" rtlCol="0">
            <a:spAutoFit/>
          </a:bodyPr>
          <a:lstStyle/>
          <a:p>
            <a:pPr>
              <a:lnSpc>
                <a:spcPct val="150000"/>
              </a:lnSpc>
            </a:pPr>
            <a:r>
              <a:rPr lang="de-DE" sz="1939" dirty="0">
                <a:latin typeface="Times New Roman" panose="02020603050405020304" pitchFamily="18" charset="0"/>
                <a:cs typeface="Times New Roman" panose="02020603050405020304" pitchFamily="18" charset="0"/>
              </a:rPr>
              <a:t>Input Parameter 2</a:t>
            </a:r>
          </a:p>
        </p:txBody>
      </p:sp>
      <p:sp>
        <p:nvSpPr>
          <p:cNvPr id="814" name="Textfeld 813"/>
          <p:cNvSpPr txBox="1"/>
          <p:nvPr/>
        </p:nvSpPr>
        <p:spPr>
          <a:xfrm>
            <a:off x="8396051" y="4636529"/>
            <a:ext cx="1438571" cy="584775"/>
          </a:xfrm>
          <a:prstGeom prst="rect">
            <a:avLst/>
          </a:prstGeom>
          <a:noFill/>
        </p:spPr>
        <p:txBody>
          <a:bodyPr wrap="square" rtlCol="0">
            <a:spAutoFit/>
          </a:bodyPr>
          <a:lstStyle/>
          <a:p>
            <a:pPr defTabSz="544720"/>
            <a:r>
              <a:rPr lang="el-GR" sz="3200" dirty="0">
                <a:solidFill>
                  <a:prstClr val="black"/>
                </a:solidFill>
                <a:latin typeface="Times New Roman" panose="02020603050405020304" pitchFamily="18" charset="0"/>
                <a:cs typeface="Times New Roman" panose="02020603050405020304" pitchFamily="18" charset="0"/>
              </a:rPr>
              <a:t>ε</a:t>
            </a:r>
            <a:r>
              <a:rPr lang="de-DE" sz="1600" dirty="0">
                <a:solidFill>
                  <a:prstClr val="black"/>
                </a:solidFill>
                <a:latin typeface="Times New Roman" panose="02020603050405020304" pitchFamily="18" charset="0"/>
                <a:cs typeface="Times New Roman" panose="02020603050405020304" pitchFamily="18" charset="0"/>
              </a:rPr>
              <a:t>min </a:t>
            </a:r>
            <a:r>
              <a:rPr lang="de-DE" sz="3200" dirty="0">
                <a:solidFill>
                  <a:prstClr val="black"/>
                </a:solidFill>
                <a:latin typeface="Times New Roman" panose="02020603050405020304" pitchFamily="18" charset="0"/>
                <a:cs typeface="Times New Roman" panose="02020603050405020304" pitchFamily="18" charset="0"/>
              </a:rPr>
              <a:t>= r</a:t>
            </a:r>
          </a:p>
        </p:txBody>
      </p:sp>
      <p:grpSp>
        <p:nvGrpSpPr>
          <p:cNvPr id="23" name="Gruppieren 22"/>
          <p:cNvGrpSpPr/>
          <p:nvPr/>
        </p:nvGrpSpPr>
        <p:grpSpPr>
          <a:xfrm>
            <a:off x="8379104" y="652444"/>
            <a:ext cx="1472464" cy="1023338"/>
            <a:chOff x="5382177" y="465978"/>
            <a:chExt cx="1104348" cy="767504"/>
          </a:xfrm>
        </p:grpSpPr>
        <p:sp>
          <p:nvSpPr>
            <p:cNvPr id="572" name="Stern mit 5 Zacken 571"/>
            <p:cNvSpPr/>
            <p:nvPr/>
          </p:nvSpPr>
          <p:spPr>
            <a:xfrm>
              <a:off x="5382177" y="1025158"/>
              <a:ext cx="114470" cy="114470"/>
            </a:xfrm>
            <a:prstGeom prst="star5">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sz="2399"/>
            </a:p>
          </p:txBody>
        </p:sp>
        <p:sp>
          <p:nvSpPr>
            <p:cNvPr id="575" name="Stern mit 5 Zacken 574"/>
            <p:cNvSpPr/>
            <p:nvPr/>
          </p:nvSpPr>
          <p:spPr>
            <a:xfrm>
              <a:off x="5382177" y="650596"/>
              <a:ext cx="114470" cy="114470"/>
            </a:xfrm>
            <a:prstGeom prst="star5">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473" tIns="27237" rIns="54473" bIns="27237" numCol="1" spcCol="0" rtlCol="0" fromWordArt="0" anchor="ctr" anchorCtr="0" forceAA="0" compatLnSpc="1">
              <a:prstTxWarp prst="textNoShape">
                <a:avLst/>
              </a:prstTxWarp>
              <a:noAutofit/>
            </a:bodyPr>
            <a:lstStyle/>
            <a:p>
              <a:pPr algn="ctr" defTabSz="544720"/>
              <a:endParaRPr lang="de-DE" sz="1072">
                <a:solidFill>
                  <a:prstClr val="white"/>
                </a:solidFill>
                <a:latin typeface="Calibri" panose="020F0502020204030204"/>
              </a:endParaRPr>
            </a:p>
          </p:txBody>
        </p:sp>
        <p:sp>
          <p:nvSpPr>
            <p:cNvPr id="579" name="Textfeld 578"/>
            <p:cNvSpPr txBox="1"/>
            <p:nvPr/>
          </p:nvSpPr>
          <p:spPr>
            <a:xfrm>
              <a:off x="5614221" y="465978"/>
              <a:ext cx="872304" cy="394339"/>
            </a:xfrm>
            <a:prstGeom prst="rect">
              <a:avLst/>
            </a:prstGeom>
            <a:noFill/>
          </p:spPr>
          <p:txBody>
            <a:bodyPr wrap="square" rtlCol="0">
              <a:spAutoFit/>
            </a:bodyPr>
            <a:lstStyle/>
            <a:p>
              <a:pPr>
                <a:lnSpc>
                  <a:spcPct val="150000"/>
                </a:lnSpc>
              </a:pPr>
              <a:r>
                <a:rPr lang="de-DE" sz="2133" dirty="0">
                  <a:latin typeface="Times New Roman" panose="02020603050405020304" pitchFamily="18" charset="0"/>
                  <a:cs typeface="Times New Roman" panose="02020603050405020304" pitchFamily="18" charset="0"/>
                </a:rPr>
                <a:t>Class 1</a:t>
              </a:r>
            </a:p>
          </p:txBody>
        </p:sp>
        <p:sp>
          <p:nvSpPr>
            <p:cNvPr id="580" name="Textfeld 579"/>
            <p:cNvSpPr txBox="1"/>
            <p:nvPr/>
          </p:nvSpPr>
          <p:spPr>
            <a:xfrm>
              <a:off x="5614221" y="839143"/>
              <a:ext cx="872304" cy="394339"/>
            </a:xfrm>
            <a:prstGeom prst="rect">
              <a:avLst/>
            </a:prstGeom>
            <a:noFill/>
          </p:spPr>
          <p:txBody>
            <a:bodyPr wrap="square" rtlCol="0">
              <a:spAutoFit/>
            </a:bodyPr>
            <a:lstStyle/>
            <a:p>
              <a:pPr>
                <a:lnSpc>
                  <a:spcPct val="150000"/>
                </a:lnSpc>
              </a:pPr>
              <a:r>
                <a:rPr lang="de-DE" sz="2133" dirty="0">
                  <a:latin typeface="Times New Roman" panose="02020603050405020304" pitchFamily="18" charset="0"/>
                  <a:cs typeface="Times New Roman" panose="02020603050405020304" pitchFamily="18" charset="0"/>
                </a:rPr>
                <a:t>Class 2</a:t>
              </a:r>
            </a:p>
          </p:txBody>
        </p:sp>
      </p:grpSp>
      <p:sp>
        <p:nvSpPr>
          <p:cNvPr id="586" name="Textfeld 585"/>
          <p:cNvSpPr txBox="1"/>
          <p:nvPr/>
        </p:nvSpPr>
        <p:spPr>
          <a:xfrm>
            <a:off x="7035768" y="2639589"/>
            <a:ext cx="5032305" cy="1018164"/>
          </a:xfrm>
          <a:prstGeom prst="rect">
            <a:avLst/>
          </a:prstGeom>
          <a:noFill/>
        </p:spPr>
        <p:txBody>
          <a:bodyPr wrap="square" rtlCol="0">
            <a:spAutoFit/>
          </a:bodyPr>
          <a:lstStyle/>
          <a:p>
            <a:pPr>
              <a:lnSpc>
                <a:spcPct val="150000"/>
              </a:lnSpc>
            </a:pPr>
            <a:r>
              <a:rPr lang="de-DE" sz="2133" dirty="0">
                <a:latin typeface="Times New Roman" panose="02020603050405020304" pitchFamily="18" charset="0"/>
                <a:cs typeface="Times New Roman" panose="02020603050405020304" pitchFamily="18" charset="0"/>
              </a:rPr>
              <a:t>[Yang et al.: „</a:t>
            </a:r>
            <a:r>
              <a:rPr lang="en-US" sz="2133" dirty="0">
                <a:latin typeface="Times New Roman" panose="02020603050405020304" pitchFamily="18" charset="0"/>
                <a:cs typeface="Times New Roman" panose="02020603050405020304" pitchFamily="18" charset="0"/>
              </a:rPr>
              <a:t>A Closer Look at Accuracy vs. Robustness”, 2020]</a:t>
            </a:r>
            <a:endParaRPr lang="de-DE" sz="2133" dirty="0">
              <a:latin typeface="Times New Roman" panose="02020603050405020304" pitchFamily="18" charset="0"/>
              <a:cs typeface="Times New Roman" panose="02020603050405020304" pitchFamily="18" charset="0"/>
            </a:endParaRPr>
          </a:p>
        </p:txBody>
      </p:sp>
      <p:sp>
        <p:nvSpPr>
          <p:cNvPr id="587" name="Foliennummernplatzhalter 5"/>
          <p:cNvSpPr>
            <a:spLocks noGrp="1"/>
          </p:cNvSpPr>
          <p:nvPr>
            <p:ph type="sldNum" sz="quarter" idx="12"/>
          </p:nvPr>
        </p:nvSpPr>
        <p:spPr>
          <a:xfrm>
            <a:off x="316800" y="6408000"/>
            <a:ext cx="537600" cy="365125"/>
          </a:xfrm>
        </p:spPr>
        <p:txBody>
          <a:bodyPr/>
          <a:lstStyle/>
          <a:p>
            <a:fld id="{0EC98677-B2D0-CE4F-80A5-D755685D849F}" type="slidenum">
              <a:rPr lang="de-DE" sz="1467"/>
              <a:pPr/>
              <a:t>61</a:t>
            </a:fld>
            <a:endParaRPr lang="de-DE" sz="1467" dirty="0"/>
          </a:p>
        </p:txBody>
      </p:sp>
      <p:sp>
        <p:nvSpPr>
          <p:cNvPr id="588" name="Fußzeilenplatzhalter 4"/>
          <p:cNvSpPr>
            <a:spLocks noGrp="1"/>
          </p:cNvSpPr>
          <p:nvPr>
            <p:ph type="ftr" sz="quarter" idx="11"/>
          </p:nvPr>
        </p:nvSpPr>
        <p:spPr>
          <a:xfrm>
            <a:off x="2544000" y="6401298"/>
            <a:ext cx="6264000" cy="365125"/>
          </a:xfrm>
        </p:spPr>
        <p:txBody>
          <a:bodyPr/>
          <a:lstStyle/>
          <a:p>
            <a:r>
              <a:rPr lang="de-DE" sz="1467" dirty="0"/>
              <a:t>Class Separation </a:t>
            </a:r>
            <a:r>
              <a:rPr lang="de-DE" sz="1467" dirty="0" err="1"/>
              <a:t>Distance</a:t>
            </a:r>
            <a:r>
              <a:rPr lang="de-DE" sz="1467" dirty="0"/>
              <a:t> </a:t>
            </a:r>
            <a:r>
              <a:rPr lang="de-DE" sz="1467" dirty="0" err="1"/>
              <a:t>for</a:t>
            </a:r>
            <a:r>
              <a:rPr lang="de-DE" sz="1467" dirty="0"/>
              <a:t> </a:t>
            </a:r>
            <a:r>
              <a:rPr lang="de-DE" sz="1467" dirty="0" err="1"/>
              <a:t>Robustness</a:t>
            </a:r>
            <a:r>
              <a:rPr lang="de-DE" sz="1467" dirty="0"/>
              <a:t> Evaluation </a:t>
            </a:r>
            <a:r>
              <a:rPr lang="de-DE" sz="1467" dirty="0" err="1"/>
              <a:t>of</a:t>
            </a:r>
            <a:r>
              <a:rPr lang="de-DE" sz="1467" dirty="0"/>
              <a:t> </a:t>
            </a:r>
            <a:r>
              <a:rPr lang="de-DE" sz="1467" dirty="0" err="1"/>
              <a:t>Classifiers</a:t>
            </a:r>
            <a:endParaRPr lang="de-DE" sz="1467" dirty="0"/>
          </a:p>
        </p:txBody>
      </p:sp>
      <p:pic>
        <p:nvPicPr>
          <p:cNvPr id="571" name="Grafik 570">
            <a:extLst>
              <a:ext uri="{FF2B5EF4-FFF2-40B4-BE49-F238E27FC236}">
                <a16:creationId xmlns:a16="http://schemas.microsoft.com/office/drawing/2014/main" id="{F3F25450-3FC4-45C1-8337-5451717DD555}"/>
              </a:ext>
            </a:extLst>
          </p:cNvPr>
          <p:cNvPicPr>
            <a:picLocks noChangeAspect="1"/>
          </p:cNvPicPr>
          <p:nvPr/>
        </p:nvPicPr>
        <p:blipFill>
          <a:blip r:embed="rId2"/>
          <a:stretch>
            <a:fillRect/>
          </a:stretch>
        </p:blipFill>
        <p:spPr>
          <a:xfrm>
            <a:off x="9425369" y="6408000"/>
            <a:ext cx="725199" cy="400110"/>
          </a:xfrm>
          <a:prstGeom prst="rect">
            <a:avLst/>
          </a:prstGeom>
        </p:spPr>
      </p:pic>
    </p:spTree>
    <p:extLst>
      <p:ext uri="{BB962C8B-B14F-4D97-AF65-F5344CB8AC3E}">
        <p14:creationId xmlns:p14="http://schemas.microsoft.com/office/powerpoint/2010/main" val="1509026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71" name="Gruppieren 570"/>
          <p:cNvGrpSpPr/>
          <p:nvPr/>
        </p:nvGrpSpPr>
        <p:grpSpPr>
          <a:xfrm>
            <a:off x="2732648" y="409610"/>
            <a:ext cx="2544325" cy="4997460"/>
            <a:chOff x="2314378" y="189186"/>
            <a:chExt cx="2100460" cy="4125639"/>
          </a:xfrm>
        </p:grpSpPr>
        <p:sp>
          <p:nvSpPr>
            <p:cNvPr id="574" name="Freihandform 573"/>
            <p:cNvSpPr/>
            <p:nvPr/>
          </p:nvSpPr>
          <p:spPr>
            <a:xfrm>
              <a:off x="3593306" y="3414713"/>
              <a:ext cx="821532" cy="900112"/>
            </a:xfrm>
            <a:custGeom>
              <a:avLst/>
              <a:gdLst>
                <a:gd name="connsiteX0" fmla="*/ 0 w 821532"/>
                <a:gd name="connsiteY0" fmla="*/ 50006 h 900112"/>
                <a:gd name="connsiteX1" fmla="*/ 150019 w 821532"/>
                <a:gd name="connsiteY1" fmla="*/ 0 h 900112"/>
                <a:gd name="connsiteX2" fmla="*/ 342900 w 821532"/>
                <a:gd name="connsiteY2" fmla="*/ 0 h 900112"/>
                <a:gd name="connsiteX3" fmla="*/ 557213 w 821532"/>
                <a:gd name="connsiteY3" fmla="*/ 85725 h 900112"/>
                <a:gd name="connsiteX4" fmla="*/ 714375 w 821532"/>
                <a:gd name="connsiteY4" fmla="*/ 207168 h 900112"/>
                <a:gd name="connsiteX5" fmla="*/ 800100 w 821532"/>
                <a:gd name="connsiteY5" fmla="*/ 371475 h 900112"/>
                <a:gd name="connsiteX6" fmla="*/ 821532 w 821532"/>
                <a:gd name="connsiteY6" fmla="*/ 528637 h 900112"/>
                <a:gd name="connsiteX7" fmla="*/ 821532 w 821532"/>
                <a:gd name="connsiteY7" fmla="*/ 700087 h 900112"/>
                <a:gd name="connsiteX8" fmla="*/ 778669 w 821532"/>
                <a:gd name="connsiteY8" fmla="*/ 792956 h 900112"/>
                <a:gd name="connsiteX9" fmla="*/ 735807 w 821532"/>
                <a:gd name="connsiteY9" fmla="*/ 900112 h 900112"/>
                <a:gd name="connsiteX10" fmla="*/ 542925 w 821532"/>
                <a:gd name="connsiteY10" fmla="*/ 592931 h 900112"/>
                <a:gd name="connsiteX11" fmla="*/ 357188 w 821532"/>
                <a:gd name="connsiteY11" fmla="*/ 350043 h 900112"/>
                <a:gd name="connsiteX12" fmla="*/ 228600 w 821532"/>
                <a:gd name="connsiteY12" fmla="*/ 228600 h 900112"/>
                <a:gd name="connsiteX13" fmla="*/ 0 w 821532"/>
                <a:gd name="connsiteY13" fmla="*/ 50006 h 900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21532" h="900112">
                  <a:moveTo>
                    <a:pt x="0" y="50006"/>
                  </a:moveTo>
                  <a:lnTo>
                    <a:pt x="150019" y="0"/>
                  </a:lnTo>
                  <a:lnTo>
                    <a:pt x="342900" y="0"/>
                  </a:lnTo>
                  <a:lnTo>
                    <a:pt x="557213" y="85725"/>
                  </a:lnTo>
                  <a:lnTo>
                    <a:pt x="714375" y="207168"/>
                  </a:lnTo>
                  <a:lnTo>
                    <a:pt x="800100" y="371475"/>
                  </a:lnTo>
                  <a:lnTo>
                    <a:pt x="821532" y="528637"/>
                  </a:lnTo>
                  <a:lnTo>
                    <a:pt x="821532" y="700087"/>
                  </a:lnTo>
                  <a:lnTo>
                    <a:pt x="778669" y="792956"/>
                  </a:lnTo>
                  <a:lnTo>
                    <a:pt x="735807" y="900112"/>
                  </a:lnTo>
                  <a:lnTo>
                    <a:pt x="542925" y="592931"/>
                  </a:lnTo>
                  <a:lnTo>
                    <a:pt x="357188" y="350043"/>
                  </a:lnTo>
                  <a:lnTo>
                    <a:pt x="228600" y="228600"/>
                  </a:lnTo>
                  <a:lnTo>
                    <a:pt x="0" y="50006"/>
                  </a:lnTo>
                  <a:close/>
                </a:path>
              </a:pathLst>
            </a:custGeom>
            <a:pattFill prst="wdUpDiag">
              <a:fgClr>
                <a:srgbClr val="110B8D"/>
              </a:fgClr>
              <a:bgClr>
                <a:schemeClr val="bg1"/>
              </a:bgClr>
            </a:pattFill>
            <a:ln w="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576" name="Freihandform 575"/>
            <p:cNvSpPr/>
            <p:nvPr/>
          </p:nvSpPr>
          <p:spPr>
            <a:xfrm>
              <a:off x="2628900" y="2757488"/>
              <a:ext cx="871538" cy="714375"/>
            </a:xfrm>
            <a:custGeom>
              <a:avLst/>
              <a:gdLst>
                <a:gd name="connsiteX0" fmla="*/ 14288 w 871538"/>
                <a:gd name="connsiteY0" fmla="*/ 0 h 714375"/>
                <a:gd name="connsiteX1" fmla="*/ 0 w 871538"/>
                <a:gd name="connsiteY1" fmla="*/ 185737 h 714375"/>
                <a:gd name="connsiteX2" fmla="*/ 57150 w 871538"/>
                <a:gd name="connsiteY2" fmla="*/ 392906 h 714375"/>
                <a:gd name="connsiteX3" fmla="*/ 221456 w 871538"/>
                <a:gd name="connsiteY3" fmla="*/ 600075 h 714375"/>
                <a:gd name="connsiteX4" fmla="*/ 392906 w 871538"/>
                <a:gd name="connsiteY4" fmla="*/ 692943 h 714375"/>
                <a:gd name="connsiteX5" fmla="*/ 571500 w 871538"/>
                <a:gd name="connsiteY5" fmla="*/ 714375 h 714375"/>
                <a:gd name="connsiteX6" fmla="*/ 735806 w 871538"/>
                <a:gd name="connsiteY6" fmla="*/ 692943 h 714375"/>
                <a:gd name="connsiteX7" fmla="*/ 871538 w 871538"/>
                <a:gd name="connsiteY7" fmla="*/ 635793 h 714375"/>
                <a:gd name="connsiteX8" fmla="*/ 514350 w 871538"/>
                <a:gd name="connsiteY8" fmla="*/ 371475 h 714375"/>
                <a:gd name="connsiteX9" fmla="*/ 228600 w 871538"/>
                <a:gd name="connsiteY9" fmla="*/ 192881 h 714375"/>
                <a:gd name="connsiteX10" fmla="*/ 235744 w 871538"/>
                <a:gd name="connsiteY10" fmla="*/ 214312 h 714375"/>
                <a:gd name="connsiteX11" fmla="*/ 250031 w 871538"/>
                <a:gd name="connsiteY11" fmla="*/ 200025 h 714375"/>
                <a:gd name="connsiteX12" fmla="*/ 14288 w 871538"/>
                <a:gd name="connsiteY12" fmla="*/ 0 h 714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71538" h="714375">
                  <a:moveTo>
                    <a:pt x="14288" y="0"/>
                  </a:moveTo>
                  <a:lnTo>
                    <a:pt x="0" y="185737"/>
                  </a:lnTo>
                  <a:lnTo>
                    <a:pt x="57150" y="392906"/>
                  </a:lnTo>
                  <a:lnTo>
                    <a:pt x="221456" y="600075"/>
                  </a:lnTo>
                  <a:lnTo>
                    <a:pt x="392906" y="692943"/>
                  </a:lnTo>
                  <a:lnTo>
                    <a:pt x="571500" y="714375"/>
                  </a:lnTo>
                  <a:lnTo>
                    <a:pt x="735806" y="692943"/>
                  </a:lnTo>
                  <a:lnTo>
                    <a:pt x="871538" y="635793"/>
                  </a:lnTo>
                  <a:lnTo>
                    <a:pt x="514350" y="371475"/>
                  </a:lnTo>
                  <a:lnTo>
                    <a:pt x="228600" y="192881"/>
                  </a:lnTo>
                  <a:lnTo>
                    <a:pt x="235744" y="214312"/>
                  </a:lnTo>
                  <a:lnTo>
                    <a:pt x="250031" y="200025"/>
                  </a:lnTo>
                  <a:lnTo>
                    <a:pt x="14288" y="0"/>
                  </a:lnTo>
                  <a:close/>
                </a:path>
              </a:pathLst>
            </a:custGeom>
            <a:pattFill prst="wdUpDiag">
              <a:fgClr>
                <a:srgbClr val="110B8D"/>
              </a:fgClr>
              <a:bgClr>
                <a:schemeClr val="bg1"/>
              </a:bgClr>
            </a:pattFill>
            <a:ln w="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577" name="Freihandform 576"/>
            <p:cNvSpPr/>
            <p:nvPr/>
          </p:nvSpPr>
          <p:spPr>
            <a:xfrm>
              <a:off x="2314378" y="189186"/>
              <a:ext cx="523415" cy="2453115"/>
            </a:xfrm>
            <a:custGeom>
              <a:avLst/>
              <a:gdLst>
                <a:gd name="connsiteX0" fmla="*/ 0 w 523415"/>
                <a:gd name="connsiteY0" fmla="*/ 0 h 2453115"/>
                <a:gd name="connsiteX1" fmla="*/ 69368 w 523415"/>
                <a:gd name="connsiteY1" fmla="*/ 1065749 h 2453115"/>
                <a:gd name="connsiteX2" fmla="*/ 63062 w 523415"/>
                <a:gd name="connsiteY2" fmla="*/ 1664839 h 2453115"/>
                <a:gd name="connsiteX3" fmla="*/ 50450 w 523415"/>
                <a:gd name="connsiteY3" fmla="*/ 1872944 h 2453115"/>
                <a:gd name="connsiteX4" fmla="*/ 75674 w 523415"/>
                <a:gd name="connsiteY4" fmla="*/ 2099967 h 2453115"/>
                <a:gd name="connsiteX5" fmla="*/ 233330 w 523415"/>
                <a:gd name="connsiteY5" fmla="*/ 2453115 h 2453115"/>
                <a:gd name="connsiteX6" fmla="*/ 309004 w 523415"/>
                <a:gd name="connsiteY6" fmla="*/ 2251316 h 2453115"/>
                <a:gd name="connsiteX7" fmla="*/ 302698 w 523415"/>
                <a:gd name="connsiteY7" fmla="*/ 2043211 h 2453115"/>
                <a:gd name="connsiteX8" fmla="*/ 460353 w 523415"/>
                <a:gd name="connsiteY8" fmla="*/ 1860331 h 2453115"/>
                <a:gd name="connsiteX9" fmla="*/ 523415 w 523415"/>
                <a:gd name="connsiteY9" fmla="*/ 1671145 h 2453115"/>
                <a:gd name="connsiteX10" fmla="*/ 523415 w 523415"/>
                <a:gd name="connsiteY10" fmla="*/ 1500877 h 2453115"/>
                <a:gd name="connsiteX11" fmla="*/ 460353 w 523415"/>
                <a:gd name="connsiteY11" fmla="*/ 1317997 h 2453115"/>
                <a:gd name="connsiteX12" fmla="*/ 340535 w 523415"/>
                <a:gd name="connsiteY12" fmla="*/ 1147730 h 2453115"/>
                <a:gd name="connsiteX13" fmla="*/ 214411 w 523415"/>
                <a:gd name="connsiteY13" fmla="*/ 1059443 h 2453115"/>
                <a:gd name="connsiteX14" fmla="*/ 145043 w 523415"/>
                <a:gd name="connsiteY14" fmla="*/ 1027912 h 2453115"/>
                <a:gd name="connsiteX15" fmla="*/ 321616 w 523415"/>
                <a:gd name="connsiteY15" fmla="*/ 870257 h 2453115"/>
                <a:gd name="connsiteX16" fmla="*/ 409903 w 523415"/>
                <a:gd name="connsiteY16" fmla="*/ 662152 h 2453115"/>
                <a:gd name="connsiteX17" fmla="*/ 409903 w 523415"/>
                <a:gd name="connsiteY17" fmla="*/ 498191 h 2453115"/>
                <a:gd name="connsiteX18" fmla="*/ 372066 w 523415"/>
                <a:gd name="connsiteY18" fmla="*/ 327923 h 2453115"/>
                <a:gd name="connsiteX19" fmla="*/ 296392 w 523415"/>
                <a:gd name="connsiteY19" fmla="*/ 201799 h 2453115"/>
                <a:gd name="connsiteX20" fmla="*/ 233330 w 523415"/>
                <a:gd name="connsiteY20" fmla="*/ 132431 h 2453115"/>
                <a:gd name="connsiteX21" fmla="*/ 107205 w 523415"/>
                <a:gd name="connsiteY21" fmla="*/ 37837 h 2453115"/>
                <a:gd name="connsiteX22" fmla="*/ 0 w 523415"/>
                <a:gd name="connsiteY22" fmla="*/ 0 h 2453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3415" h="2453115">
                  <a:moveTo>
                    <a:pt x="0" y="0"/>
                  </a:moveTo>
                  <a:lnTo>
                    <a:pt x="69368" y="1065749"/>
                  </a:lnTo>
                  <a:lnTo>
                    <a:pt x="63062" y="1664839"/>
                  </a:lnTo>
                  <a:lnTo>
                    <a:pt x="50450" y="1872944"/>
                  </a:lnTo>
                  <a:lnTo>
                    <a:pt x="75674" y="2099967"/>
                  </a:lnTo>
                  <a:lnTo>
                    <a:pt x="233330" y="2453115"/>
                  </a:lnTo>
                  <a:lnTo>
                    <a:pt x="309004" y="2251316"/>
                  </a:lnTo>
                  <a:lnTo>
                    <a:pt x="302698" y="2043211"/>
                  </a:lnTo>
                  <a:lnTo>
                    <a:pt x="460353" y="1860331"/>
                  </a:lnTo>
                  <a:lnTo>
                    <a:pt x="523415" y="1671145"/>
                  </a:lnTo>
                  <a:lnTo>
                    <a:pt x="523415" y="1500877"/>
                  </a:lnTo>
                  <a:lnTo>
                    <a:pt x="460353" y="1317997"/>
                  </a:lnTo>
                  <a:lnTo>
                    <a:pt x="340535" y="1147730"/>
                  </a:lnTo>
                  <a:lnTo>
                    <a:pt x="214411" y="1059443"/>
                  </a:lnTo>
                  <a:lnTo>
                    <a:pt x="145043" y="1027912"/>
                  </a:lnTo>
                  <a:lnTo>
                    <a:pt x="321616" y="870257"/>
                  </a:lnTo>
                  <a:lnTo>
                    <a:pt x="409903" y="662152"/>
                  </a:lnTo>
                  <a:lnTo>
                    <a:pt x="409903" y="498191"/>
                  </a:lnTo>
                  <a:lnTo>
                    <a:pt x="372066" y="327923"/>
                  </a:lnTo>
                  <a:lnTo>
                    <a:pt x="296392" y="201799"/>
                  </a:lnTo>
                  <a:lnTo>
                    <a:pt x="233330" y="132431"/>
                  </a:lnTo>
                  <a:lnTo>
                    <a:pt x="107205" y="37837"/>
                  </a:lnTo>
                  <a:lnTo>
                    <a:pt x="0" y="0"/>
                  </a:lnTo>
                  <a:close/>
                </a:path>
              </a:pathLst>
            </a:custGeom>
            <a:pattFill prst="wdUpDiag">
              <a:fgClr>
                <a:srgbClr val="110B8D"/>
              </a:fgClr>
              <a:bgClr>
                <a:schemeClr val="bg1"/>
              </a:bgClr>
            </a:pattFill>
            <a:ln w="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grpSp>
      <p:grpSp>
        <p:nvGrpSpPr>
          <p:cNvPr id="9" name="Gruppieren 8"/>
          <p:cNvGrpSpPr/>
          <p:nvPr/>
        </p:nvGrpSpPr>
        <p:grpSpPr>
          <a:xfrm>
            <a:off x="940484" y="376550"/>
            <a:ext cx="4347707" cy="5367423"/>
            <a:chOff x="1919525" y="454112"/>
            <a:chExt cx="3589236" cy="4431060"/>
          </a:xfrm>
          <a:noFill/>
        </p:grpSpPr>
        <p:sp>
          <p:nvSpPr>
            <p:cNvPr id="105" name="Ellipse 104"/>
            <p:cNvSpPr/>
            <p:nvPr/>
          </p:nvSpPr>
          <p:spPr>
            <a:xfrm>
              <a:off x="2654879" y="454112"/>
              <a:ext cx="1152000" cy="1152000"/>
            </a:xfrm>
            <a:prstGeom prst="ellipse">
              <a:avLst/>
            </a:prstGeom>
            <a:grp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77" name="Ellipse 76"/>
            <p:cNvSpPr/>
            <p:nvPr/>
          </p:nvSpPr>
          <p:spPr>
            <a:xfrm>
              <a:off x="2176318" y="890347"/>
              <a:ext cx="1152000" cy="1152000"/>
            </a:xfrm>
            <a:prstGeom prst="ellipse">
              <a:avLst/>
            </a:prstGeom>
            <a:grp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150" name="Ellipse 149"/>
            <p:cNvSpPr/>
            <p:nvPr/>
          </p:nvSpPr>
          <p:spPr>
            <a:xfrm>
              <a:off x="2775682" y="1483226"/>
              <a:ext cx="1152000" cy="1152000"/>
            </a:xfrm>
            <a:prstGeom prst="ellipse">
              <a:avLst/>
            </a:prstGeom>
            <a:grp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180" name="Ellipse 179"/>
            <p:cNvSpPr/>
            <p:nvPr/>
          </p:nvSpPr>
          <p:spPr>
            <a:xfrm>
              <a:off x="4356761" y="3702035"/>
              <a:ext cx="1152000" cy="1152000"/>
            </a:xfrm>
            <a:prstGeom prst="ellipse">
              <a:avLst/>
            </a:prstGeom>
            <a:grp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210" name="Ellipse 209"/>
            <p:cNvSpPr/>
            <p:nvPr/>
          </p:nvSpPr>
          <p:spPr>
            <a:xfrm>
              <a:off x="2560593" y="2044150"/>
              <a:ext cx="1152000" cy="1152000"/>
            </a:xfrm>
            <a:prstGeom prst="ellipse">
              <a:avLst/>
            </a:prstGeom>
            <a:grp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240" name="Ellipse 239"/>
            <p:cNvSpPr/>
            <p:nvPr/>
          </p:nvSpPr>
          <p:spPr>
            <a:xfrm>
              <a:off x="2428947" y="2757116"/>
              <a:ext cx="1152000" cy="1152000"/>
            </a:xfrm>
            <a:prstGeom prst="ellipse">
              <a:avLst/>
            </a:prstGeom>
            <a:grp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270" name="Ellipse 269"/>
            <p:cNvSpPr/>
            <p:nvPr/>
          </p:nvSpPr>
          <p:spPr>
            <a:xfrm>
              <a:off x="2887660" y="3733172"/>
              <a:ext cx="1152000" cy="1152000"/>
            </a:xfrm>
            <a:prstGeom prst="ellipse">
              <a:avLst/>
            </a:prstGeom>
            <a:grp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300" name="Ellipse 299"/>
            <p:cNvSpPr/>
            <p:nvPr/>
          </p:nvSpPr>
          <p:spPr>
            <a:xfrm>
              <a:off x="1919525" y="1596028"/>
              <a:ext cx="1152000" cy="1152000"/>
            </a:xfrm>
            <a:prstGeom prst="ellipse">
              <a:avLst/>
            </a:prstGeom>
            <a:grp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grpSp>
      <p:grpSp>
        <p:nvGrpSpPr>
          <p:cNvPr id="11" name="Gruppieren 10"/>
          <p:cNvGrpSpPr/>
          <p:nvPr/>
        </p:nvGrpSpPr>
        <p:grpSpPr>
          <a:xfrm>
            <a:off x="996773" y="454559"/>
            <a:ext cx="4223115" cy="5199128"/>
            <a:chOff x="747580" y="340919"/>
            <a:chExt cx="3167336" cy="3899346"/>
          </a:xfrm>
        </p:grpSpPr>
        <p:sp>
          <p:nvSpPr>
            <p:cNvPr id="184" name="Ellipse 183"/>
            <p:cNvSpPr/>
            <p:nvPr/>
          </p:nvSpPr>
          <p:spPr>
            <a:xfrm>
              <a:off x="3320577" y="3962041"/>
              <a:ext cx="32706" cy="32706"/>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191" name="Ellipse 190"/>
            <p:cNvSpPr/>
            <p:nvPr/>
          </p:nvSpPr>
          <p:spPr>
            <a:xfrm>
              <a:off x="3569940" y="3984999"/>
              <a:ext cx="32706" cy="32706"/>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106" name="Ellipse 105"/>
            <p:cNvSpPr/>
            <p:nvPr/>
          </p:nvSpPr>
          <p:spPr>
            <a:xfrm>
              <a:off x="1520446" y="950418"/>
              <a:ext cx="32706" cy="32706"/>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108" name="Ellipse 107"/>
            <p:cNvSpPr/>
            <p:nvPr/>
          </p:nvSpPr>
          <p:spPr>
            <a:xfrm>
              <a:off x="1658899" y="1088872"/>
              <a:ext cx="32706" cy="32706"/>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109" name="Ellipse 108"/>
            <p:cNvSpPr/>
            <p:nvPr/>
          </p:nvSpPr>
          <p:spPr>
            <a:xfrm>
              <a:off x="1797353" y="1164867"/>
              <a:ext cx="32706" cy="32706"/>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111" name="Ellipse 110"/>
            <p:cNvSpPr/>
            <p:nvPr/>
          </p:nvSpPr>
          <p:spPr>
            <a:xfrm>
              <a:off x="1797353" y="971238"/>
              <a:ext cx="32706" cy="32706"/>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112" name="Ellipse 111"/>
            <p:cNvSpPr/>
            <p:nvPr/>
          </p:nvSpPr>
          <p:spPr>
            <a:xfrm>
              <a:off x="1622464" y="852564"/>
              <a:ext cx="32706" cy="32706"/>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113" name="Ellipse 112"/>
            <p:cNvSpPr/>
            <p:nvPr/>
          </p:nvSpPr>
          <p:spPr>
            <a:xfrm>
              <a:off x="1697418" y="1214834"/>
              <a:ext cx="32706" cy="32706"/>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114" name="Ellipse 113"/>
            <p:cNvSpPr/>
            <p:nvPr/>
          </p:nvSpPr>
          <p:spPr>
            <a:xfrm>
              <a:off x="1428840" y="821338"/>
              <a:ext cx="32706" cy="32706"/>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115" name="Ellipse 114"/>
            <p:cNvSpPr/>
            <p:nvPr/>
          </p:nvSpPr>
          <p:spPr>
            <a:xfrm>
              <a:off x="1922273" y="1046191"/>
              <a:ext cx="32706" cy="32706"/>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116" name="Ellipse 115"/>
            <p:cNvSpPr/>
            <p:nvPr/>
          </p:nvSpPr>
          <p:spPr>
            <a:xfrm>
              <a:off x="1997226" y="1227326"/>
              <a:ext cx="32706" cy="32706"/>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117" name="Ellipse 116"/>
            <p:cNvSpPr/>
            <p:nvPr/>
          </p:nvSpPr>
          <p:spPr>
            <a:xfrm>
              <a:off x="2215837" y="833826"/>
              <a:ext cx="32706" cy="32706"/>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118" name="Ellipse 117"/>
            <p:cNvSpPr/>
            <p:nvPr/>
          </p:nvSpPr>
          <p:spPr>
            <a:xfrm>
              <a:off x="1972240" y="902533"/>
              <a:ext cx="32706" cy="32706"/>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119" name="Ellipse 118"/>
            <p:cNvSpPr/>
            <p:nvPr/>
          </p:nvSpPr>
          <p:spPr>
            <a:xfrm>
              <a:off x="2140884" y="1046190"/>
              <a:ext cx="32706" cy="32706"/>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120" name="Ellipse 119"/>
            <p:cNvSpPr/>
            <p:nvPr/>
          </p:nvSpPr>
          <p:spPr>
            <a:xfrm>
              <a:off x="2223125" y="1140923"/>
              <a:ext cx="32706" cy="32706"/>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121" name="Ellipse 120"/>
            <p:cNvSpPr/>
            <p:nvPr/>
          </p:nvSpPr>
          <p:spPr>
            <a:xfrm>
              <a:off x="2285584" y="984771"/>
              <a:ext cx="32706" cy="32706"/>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122" name="Ellipse 121"/>
            <p:cNvSpPr/>
            <p:nvPr/>
          </p:nvSpPr>
          <p:spPr>
            <a:xfrm>
              <a:off x="2336070" y="672469"/>
              <a:ext cx="32706" cy="32706"/>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123" name="Ellipse 122"/>
            <p:cNvSpPr/>
            <p:nvPr/>
          </p:nvSpPr>
          <p:spPr>
            <a:xfrm>
              <a:off x="2204388" y="610010"/>
              <a:ext cx="32706" cy="32706"/>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124" name="Ellipse 123"/>
            <p:cNvSpPr/>
            <p:nvPr/>
          </p:nvSpPr>
          <p:spPr>
            <a:xfrm>
              <a:off x="2066974" y="741176"/>
              <a:ext cx="32706" cy="32706"/>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125" name="Ellipse 124"/>
            <p:cNvSpPr/>
            <p:nvPr/>
          </p:nvSpPr>
          <p:spPr>
            <a:xfrm>
              <a:off x="2148174" y="441366"/>
              <a:ext cx="32706" cy="32706"/>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126" name="Ellipse 125"/>
            <p:cNvSpPr/>
            <p:nvPr/>
          </p:nvSpPr>
          <p:spPr>
            <a:xfrm>
              <a:off x="2030540" y="579820"/>
              <a:ext cx="32706" cy="32706"/>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127" name="Ellipse 126"/>
            <p:cNvSpPr/>
            <p:nvPr/>
          </p:nvSpPr>
          <p:spPr>
            <a:xfrm>
              <a:off x="1655779" y="636034"/>
              <a:ext cx="32706" cy="32706"/>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128" name="Ellipse 127"/>
            <p:cNvSpPr/>
            <p:nvPr/>
          </p:nvSpPr>
          <p:spPr>
            <a:xfrm>
              <a:off x="1886882" y="636033"/>
              <a:ext cx="32706" cy="32706"/>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129" name="Ellipse 128"/>
            <p:cNvSpPr/>
            <p:nvPr/>
          </p:nvSpPr>
          <p:spPr>
            <a:xfrm>
              <a:off x="2093518" y="340919"/>
              <a:ext cx="32706" cy="32706"/>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130" name="Ellipse 129"/>
            <p:cNvSpPr/>
            <p:nvPr/>
          </p:nvSpPr>
          <p:spPr>
            <a:xfrm>
              <a:off x="1874389" y="429918"/>
              <a:ext cx="32706" cy="32706"/>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131" name="Ellipse 130"/>
            <p:cNvSpPr/>
            <p:nvPr/>
          </p:nvSpPr>
          <p:spPr>
            <a:xfrm>
              <a:off x="1499625" y="498623"/>
              <a:ext cx="32706" cy="32706"/>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132" name="Ellipse 131"/>
            <p:cNvSpPr/>
            <p:nvPr/>
          </p:nvSpPr>
          <p:spPr>
            <a:xfrm>
              <a:off x="1755716" y="354962"/>
              <a:ext cx="32706" cy="32706"/>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133" name="Ellipse 132"/>
            <p:cNvSpPr/>
            <p:nvPr/>
          </p:nvSpPr>
          <p:spPr>
            <a:xfrm>
              <a:off x="1493381" y="623541"/>
              <a:ext cx="32706" cy="32706"/>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134" name="Ellipse 133"/>
            <p:cNvSpPr/>
            <p:nvPr/>
          </p:nvSpPr>
          <p:spPr>
            <a:xfrm>
              <a:off x="1974327" y="373705"/>
              <a:ext cx="32706" cy="32706"/>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135" name="Ellipse 134"/>
            <p:cNvSpPr/>
            <p:nvPr/>
          </p:nvSpPr>
          <p:spPr>
            <a:xfrm>
              <a:off x="2286628" y="579820"/>
              <a:ext cx="32706" cy="32706"/>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78" name="Ellipse 77"/>
            <p:cNvSpPr/>
            <p:nvPr/>
          </p:nvSpPr>
          <p:spPr>
            <a:xfrm>
              <a:off x="1085679" y="1346733"/>
              <a:ext cx="32706" cy="32706"/>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79" name="Ellipse 78"/>
            <p:cNvSpPr/>
            <p:nvPr/>
          </p:nvSpPr>
          <p:spPr>
            <a:xfrm>
              <a:off x="1224132" y="1485187"/>
              <a:ext cx="32706" cy="32706"/>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80" name="Ellipse 79"/>
            <p:cNvSpPr/>
            <p:nvPr/>
          </p:nvSpPr>
          <p:spPr>
            <a:xfrm>
              <a:off x="1362586" y="1561182"/>
              <a:ext cx="32706" cy="32706"/>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81" name="Ellipse 80"/>
            <p:cNvSpPr/>
            <p:nvPr/>
          </p:nvSpPr>
          <p:spPr>
            <a:xfrm>
              <a:off x="1362586" y="1367553"/>
              <a:ext cx="32706" cy="32706"/>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82" name="Ellipse 81"/>
            <p:cNvSpPr/>
            <p:nvPr/>
          </p:nvSpPr>
          <p:spPr>
            <a:xfrm>
              <a:off x="1187697" y="1248879"/>
              <a:ext cx="32706" cy="32706"/>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84" name="Ellipse 83"/>
            <p:cNvSpPr/>
            <p:nvPr/>
          </p:nvSpPr>
          <p:spPr>
            <a:xfrm>
              <a:off x="1262651" y="1611148"/>
              <a:ext cx="32706" cy="32706"/>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85" name="Ellipse 84"/>
            <p:cNvSpPr/>
            <p:nvPr/>
          </p:nvSpPr>
          <p:spPr>
            <a:xfrm>
              <a:off x="994073" y="1217652"/>
              <a:ext cx="32706" cy="32706"/>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87" name="Ellipse 86"/>
            <p:cNvSpPr/>
            <p:nvPr/>
          </p:nvSpPr>
          <p:spPr>
            <a:xfrm>
              <a:off x="1487506" y="1442506"/>
              <a:ext cx="32706" cy="32706"/>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88" name="Ellipse 87"/>
            <p:cNvSpPr/>
            <p:nvPr/>
          </p:nvSpPr>
          <p:spPr>
            <a:xfrm>
              <a:off x="1562459" y="1623640"/>
              <a:ext cx="32706" cy="32706"/>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90" name="Ellipse 89"/>
            <p:cNvSpPr/>
            <p:nvPr/>
          </p:nvSpPr>
          <p:spPr>
            <a:xfrm>
              <a:off x="1781070" y="1230140"/>
              <a:ext cx="32706" cy="32706"/>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91" name="Ellipse 90"/>
            <p:cNvSpPr/>
            <p:nvPr/>
          </p:nvSpPr>
          <p:spPr>
            <a:xfrm>
              <a:off x="1537473" y="1298847"/>
              <a:ext cx="32706" cy="32706"/>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93" name="Ellipse 92"/>
            <p:cNvSpPr/>
            <p:nvPr/>
          </p:nvSpPr>
          <p:spPr>
            <a:xfrm>
              <a:off x="1706117" y="1442505"/>
              <a:ext cx="32706" cy="32706"/>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94" name="Ellipse 93"/>
            <p:cNvSpPr/>
            <p:nvPr/>
          </p:nvSpPr>
          <p:spPr>
            <a:xfrm>
              <a:off x="1788358" y="1537237"/>
              <a:ext cx="32706" cy="32706"/>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96" name="Ellipse 95"/>
            <p:cNvSpPr/>
            <p:nvPr/>
          </p:nvSpPr>
          <p:spPr>
            <a:xfrm>
              <a:off x="1850817" y="1381086"/>
              <a:ext cx="32706" cy="32706"/>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97" name="Ellipse 96"/>
            <p:cNvSpPr/>
            <p:nvPr/>
          </p:nvSpPr>
          <p:spPr>
            <a:xfrm>
              <a:off x="1901303" y="1068784"/>
              <a:ext cx="32706" cy="32706"/>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99" name="Ellipse 98"/>
            <p:cNvSpPr/>
            <p:nvPr/>
          </p:nvSpPr>
          <p:spPr>
            <a:xfrm>
              <a:off x="1769620" y="1006324"/>
              <a:ext cx="32706" cy="32706"/>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137" name="Ellipse 136"/>
            <p:cNvSpPr/>
            <p:nvPr/>
          </p:nvSpPr>
          <p:spPr>
            <a:xfrm>
              <a:off x="1632207" y="1137491"/>
              <a:ext cx="32706" cy="32706"/>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138" name="Ellipse 137"/>
            <p:cNvSpPr/>
            <p:nvPr/>
          </p:nvSpPr>
          <p:spPr>
            <a:xfrm>
              <a:off x="1713407" y="837680"/>
              <a:ext cx="32706" cy="32706"/>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139" name="Ellipse 138"/>
            <p:cNvSpPr/>
            <p:nvPr/>
          </p:nvSpPr>
          <p:spPr>
            <a:xfrm>
              <a:off x="1595773" y="976134"/>
              <a:ext cx="32706" cy="32706"/>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140" name="Ellipse 139"/>
            <p:cNvSpPr/>
            <p:nvPr/>
          </p:nvSpPr>
          <p:spPr>
            <a:xfrm>
              <a:off x="1221012" y="1032349"/>
              <a:ext cx="32706" cy="32706"/>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141" name="Ellipse 140"/>
            <p:cNvSpPr/>
            <p:nvPr/>
          </p:nvSpPr>
          <p:spPr>
            <a:xfrm>
              <a:off x="1452115" y="1032348"/>
              <a:ext cx="32706" cy="32706"/>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142" name="Ellipse 141"/>
            <p:cNvSpPr/>
            <p:nvPr/>
          </p:nvSpPr>
          <p:spPr>
            <a:xfrm>
              <a:off x="1658751" y="737233"/>
              <a:ext cx="32706" cy="32706"/>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143" name="Ellipse 142"/>
            <p:cNvSpPr/>
            <p:nvPr/>
          </p:nvSpPr>
          <p:spPr>
            <a:xfrm>
              <a:off x="1439622" y="826233"/>
              <a:ext cx="32706" cy="32706"/>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144" name="Ellipse 143"/>
            <p:cNvSpPr/>
            <p:nvPr/>
          </p:nvSpPr>
          <p:spPr>
            <a:xfrm>
              <a:off x="1064858" y="894937"/>
              <a:ext cx="32706" cy="32706"/>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145" name="Ellipse 144"/>
            <p:cNvSpPr/>
            <p:nvPr/>
          </p:nvSpPr>
          <p:spPr>
            <a:xfrm>
              <a:off x="1320949" y="751277"/>
              <a:ext cx="32706" cy="32706"/>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146" name="Ellipse 145"/>
            <p:cNvSpPr/>
            <p:nvPr/>
          </p:nvSpPr>
          <p:spPr>
            <a:xfrm>
              <a:off x="1058614" y="1019855"/>
              <a:ext cx="32706" cy="32706"/>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147" name="Ellipse 146"/>
            <p:cNvSpPr/>
            <p:nvPr/>
          </p:nvSpPr>
          <p:spPr>
            <a:xfrm>
              <a:off x="1539560" y="770019"/>
              <a:ext cx="32706" cy="32706"/>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148" name="Ellipse 147"/>
            <p:cNvSpPr/>
            <p:nvPr/>
          </p:nvSpPr>
          <p:spPr>
            <a:xfrm>
              <a:off x="1851860" y="976134"/>
              <a:ext cx="32706" cy="32706"/>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151" name="Ellipse 150"/>
            <p:cNvSpPr/>
            <p:nvPr/>
          </p:nvSpPr>
          <p:spPr>
            <a:xfrm>
              <a:off x="1630194" y="1885357"/>
              <a:ext cx="32706" cy="32706"/>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152" name="Ellipse 151"/>
            <p:cNvSpPr/>
            <p:nvPr/>
          </p:nvSpPr>
          <p:spPr>
            <a:xfrm>
              <a:off x="1768647" y="2023810"/>
              <a:ext cx="32706" cy="32706"/>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153" name="Ellipse 152"/>
            <p:cNvSpPr/>
            <p:nvPr/>
          </p:nvSpPr>
          <p:spPr>
            <a:xfrm>
              <a:off x="1907101" y="2099805"/>
              <a:ext cx="32706" cy="32706"/>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154" name="Ellipse 153"/>
            <p:cNvSpPr/>
            <p:nvPr/>
          </p:nvSpPr>
          <p:spPr>
            <a:xfrm>
              <a:off x="1907101" y="1906176"/>
              <a:ext cx="32706" cy="32706"/>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155" name="Ellipse 154"/>
            <p:cNvSpPr/>
            <p:nvPr/>
          </p:nvSpPr>
          <p:spPr>
            <a:xfrm>
              <a:off x="1732213" y="1787502"/>
              <a:ext cx="32706" cy="32706"/>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156" name="Ellipse 155"/>
            <p:cNvSpPr/>
            <p:nvPr/>
          </p:nvSpPr>
          <p:spPr>
            <a:xfrm>
              <a:off x="1807166" y="2149772"/>
              <a:ext cx="32706" cy="32706"/>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157" name="Ellipse 156"/>
            <p:cNvSpPr/>
            <p:nvPr/>
          </p:nvSpPr>
          <p:spPr>
            <a:xfrm>
              <a:off x="1538588" y="1756276"/>
              <a:ext cx="32706" cy="32706"/>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158" name="Ellipse 157"/>
            <p:cNvSpPr/>
            <p:nvPr/>
          </p:nvSpPr>
          <p:spPr>
            <a:xfrm>
              <a:off x="2032021" y="1981129"/>
              <a:ext cx="32706" cy="32706"/>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159" name="Ellipse 158"/>
            <p:cNvSpPr/>
            <p:nvPr/>
          </p:nvSpPr>
          <p:spPr>
            <a:xfrm>
              <a:off x="2106974" y="2162264"/>
              <a:ext cx="32706" cy="32706"/>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160" name="Ellipse 159"/>
            <p:cNvSpPr/>
            <p:nvPr/>
          </p:nvSpPr>
          <p:spPr>
            <a:xfrm>
              <a:off x="2291212" y="1871885"/>
              <a:ext cx="32706" cy="32706"/>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161" name="Ellipse 160"/>
            <p:cNvSpPr/>
            <p:nvPr/>
          </p:nvSpPr>
          <p:spPr>
            <a:xfrm>
              <a:off x="2081988" y="1837471"/>
              <a:ext cx="32706" cy="32706"/>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162" name="Ellipse 161"/>
            <p:cNvSpPr/>
            <p:nvPr/>
          </p:nvSpPr>
          <p:spPr>
            <a:xfrm>
              <a:off x="2250632" y="1981129"/>
              <a:ext cx="32706" cy="32706"/>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163" name="Ellipse 162"/>
            <p:cNvSpPr/>
            <p:nvPr/>
          </p:nvSpPr>
          <p:spPr>
            <a:xfrm>
              <a:off x="2332873" y="2075861"/>
              <a:ext cx="32706" cy="32706"/>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164" name="Ellipse 163"/>
            <p:cNvSpPr/>
            <p:nvPr/>
          </p:nvSpPr>
          <p:spPr>
            <a:xfrm>
              <a:off x="2395332" y="1919709"/>
              <a:ext cx="32706" cy="32706"/>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165" name="Ellipse 164"/>
            <p:cNvSpPr/>
            <p:nvPr/>
          </p:nvSpPr>
          <p:spPr>
            <a:xfrm>
              <a:off x="2445818" y="1641781"/>
              <a:ext cx="32706" cy="32706"/>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166" name="Ellipse 165"/>
            <p:cNvSpPr/>
            <p:nvPr/>
          </p:nvSpPr>
          <p:spPr>
            <a:xfrm>
              <a:off x="2314136" y="1579321"/>
              <a:ext cx="32706" cy="32706"/>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167" name="Ellipse 166"/>
            <p:cNvSpPr/>
            <p:nvPr/>
          </p:nvSpPr>
          <p:spPr>
            <a:xfrm>
              <a:off x="2176722" y="1624554"/>
              <a:ext cx="32706" cy="32706"/>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168" name="Ellipse 167"/>
            <p:cNvSpPr/>
            <p:nvPr/>
          </p:nvSpPr>
          <p:spPr>
            <a:xfrm>
              <a:off x="2257922" y="1376304"/>
              <a:ext cx="32706" cy="32706"/>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169" name="Ellipse 168"/>
            <p:cNvSpPr/>
            <p:nvPr/>
          </p:nvSpPr>
          <p:spPr>
            <a:xfrm>
              <a:off x="2140288" y="1554860"/>
              <a:ext cx="32706" cy="32706"/>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170" name="Ellipse 169"/>
            <p:cNvSpPr/>
            <p:nvPr/>
          </p:nvSpPr>
          <p:spPr>
            <a:xfrm>
              <a:off x="1765527" y="1570972"/>
              <a:ext cx="32706" cy="32706"/>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171" name="Ellipse 170"/>
            <p:cNvSpPr/>
            <p:nvPr/>
          </p:nvSpPr>
          <p:spPr>
            <a:xfrm>
              <a:off x="1996630" y="1570971"/>
              <a:ext cx="32706" cy="32706"/>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172" name="Ellipse 171"/>
            <p:cNvSpPr/>
            <p:nvPr/>
          </p:nvSpPr>
          <p:spPr>
            <a:xfrm>
              <a:off x="2203267" y="1275857"/>
              <a:ext cx="32706" cy="32706"/>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173" name="Ellipse 172"/>
            <p:cNvSpPr/>
            <p:nvPr/>
          </p:nvSpPr>
          <p:spPr>
            <a:xfrm>
              <a:off x="1984137" y="1364856"/>
              <a:ext cx="32706" cy="32706"/>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174" name="Ellipse 173"/>
            <p:cNvSpPr/>
            <p:nvPr/>
          </p:nvSpPr>
          <p:spPr>
            <a:xfrm>
              <a:off x="1609373" y="1433561"/>
              <a:ext cx="32706" cy="32706"/>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175" name="Ellipse 174"/>
            <p:cNvSpPr/>
            <p:nvPr/>
          </p:nvSpPr>
          <p:spPr>
            <a:xfrm>
              <a:off x="1865464" y="1289901"/>
              <a:ext cx="32706" cy="32706"/>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176" name="Ellipse 175"/>
            <p:cNvSpPr/>
            <p:nvPr/>
          </p:nvSpPr>
          <p:spPr>
            <a:xfrm>
              <a:off x="1603129" y="1558479"/>
              <a:ext cx="32706" cy="32706"/>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177" name="Ellipse 176"/>
            <p:cNvSpPr/>
            <p:nvPr/>
          </p:nvSpPr>
          <p:spPr>
            <a:xfrm>
              <a:off x="2084076" y="1308643"/>
              <a:ext cx="32706" cy="32706"/>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178" name="Ellipse 177"/>
            <p:cNvSpPr/>
            <p:nvPr/>
          </p:nvSpPr>
          <p:spPr>
            <a:xfrm>
              <a:off x="2396376" y="1514758"/>
              <a:ext cx="32706" cy="32706"/>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181" name="Ellipse 180"/>
            <p:cNvSpPr/>
            <p:nvPr/>
          </p:nvSpPr>
          <p:spPr>
            <a:xfrm>
              <a:off x="3066586" y="3901119"/>
              <a:ext cx="32706" cy="32706"/>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182" name="Ellipse 181"/>
            <p:cNvSpPr/>
            <p:nvPr/>
          </p:nvSpPr>
          <p:spPr>
            <a:xfrm>
              <a:off x="3164937" y="4039573"/>
              <a:ext cx="32706" cy="32706"/>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183" name="Ellipse 182"/>
            <p:cNvSpPr/>
            <p:nvPr/>
          </p:nvSpPr>
          <p:spPr>
            <a:xfrm>
              <a:off x="3366409" y="4086923"/>
              <a:ext cx="32706" cy="32706"/>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185" name="Ellipse 184"/>
            <p:cNvSpPr/>
            <p:nvPr/>
          </p:nvSpPr>
          <p:spPr>
            <a:xfrm>
              <a:off x="3168605" y="3803265"/>
              <a:ext cx="32706" cy="32706"/>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186" name="Ellipse 185"/>
            <p:cNvSpPr/>
            <p:nvPr/>
          </p:nvSpPr>
          <p:spPr>
            <a:xfrm>
              <a:off x="3243558" y="4165535"/>
              <a:ext cx="32706" cy="32706"/>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187" name="Ellipse 186"/>
            <p:cNvSpPr/>
            <p:nvPr/>
          </p:nvSpPr>
          <p:spPr>
            <a:xfrm>
              <a:off x="2974980" y="3772038"/>
              <a:ext cx="32706" cy="32706"/>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188" name="Ellipse 187"/>
            <p:cNvSpPr/>
            <p:nvPr/>
          </p:nvSpPr>
          <p:spPr>
            <a:xfrm>
              <a:off x="3468413" y="3996892"/>
              <a:ext cx="32706" cy="32706"/>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189" name="Ellipse 188"/>
            <p:cNvSpPr/>
            <p:nvPr/>
          </p:nvSpPr>
          <p:spPr>
            <a:xfrm>
              <a:off x="3543366" y="4178026"/>
              <a:ext cx="32706" cy="32706"/>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190" name="Ellipse 189"/>
            <p:cNvSpPr/>
            <p:nvPr/>
          </p:nvSpPr>
          <p:spPr>
            <a:xfrm>
              <a:off x="3761977" y="3784526"/>
              <a:ext cx="32706" cy="32706"/>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192" name="Ellipse 191"/>
            <p:cNvSpPr/>
            <p:nvPr/>
          </p:nvSpPr>
          <p:spPr>
            <a:xfrm>
              <a:off x="3687024" y="3996891"/>
              <a:ext cx="32706" cy="32706"/>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193" name="Ellipse 192"/>
            <p:cNvSpPr/>
            <p:nvPr/>
          </p:nvSpPr>
          <p:spPr>
            <a:xfrm>
              <a:off x="3769265" y="4091624"/>
              <a:ext cx="32706" cy="32706"/>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194" name="Ellipse 193"/>
            <p:cNvSpPr/>
            <p:nvPr/>
          </p:nvSpPr>
          <p:spPr>
            <a:xfrm>
              <a:off x="3831724" y="3935472"/>
              <a:ext cx="32706" cy="32706"/>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195" name="Ellipse 194"/>
            <p:cNvSpPr/>
            <p:nvPr/>
          </p:nvSpPr>
          <p:spPr>
            <a:xfrm>
              <a:off x="3882210" y="3623170"/>
              <a:ext cx="32706" cy="32706"/>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196" name="Ellipse 195"/>
            <p:cNvSpPr/>
            <p:nvPr/>
          </p:nvSpPr>
          <p:spPr>
            <a:xfrm>
              <a:off x="3750528" y="3560710"/>
              <a:ext cx="32706" cy="32706"/>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197" name="Ellipse 196"/>
            <p:cNvSpPr/>
            <p:nvPr/>
          </p:nvSpPr>
          <p:spPr>
            <a:xfrm>
              <a:off x="3613114" y="3691877"/>
              <a:ext cx="32706" cy="32706"/>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198" name="Ellipse 197"/>
            <p:cNvSpPr/>
            <p:nvPr/>
          </p:nvSpPr>
          <p:spPr>
            <a:xfrm>
              <a:off x="3694314" y="3392067"/>
              <a:ext cx="32706" cy="32706"/>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199" name="Ellipse 198"/>
            <p:cNvSpPr/>
            <p:nvPr/>
          </p:nvSpPr>
          <p:spPr>
            <a:xfrm>
              <a:off x="3576680" y="3530520"/>
              <a:ext cx="32706" cy="32706"/>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200" name="Ellipse 199"/>
            <p:cNvSpPr/>
            <p:nvPr/>
          </p:nvSpPr>
          <p:spPr>
            <a:xfrm>
              <a:off x="3161816" y="3586735"/>
              <a:ext cx="32706" cy="32706"/>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201" name="Ellipse 200"/>
            <p:cNvSpPr/>
            <p:nvPr/>
          </p:nvSpPr>
          <p:spPr>
            <a:xfrm>
              <a:off x="3433022" y="3546631"/>
              <a:ext cx="32706" cy="32706"/>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202" name="Ellipse 201"/>
            <p:cNvSpPr/>
            <p:nvPr/>
          </p:nvSpPr>
          <p:spPr>
            <a:xfrm>
              <a:off x="3639659" y="3291620"/>
              <a:ext cx="32706" cy="32706"/>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203" name="Ellipse 202"/>
            <p:cNvSpPr/>
            <p:nvPr/>
          </p:nvSpPr>
          <p:spPr>
            <a:xfrm>
              <a:off x="3420529" y="3380619"/>
              <a:ext cx="32706" cy="32706"/>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204" name="Ellipse 203"/>
            <p:cNvSpPr/>
            <p:nvPr/>
          </p:nvSpPr>
          <p:spPr>
            <a:xfrm>
              <a:off x="3045765" y="3449323"/>
              <a:ext cx="32706" cy="32706"/>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205" name="Ellipse 204"/>
            <p:cNvSpPr/>
            <p:nvPr/>
          </p:nvSpPr>
          <p:spPr>
            <a:xfrm>
              <a:off x="3301856" y="3305663"/>
              <a:ext cx="32706" cy="32706"/>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206" name="Ellipse 205"/>
            <p:cNvSpPr/>
            <p:nvPr/>
          </p:nvSpPr>
          <p:spPr>
            <a:xfrm>
              <a:off x="3039521" y="3574241"/>
              <a:ext cx="32706" cy="32706"/>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207" name="Ellipse 206"/>
            <p:cNvSpPr/>
            <p:nvPr/>
          </p:nvSpPr>
          <p:spPr>
            <a:xfrm>
              <a:off x="3520468" y="3324405"/>
              <a:ext cx="32706" cy="32706"/>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208" name="Ellipse 207"/>
            <p:cNvSpPr/>
            <p:nvPr/>
          </p:nvSpPr>
          <p:spPr>
            <a:xfrm>
              <a:off x="3832768" y="3530520"/>
              <a:ext cx="32706" cy="32706"/>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211" name="Ellipse 210"/>
            <p:cNvSpPr/>
            <p:nvPr/>
          </p:nvSpPr>
          <p:spPr>
            <a:xfrm>
              <a:off x="1434788" y="2394950"/>
              <a:ext cx="32706" cy="32706"/>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212" name="Ellipse 211"/>
            <p:cNvSpPr/>
            <p:nvPr/>
          </p:nvSpPr>
          <p:spPr>
            <a:xfrm>
              <a:off x="1573242" y="2533403"/>
              <a:ext cx="32706" cy="32706"/>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213" name="Ellipse 212"/>
            <p:cNvSpPr/>
            <p:nvPr/>
          </p:nvSpPr>
          <p:spPr>
            <a:xfrm>
              <a:off x="1711695" y="2609398"/>
              <a:ext cx="32706" cy="32706"/>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214" name="Ellipse 213"/>
            <p:cNvSpPr/>
            <p:nvPr/>
          </p:nvSpPr>
          <p:spPr>
            <a:xfrm>
              <a:off x="1711695" y="2415769"/>
              <a:ext cx="32706" cy="32706"/>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215" name="Ellipse 214"/>
            <p:cNvSpPr/>
            <p:nvPr/>
          </p:nvSpPr>
          <p:spPr>
            <a:xfrm>
              <a:off x="1536807" y="2297095"/>
              <a:ext cx="32706" cy="32706"/>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216" name="Ellipse 215"/>
            <p:cNvSpPr/>
            <p:nvPr/>
          </p:nvSpPr>
          <p:spPr>
            <a:xfrm>
              <a:off x="1611761" y="2659365"/>
              <a:ext cx="32706" cy="32706"/>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217" name="Ellipse 216"/>
            <p:cNvSpPr/>
            <p:nvPr/>
          </p:nvSpPr>
          <p:spPr>
            <a:xfrm>
              <a:off x="1343182" y="2265869"/>
              <a:ext cx="32706" cy="32706"/>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218" name="Ellipse 217"/>
            <p:cNvSpPr/>
            <p:nvPr/>
          </p:nvSpPr>
          <p:spPr>
            <a:xfrm>
              <a:off x="1836615" y="2490722"/>
              <a:ext cx="32706" cy="32706"/>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219" name="Ellipse 218"/>
            <p:cNvSpPr/>
            <p:nvPr/>
          </p:nvSpPr>
          <p:spPr>
            <a:xfrm>
              <a:off x="1911568" y="2671857"/>
              <a:ext cx="32706" cy="32706"/>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220" name="Ellipse 219"/>
            <p:cNvSpPr/>
            <p:nvPr/>
          </p:nvSpPr>
          <p:spPr>
            <a:xfrm>
              <a:off x="2130180" y="2278357"/>
              <a:ext cx="32706" cy="32706"/>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221" name="Ellipse 220"/>
            <p:cNvSpPr/>
            <p:nvPr/>
          </p:nvSpPr>
          <p:spPr>
            <a:xfrm>
              <a:off x="1886582" y="2347064"/>
              <a:ext cx="32706" cy="32706"/>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222" name="Ellipse 221"/>
            <p:cNvSpPr/>
            <p:nvPr/>
          </p:nvSpPr>
          <p:spPr>
            <a:xfrm>
              <a:off x="2055226" y="2490722"/>
              <a:ext cx="32706" cy="32706"/>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223" name="Ellipse 222"/>
            <p:cNvSpPr/>
            <p:nvPr/>
          </p:nvSpPr>
          <p:spPr>
            <a:xfrm>
              <a:off x="2137467" y="2585454"/>
              <a:ext cx="32706" cy="32706"/>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224" name="Ellipse 223"/>
            <p:cNvSpPr/>
            <p:nvPr/>
          </p:nvSpPr>
          <p:spPr>
            <a:xfrm>
              <a:off x="2199926" y="2429302"/>
              <a:ext cx="32706" cy="32706"/>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225" name="Ellipse 224"/>
            <p:cNvSpPr/>
            <p:nvPr/>
          </p:nvSpPr>
          <p:spPr>
            <a:xfrm>
              <a:off x="2250413" y="2117000"/>
              <a:ext cx="32706" cy="32706"/>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226" name="Ellipse 225"/>
            <p:cNvSpPr/>
            <p:nvPr/>
          </p:nvSpPr>
          <p:spPr>
            <a:xfrm>
              <a:off x="2118730" y="2054541"/>
              <a:ext cx="32706" cy="32706"/>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227" name="Ellipse 226"/>
            <p:cNvSpPr/>
            <p:nvPr/>
          </p:nvSpPr>
          <p:spPr>
            <a:xfrm>
              <a:off x="1981316" y="2185707"/>
              <a:ext cx="32706" cy="32706"/>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228" name="Ellipse 227"/>
            <p:cNvSpPr/>
            <p:nvPr/>
          </p:nvSpPr>
          <p:spPr>
            <a:xfrm>
              <a:off x="2062516" y="1885897"/>
              <a:ext cx="32706" cy="32706"/>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229" name="Ellipse 228"/>
            <p:cNvSpPr/>
            <p:nvPr/>
          </p:nvSpPr>
          <p:spPr>
            <a:xfrm>
              <a:off x="1944882" y="2024351"/>
              <a:ext cx="32706" cy="32706"/>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230" name="Ellipse 229"/>
            <p:cNvSpPr/>
            <p:nvPr/>
          </p:nvSpPr>
          <p:spPr>
            <a:xfrm>
              <a:off x="1570121" y="2080565"/>
              <a:ext cx="32706" cy="32706"/>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231" name="Ellipse 230"/>
            <p:cNvSpPr/>
            <p:nvPr/>
          </p:nvSpPr>
          <p:spPr>
            <a:xfrm>
              <a:off x="1801224" y="2080564"/>
              <a:ext cx="32706" cy="32706"/>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232" name="Ellipse 231"/>
            <p:cNvSpPr/>
            <p:nvPr/>
          </p:nvSpPr>
          <p:spPr>
            <a:xfrm>
              <a:off x="2007861" y="1785450"/>
              <a:ext cx="32706" cy="32706"/>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233" name="Ellipse 232"/>
            <p:cNvSpPr/>
            <p:nvPr/>
          </p:nvSpPr>
          <p:spPr>
            <a:xfrm>
              <a:off x="1788731" y="1874449"/>
              <a:ext cx="32706" cy="32706"/>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234" name="Ellipse 233"/>
            <p:cNvSpPr/>
            <p:nvPr/>
          </p:nvSpPr>
          <p:spPr>
            <a:xfrm>
              <a:off x="1413967" y="1943154"/>
              <a:ext cx="32706" cy="32706"/>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235" name="Ellipse 234"/>
            <p:cNvSpPr/>
            <p:nvPr/>
          </p:nvSpPr>
          <p:spPr>
            <a:xfrm>
              <a:off x="1670058" y="1799494"/>
              <a:ext cx="32706" cy="32706"/>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236" name="Ellipse 235"/>
            <p:cNvSpPr/>
            <p:nvPr/>
          </p:nvSpPr>
          <p:spPr>
            <a:xfrm>
              <a:off x="1407723" y="2068072"/>
              <a:ext cx="32706" cy="32706"/>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237" name="Ellipse 236"/>
            <p:cNvSpPr/>
            <p:nvPr/>
          </p:nvSpPr>
          <p:spPr>
            <a:xfrm>
              <a:off x="1888670" y="1818236"/>
              <a:ext cx="32706" cy="32706"/>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238" name="Ellipse 237"/>
            <p:cNvSpPr/>
            <p:nvPr/>
          </p:nvSpPr>
          <p:spPr>
            <a:xfrm>
              <a:off x="2200970" y="2024351"/>
              <a:ext cx="32706" cy="32706"/>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241" name="Ellipse 240"/>
            <p:cNvSpPr/>
            <p:nvPr/>
          </p:nvSpPr>
          <p:spPr>
            <a:xfrm>
              <a:off x="1315189" y="3042671"/>
              <a:ext cx="32706" cy="32706"/>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242" name="Ellipse 241"/>
            <p:cNvSpPr/>
            <p:nvPr/>
          </p:nvSpPr>
          <p:spPr>
            <a:xfrm>
              <a:off x="1453643" y="3181125"/>
              <a:ext cx="32706" cy="32706"/>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243" name="Ellipse 242"/>
            <p:cNvSpPr/>
            <p:nvPr/>
          </p:nvSpPr>
          <p:spPr>
            <a:xfrm>
              <a:off x="1592096" y="3257120"/>
              <a:ext cx="32706" cy="32706"/>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244" name="Ellipse 243"/>
            <p:cNvSpPr/>
            <p:nvPr/>
          </p:nvSpPr>
          <p:spPr>
            <a:xfrm>
              <a:off x="1592096" y="3063491"/>
              <a:ext cx="32706" cy="32706"/>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245" name="Ellipse 244"/>
            <p:cNvSpPr/>
            <p:nvPr/>
          </p:nvSpPr>
          <p:spPr>
            <a:xfrm>
              <a:off x="1417208" y="2944817"/>
              <a:ext cx="32706" cy="32706"/>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246" name="Ellipse 245"/>
            <p:cNvSpPr/>
            <p:nvPr/>
          </p:nvSpPr>
          <p:spPr>
            <a:xfrm>
              <a:off x="1492162" y="3307087"/>
              <a:ext cx="32706" cy="32706"/>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247" name="Ellipse 246"/>
            <p:cNvSpPr/>
            <p:nvPr/>
          </p:nvSpPr>
          <p:spPr>
            <a:xfrm>
              <a:off x="1223583" y="2913590"/>
              <a:ext cx="32706" cy="32706"/>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248" name="Ellipse 247"/>
            <p:cNvSpPr/>
            <p:nvPr/>
          </p:nvSpPr>
          <p:spPr>
            <a:xfrm>
              <a:off x="1717016" y="3138444"/>
              <a:ext cx="32706" cy="32706"/>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249" name="Ellipse 248"/>
            <p:cNvSpPr/>
            <p:nvPr/>
          </p:nvSpPr>
          <p:spPr>
            <a:xfrm>
              <a:off x="1791969" y="3319578"/>
              <a:ext cx="32706" cy="32706"/>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250" name="Ellipse 249"/>
            <p:cNvSpPr/>
            <p:nvPr/>
          </p:nvSpPr>
          <p:spPr>
            <a:xfrm>
              <a:off x="2010581" y="2926078"/>
              <a:ext cx="32706" cy="32706"/>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251" name="Ellipse 250"/>
            <p:cNvSpPr/>
            <p:nvPr/>
          </p:nvSpPr>
          <p:spPr>
            <a:xfrm>
              <a:off x="1766983" y="2994785"/>
              <a:ext cx="32706" cy="32706"/>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252" name="Ellipse 251"/>
            <p:cNvSpPr/>
            <p:nvPr/>
          </p:nvSpPr>
          <p:spPr>
            <a:xfrm>
              <a:off x="1935628" y="3138443"/>
              <a:ext cx="32706" cy="32706"/>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253" name="Ellipse 252"/>
            <p:cNvSpPr/>
            <p:nvPr/>
          </p:nvSpPr>
          <p:spPr>
            <a:xfrm>
              <a:off x="2017869" y="3233176"/>
              <a:ext cx="32706" cy="32706"/>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254" name="Ellipse 253"/>
            <p:cNvSpPr/>
            <p:nvPr/>
          </p:nvSpPr>
          <p:spPr>
            <a:xfrm>
              <a:off x="2080327" y="3077024"/>
              <a:ext cx="32706" cy="32706"/>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255" name="Ellipse 254"/>
            <p:cNvSpPr/>
            <p:nvPr/>
          </p:nvSpPr>
          <p:spPr>
            <a:xfrm>
              <a:off x="2130814" y="2764722"/>
              <a:ext cx="32706" cy="32706"/>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256" name="Ellipse 255"/>
            <p:cNvSpPr/>
            <p:nvPr/>
          </p:nvSpPr>
          <p:spPr>
            <a:xfrm>
              <a:off x="1999131" y="2702262"/>
              <a:ext cx="32706" cy="32706"/>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257" name="Ellipse 256"/>
            <p:cNvSpPr/>
            <p:nvPr/>
          </p:nvSpPr>
          <p:spPr>
            <a:xfrm>
              <a:off x="1861718" y="2833429"/>
              <a:ext cx="32706" cy="32706"/>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258" name="Ellipse 257"/>
            <p:cNvSpPr/>
            <p:nvPr/>
          </p:nvSpPr>
          <p:spPr>
            <a:xfrm>
              <a:off x="1942917" y="2533619"/>
              <a:ext cx="32706" cy="32706"/>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259" name="Ellipse 258"/>
            <p:cNvSpPr/>
            <p:nvPr/>
          </p:nvSpPr>
          <p:spPr>
            <a:xfrm>
              <a:off x="1825284" y="2672072"/>
              <a:ext cx="32706" cy="32706"/>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260" name="Ellipse 259"/>
            <p:cNvSpPr/>
            <p:nvPr/>
          </p:nvSpPr>
          <p:spPr>
            <a:xfrm>
              <a:off x="1450522" y="2728287"/>
              <a:ext cx="32706" cy="32706"/>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261" name="Ellipse 260"/>
            <p:cNvSpPr/>
            <p:nvPr/>
          </p:nvSpPr>
          <p:spPr>
            <a:xfrm>
              <a:off x="1681625" y="2728286"/>
              <a:ext cx="32706" cy="32706"/>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262" name="Ellipse 261"/>
            <p:cNvSpPr/>
            <p:nvPr/>
          </p:nvSpPr>
          <p:spPr>
            <a:xfrm>
              <a:off x="1888262" y="2433172"/>
              <a:ext cx="32706" cy="32706"/>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263" name="Ellipse 262"/>
            <p:cNvSpPr/>
            <p:nvPr/>
          </p:nvSpPr>
          <p:spPr>
            <a:xfrm>
              <a:off x="1669133" y="2522171"/>
              <a:ext cx="32706" cy="32706"/>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264" name="Ellipse 263"/>
            <p:cNvSpPr/>
            <p:nvPr/>
          </p:nvSpPr>
          <p:spPr>
            <a:xfrm>
              <a:off x="1294368" y="2590875"/>
              <a:ext cx="32706" cy="32706"/>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265" name="Ellipse 264"/>
            <p:cNvSpPr/>
            <p:nvPr/>
          </p:nvSpPr>
          <p:spPr>
            <a:xfrm>
              <a:off x="1550459" y="2447215"/>
              <a:ext cx="32706" cy="32706"/>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266" name="Ellipse 265"/>
            <p:cNvSpPr/>
            <p:nvPr/>
          </p:nvSpPr>
          <p:spPr>
            <a:xfrm>
              <a:off x="1288124" y="2715793"/>
              <a:ext cx="32706" cy="32706"/>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267" name="Ellipse 266"/>
            <p:cNvSpPr/>
            <p:nvPr/>
          </p:nvSpPr>
          <p:spPr>
            <a:xfrm>
              <a:off x="1769071" y="2465957"/>
              <a:ext cx="32706" cy="32706"/>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268" name="Ellipse 267"/>
            <p:cNvSpPr/>
            <p:nvPr/>
          </p:nvSpPr>
          <p:spPr>
            <a:xfrm>
              <a:off x="2081371" y="2672072"/>
              <a:ext cx="32706" cy="32706"/>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271" name="Ellipse 270"/>
            <p:cNvSpPr/>
            <p:nvPr/>
          </p:nvSpPr>
          <p:spPr>
            <a:xfrm>
              <a:off x="1716481" y="3930652"/>
              <a:ext cx="32706" cy="32706"/>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272" name="Ellipse 271"/>
            <p:cNvSpPr/>
            <p:nvPr/>
          </p:nvSpPr>
          <p:spPr>
            <a:xfrm>
              <a:off x="1854935" y="4069106"/>
              <a:ext cx="32706" cy="32706"/>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273" name="Ellipse 272"/>
            <p:cNvSpPr/>
            <p:nvPr/>
          </p:nvSpPr>
          <p:spPr>
            <a:xfrm>
              <a:off x="1993388" y="4145101"/>
              <a:ext cx="32706" cy="32706"/>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274" name="Ellipse 273"/>
            <p:cNvSpPr/>
            <p:nvPr/>
          </p:nvSpPr>
          <p:spPr>
            <a:xfrm>
              <a:off x="1993388" y="3951472"/>
              <a:ext cx="32706" cy="32706"/>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275" name="Ellipse 274"/>
            <p:cNvSpPr/>
            <p:nvPr/>
          </p:nvSpPr>
          <p:spPr>
            <a:xfrm>
              <a:off x="1818500" y="3832798"/>
              <a:ext cx="32706" cy="32706"/>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276" name="Ellipse 275"/>
            <p:cNvSpPr/>
            <p:nvPr/>
          </p:nvSpPr>
          <p:spPr>
            <a:xfrm>
              <a:off x="1893454" y="4195068"/>
              <a:ext cx="32706" cy="32706"/>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277" name="Ellipse 276"/>
            <p:cNvSpPr/>
            <p:nvPr/>
          </p:nvSpPr>
          <p:spPr>
            <a:xfrm>
              <a:off x="1624876" y="3801571"/>
              <a:ext cx="32706" cy="32706"/>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278" name="Ellipse 277"/>
            <p:cNvSpPr/>
            <p:nvPr/>
          </p:nvSpPr>
          <p:spPr>
            <a:xfrm>
              <a:off x="2118308" y="4026425"/>
              <a:ext cx="32706" cy="32706"/>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279" name="Ellipse 278"/>
            <p:cNvSpPr/>
            <p:nvPr/>
          </p:nvSpPr>
          <p:spPr>
            <a:xfrm>
              <a:off x="2193261" y="4207559"/>
              <a:ext cx="32706" cy="32706"/>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280" name="Ellipse 279"/>
            <p:cNvSpPr/>
            <p:nvPr/>
          </p:nvSpPr>
          <p:spPr>
            <a:xfrm>
              <a:off x="2411873" y="3814059"/>
              <a:ext cx="32706" cy="32706"/>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281" name="Ellipse 280"/>
            <p:cNvSpPr/>
            <p:nvPr/>
          </p:nvSpPr>
          <p:spPr>
            <a:xfrm>
              <a:off x="2168275" y="3882767"/>
              <a:ext cx="32706" cy="32706"/>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282" name="Ellipse 281"/>
            <p:cNvSpPr/>
            <p:nvPr/>
          </p:nvSpPr>
          <p:spPr>
            <a:xfrm>
              <a:off x="2336920" y="4026424"/>
              <a:ext cx="32706" cy="32706"/>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283" name="Ellipse 282"/>
            <p:cNvSpPr/>
            <p:nvPr/>
          </p:nvSpPr>
          <p:spPr>
            <a:xfrm>
              <a:off x="2419161" y="4121157"/>
              <a:ext cx="32706" cy="32706"/>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284" name="Ellipse 283"/>
            <p:cNvSpPr/>
            <p:nvPr/>
          </p:nvSpPr>
          <p:spPr>
            <a:xfrm>
              <a:off x="2481619" y="3965005"/>
              <a:ext cx="32706" cy="32706"/>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285" name="Ellipse 284"/>
            <p:cNvSpPr/>
            <p:nvPr/>
          </p:nvSpPr>
          <p:spPr>
            <a:xfrm>
              <a:off x="2532106" y="3652703"/>
              <a:ext cx="32706" cy="32706"/>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286" name="Ellipse 285"/>
            <p:cNvSpPr/>
            <p:nvPr/>
          </p:nvSpPr>
          <p:spPr>
            <a:xfrm>
              <a:off x="2400423" y="3590243"/>
              <a:ext cx="32706" cy="32706"/>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287" name="Ellipse 286"/>
            <p:cNvSpPr/>
            <p:nvPr/>
          </p:nvSpPr>
          <p:spPr>
            <a:xfrm>
              <a:off x="2263010" y="3721410"/>
              <a:ext cx="32706" cy="32706"/>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288" name="Ellipse 287"/>
            <p:cNvSpPr/>
            <p:nvPr/>
          </p:nvSpPr>
          <p:spPr>
            <a:xfrm>
              <a:off x="2344209" y="3421600"/>
              <a:ext cx="32706" cy="32706"/>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289" name="Ellipse 288"/>
            <p:cNvSpPr/>
            <p:nvPr/>
          </p:nvSpPr>
          <p:spPr>
            <a:xfrm>
              <a:off x="2226576" y="3560053"/>
              <a:ext cx="32706" cy="32706"/>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290" name="Ellipse 289"/>
            <p:cNvSpPr/>
            <p:nvPr/>
          </p:nvSpPr>
          <p:spPr>
            <a:xfrm>
              <a:off x="1851814" y="3616268"/>
              <a:ext cx="32706" cy="32706"/>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291" name="Ellipse 290"/>
            <p:cNvSpPr/>
            <p:nvPr/>
          </p:nvSpPr>
          <p:spPr>
            <a:xfrm>
              <a:off x="2082917" y="3616267"/>
              <a:ext cx="32706" cy="32706"/>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292" name="Ellipse 291"/>
            <p:cNvSpPr/>
            <p:nvPr/>
          </p:nvSpPr>
          <p:spPr>
            <a:xfrm>
              <a:off x="2289554" y="3321153"/>
              <a:ext cx="32706" cy="32706"/>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293" name="Ellipse 292"/>
            <p:cNvSpPr/>
            <p:nvPr/>
          </p:nvSpPr>
          <p:spPr>
            <a:xfrm>
              <a:off x="2070425" y="3410152"/>
              <a:ext cx="32706" cy="32706"/>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294" name="Ellipse 293"/>
            <p:cNvSpPr/>
            <p:nvPr/>
          </p:nvSpPr>
          <p:spPr>
            <a:xfrm>
              <a:off x="1695660" y="3478856"/>
              <a:ext cx="32706" cy="32706"/>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295" name="Ellipse 294"/>
            <p:cNvSpPr/>
            <p:nvPr/>
          </p:nvSpPr>
          <p:spPr>
            <a:xfrm>
              <a:off x="1951751" y="3335196"/>
              <a:ext cx="32706" cy="32706"/>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296" name="Ellipse 295"/>
            <p:cNvSpPr/>
            <p:nvPr/>
          </p:nvSpPr>
          <p:spPr>
            <a:xfrm>
              <a:off x="1689416" y="3603774"/>
              <a:ext cx="32706" cy="32706"/>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297" name="Ellipse 296"/>
            <p:cNvSpPr/>
            <p:nvPr/>
          </p:nvSpPr>
          <p:spPr>
            <a:xfrm>
              <a:off x="2170363" y="3353938"/>
              <a:ext cx="32706" cy="32706"/>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298" name="Ellipse 297"/>
            <p:cNvSpPr/>
            <p:nvPr/>
          </p:nvSpPr>
          <p:spPr>
            <a:xfrm>
              <a:off x="2482663" y="3560053"/>
              <a:ext cx="32706" cy="32706"/>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301" name="Ellipse 300"/>
            <p:cNvSpPr/>
            <p:nvPr/>
          </p:nvSpPr>
          <p:spPr>
            <a:xfrm>
              <a:off x="839186" y="1988375"/>
              <a:ext cx="32706" cy="32706"/>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302" name="Ellipse 301"/>
            <p:cNvSpPr/>
            <p:nvPr/>
          </p:nvSpPr>
          <p:spPr>
            <a:xfrm>
              <a:off x="977639" y="2126828"/>
              <a:ext cx="32706" cy="32706"/>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303" name="Ellipse 302"/>
            <p:cNvSpPr/>
            <p:nvPr/>
          </p:nvSpPr>
          <p:spPr>
            <a:xfrm>
              <a:off x="1116093" y="2202823"/>
              <a:ext cx="32706" cy="32706"/>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304" name="Ellipse 303"/>
            <p:cNvSpPr/>
            <p:nvPr/>
          </p:nvSpPr>
          <p:spPr>
            <a:xfrm>
              <a:off x="1116093" y="2009195"/>
              <a:ext cx="32706" cy="32706"/>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305" name="Ellipse 304"/>
            <p:cNvSpPr/>
            <p:nvPr/>
          </p:nvSpPr>
          <p:spPr>
            <a:xfrm>
              <a:off x="941204" y="1890520"/>
              <a:ext cx="32706" cy="32706"/>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306" name="Ellipse 305"/>
            <p:cNvSpPr/>
            <p:nvPr/>
          </p:nvSpPr>
          <p:spPr>
            <a:xfrm>
              <a:off x="1016158" y="2252790"/>
              <a:ext cx="32706" cy="32706"/>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307" name="Ellipse 306"/>
            <p:cNvSpPr/>
            <p:nvPr/>
          </p:nvSpPr>
          <p:spPr>
            <a:xfrm>
              <a:off x="747580" y="1859294"/>
              <a:ext cx="32706" cy="32706"/>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308" name="Ellipse 307"/>
            <p:cNvSpPr/>
            <p:nvPr/>
          </p:nvSpPr>
          <p:spPr>
            <a:xfrm>
              <a:off x="1241013" y="2084148"/>
              <a:ext cx="32706" cy="32706"/>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309" name="Ellipse 308"/>
            <p:cNvSpPr/>
            <p:nvPr/>
          </p:nvSpPr>
          <p:spPr>
            <a:xfrm>
              <a:off x="1253507" y="2265282"/>
              <a:ext cx="32706" cy="32706"/>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310" name="Ellipse 309"/>
            <p:cNvSpPr/>
            <p:nvPr/>
          </p:nvSpPr>
          <p:spPr>
            <a:xfrm>
              <a:off x="1472119" y="1871782"/>
              <a:ext cx="32706" cy="32706"/>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311" name="Ellipse 310"/>
            <p:cNvSpPr/>
            <p:nvPr/>
          </p:nvSpPr>
          <p:spPr>
            <a:xfrm>
              <a:off x="1228521" y="1940489"/>
              <a:ext cx="32706" cy="32706"/>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312" name="Ellipse 311"/>
            <p:cNvSpPr/>
            <p:nvPr/>
          </p:nvSpPr>
          <p:spPr>
            <a:xfrm>
              <a:off x="1397166" y="2084147"/>
              <a:ext cx="32706" cy="32706"/>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313" name="Ellipse 312"/>
            <p:cNvSpPr/>
            <p:nvPr/>
          </p:nvSpPr>
          <p:spPr>
            <a:xfrm>
              <a:off x="1479407" y="2178879"/>
              <a:ext cx="32706" cy="32706"/>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314" name="Ellipse 313"/>
            <p:cNvSpPr/>
            <p:nvPr/>
          </p:nvSpPr>
          <p:spPr>
            <a:xfrm>
              <a:off x="1541865" y="2022727"/>
              <a:ext cx="32706" cy="32706"/>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315" name="Ellipse 314"/>
            <p:cNvSpPr/>
            <p:nvPr/>
          </p:nvSpPr>
          <p:spPr>
            <a:xfrm>
              <a:off x="1592352" y="1710425"/>
              <a:ext cx="32706" cy="32706"/>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316" name="Ellipse 315"/>
            <p:cNvSpPr/>
            <p:nvPr/>
          </p:nvSpPr>
          <p:spPr>
            <a:xfrm>
              <a:off x="1460669" y="1647966"/>
              <a:ext cx="32706" cy="32706"/>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317" name="Ellipse 316"/>
            <p:cNvSpPr/>
            <p:nvPr/>
          </p:nvSpPr>
          <p:spPr>
            <a:xfrm>
              <a:off x="1323256" y="1779133"/>
              <a:ext cx="32706" cy="32706"/>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318" name="Ellipse 317"/>
            <p:cNvSpPr/>
            <p:nvPr/>
          </p:nvSpPr>
          <p:spPr>
            <a:xfrm>
              <a:off x="1404455" y="1479322"/>
              <a:ext cx="32706" cy="32706"/>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319" name="Ellipse 318"/>
            <p:cNvSpPr/>
            <p:nvPr/>
          </p:nvSpPr>
          <p:spPr>
            <a:xfrm>
              <a:off x="1286822" y="1617776"/>
              <a:ext cx="32706" cy="32706"/>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320" name="Ellipse 319"/>
            <p:cNvSpPr/>
            <p:nvPr/>
          </p:nvSpPr>
          <p:spPr>
            <a:xfrm>
              <a:off x="974519" y="1673990"/>
              <a:ext cx="32706" cy="32706"/>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321" name="Ellipse 320"/>
            <p:cNvSpPr/>
            <p:nvPr/>
          </p:nvSpPr>
          <p:spPr>
            <a:xfrm>
              <a:off x="1143163" y="1673990"/>
              <a:ext cx="32706" cy="32706"/>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322" name="Ellipse 321"/>
            <p:cNvSpPr/>
            <p:nvPr/>
          </p:nvSpPr>
          <p:spPr>
            <a:xfrm>
              <a:off x="1349800" y="1378875"/>
              <a:ext cx="32706" cy="32706"/>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323" name="Ellipse 322"/>
            <p:cNvSpPr/>
            <p:nvPr/>
          </p:nvSpPr>
          <p:spPr>
            <a:xfrm>
              <a:off x="1130671" y="1467874"/>
              <a:ext cx="32706" cy="32706"/>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324" name="Ellipse 323"/>
            <p:cNvSpPr/>
            <p:nvPr/>
          </p:nvSpPr>
          <p:spPr>
            <a:xfrm>
              <a:off x="818365" y="1536579"/>
              <a:ext cx="32706" cy="32706"/>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325" name="Ellipse 324"/>
            <p:cNvSpPr/>
            <p:nvPr/>
          </p:nvSpPr>
          <p:spPr>
            <a:xfrm>
              <a:off x="1011997" y="1392919"/>
              <a:ext cx="32706" cy="32706"/>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326" name="Ellipse 325"/>
            <p:cNvSpPr/>
            <p:nvPr/>
          </p:nvSpPr>
          <p:spPr>
            <a:xfrm>
              <a:off x="812121" y="1661497"/>
              <a:ext cx="32706" cy="32706"/>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327" name="Ellipse 326"/>
            <p:cNvSpPr/>
            <p:nvPr/>
          </p:nvSpPr>
          <p:spPr>
            <a:xfrm>
              <a:off x="1230609" y="1411661"/>
              <a:ext cx="32706" cy="32706"/>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328" name="Ellipse 327"/>
            <p:cNvSpPr/>
            <p:nvPr/>
          </p:nvSpPr>
          <p:spPr>
            <a:xfrm>
              <a:off x="1542909" y="1617776"/>
              <a:ext cx="32706" cy="32706"/>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grpSp>
      <p:grpSp>
        <p:nvGrpSpPr>
          <p:cNvPr id="7" name="Gruppieren 6"/>
          <p:cNvGrpSpPr/>
          <p:nvPr/>
        </p:nvGrpSpPr>
        <p:grpSpPr>
          <a:xfrm>
            <a:off x="3113272" y="348956"/>
            <a:ext cx="3344885" cy="4258787"/>
            <a:chOff x="3713264" y="431333"/>
            <a:chExt cx="2761360" cy="3515829"/>
          </a:xfrm>
        </p:grpSpPr>
        <p:sp>
          <p:nvSpPr>
            <p:cNvPr id="359" name="Ellipse 358"/>
            <p:cNvSpPr/>
            <p:nvPr/>
          </p:nvSpPr>
          <p:spPr>
            <a:xfrm>
              <a:off x="3713264" y="2620491"/>
              <a:ext cx="1152000" cy="1152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104" name="Ellipse 103"/>
            <p:cNvSpPr/>
            <p:nvPr/>
          </p:nvSpPr>
          <p:spPr>
            <a:xfrm>
              <a:off x="5163040" y="2795162"/>
              <a:ext cx="1152000" cy="1152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389" name="Ellipse 388"/>
            <p:cNvSpPr/>
            <p:nvPr/>
          </p:nvSpPr>
          <p:spPr>
            <a:xfrm>
              <a:off x="4488801" y="2152681"/>
              <a:ext cx="1152000" cy="1152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419" name="Ellipse 418"/>
            <p:cNvSpPr/>
            <p:nvPr/>
          </p:nvSpPr>
          <p:spPr>
            <a:xfrm>
              <a:off x="4796640" y="1490611"/>
              <a:ext cx="1152000" cy="1152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449" name="Ellipse 448"/>
            <p:cNvSpPr/>
            <p:nvPr/>
          </p:nvSpPr>
          <p:spPr>
            <a:xfrm>
              <a:off x="4123486" y="992639"/>
              <a:ext cx="1152000" cy="1152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479" name="Ellipse 478"/>
            <p:cNvSpPr/>
            <p:nvPr/>
          </p:nvSpPr>
          <p:spPr>
            <a:xfrm>
              <a:off x="3820898" y="431333"/>
              <a:ext cx="1152000" cy="1152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509" name="Ellipse 508"/>
            <p:cNvSpPr/>
            <p:nvPr/>
          </p:nvSpPr>
          <p:spPr>
            <a:xfrm>
              <a:off x="5322624" y="2039698"/>
              <a:ext cx="1152000" cy="1152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539" name="Ellipse 538"/>
            <p:cNvSpPr/>
            <p:nvPr/>
          </p:nvSpPr>
          <p:spPr>
            <a:xfrm>
              <a:off x="4961478" y="583667"/>
              <a:ext cx="1152000" cy="1152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grpSp>
      <p:grpSp>
        <p:nvGrpSpPr>
          <p:cNvPr id="18" name="Gruppieren 17"/>
          <p:cNvGrpSpPr/>
          <p:nvPr/>
        </p:nvGrpSpPr>
        <p:grpSpPr>
          <a:xfrm>
            <a:off x="3190517" y="442171"/>
            <a:ext cx="3164019" cy="4088831"/>
            <a:chOff x="2392888" y="331628"/>
            <a:chExt cx="2373014" cy="3066623"/>
          </a:xfrm>
        </p:grpSpPr>
        <p:sp>
          <p:nvSpPr>
            <p:cNvPr id="380" name="Ellipse 379"/>
            <p:cNvSpPr/>
            <p:nvPr/>
          </p:nvSpPr>
          <p:spPr>
            <a:xfrm>
              <a:off x="2764747" y="2536714"/>
              <a:ext cx="32706" cy="32706"/>
            </a:xfrm>
            <a:prstGeom prst="ellipse">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sz="2399"/>
            </a:p>
          </p:txBody>
        </p:sp>
        <p:sp>
          <p:nvSpPr>
            <p:cNvPr id="331" name="Ellipse 330"/>
            <p:cNvSpPr/>
            <p:nvPr/>
          </p:nvSpPr>
          <p:spPr>
            <a:xfrm>
              <a:off x="3784412" y="3088638"/>
              <a:ext cx="32706" cy="32706"/>
            </a:xfrm>
            <a:prstGeom prst="ellipse">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sz="2399"/>
            </a:p>
          </p:txBody>
        </p:sp>
        <p:sp>
          <p:nvSpPr>
            <p:cNvPr id="332" name="Ellipse 331"/>
            <p:cNvSpPr/>
            <p:nvPr/>
          </p:nvSpPr>
          <p:spPr>
            <a:xfrm>
              <a:off x="3922865" y="3227092"/>
              <a:ext cx="32706" cy="32706"/>
            </a:xfrm>
            <a:prstGeom prst="ellipse">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sz="2399"/>
            </a:p>
          </p:txBody>
        </p:sp>
        <p:sp>
          <p:nvSpPr>
            <p:cNvPr id="333" name="Ellipse 332"/>
            <p:cNvSpPr/>
            <p:nvPr/>
          </p:nvSpPr>
          <p:spPr>
            <a:xfrm>
              <a:off x="4061319" y="3303087"/>
              <a:ext cx="32706" cy="32706"/>
            </a:xfrm>
            <a:prstGeom prst="ellipse">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sz="2399"/>
            </a:p>
          </p:txBody>
        </p:sp>
        <p:sp>
          <p:nvSpPr>
            <p:cNvPr id="334" name="Ellipse 333"/>
            <p:cNvSpPr/>
            <p:nvPr/>
          </p:nvSpPr>
          <p:spPr>
            <a:xfrm>
              <a:off x="4061319" y="3109458"/>
              <a:ext cx="32706" cy="32706"/>
            </a:xfrm>
            <a:prstGeom prst="ellipse">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sz="2399"/>
            </a:p>
          </p:txBody>
        </p:sp>
        <p:sp>
          <p:nvSpPr>
            <p:cNvPr id="335" name="Ellipse 334"/>
            <p:cNvSpPr/>
            <p:nvPr/>
          </p:nvSpPr>
          <p:spPr>
            <a:xfrm>
              <a:off x="3886431" y="2990784"/>
              <a:ext cx="32706" cy="32706"/>
            </a:xfrm>
            <a:prstGeom prst="ellipse">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sz="2399"/>
            </a:p>
          </p:txBody>
        </p:sp>
        <p:sp>
          <p:nvSpPr>
            <p:cNvPr id="336" name="Ellipse 335"/>
            <p:cNvSpPr/>
            <p:nvPr/>
          </p:nvSpPr>
          <p:spPr>
            <a:xfrm>
              <a:off x="3961384" y="3353054"/>
              <a:ext cx="32706" cy="32706"/>
            </a:xfrm>
            <a:prstGeom prst="ellipse">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sz="2399"/>
            </a:p>
          </p:txBody>
        </p:sp>
        <p:sp>
          <p:nvSpPr>
            <p:cNvPr id="337" name="Ellipse 336"/>
            <p:cNvSpPr/>
            <p:nvPr/>
          </p:nvSpPr>
          <p:spPr>
            <a:xfrm>
              <a:off x="3692806" y="2959557"/>
              <a:ext cx="32706" cy="32706"/>
            </a:xfrm>
            <a:prstGeom prst="ellipse">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sz="2399"/>
            </a:p>
          </p:txBody>
        </p:sp>
        <p:sp>
          <p:nvSpPr>
            <p:cNvPr id="338" name="Ellipse 337"/>
            <p:cNvSpPr/>
            <p:nvPr/>
          </p:nvSpPr>
          <p:spPr>
            <a:xfrm>
              <a:off x="4186239" y="3184411"/>
              <a:ext cx="32706" cy="32706"/>
            </a:xfrm>
            <a:prstGeom prst="ellipse">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sz="2399"/>
            </a:p>
          </p:txBody>
        </p:sp>
        <p:sp>
          <p:nvSpPr>
            <p:cNvPr id="339" name="Ellipse 338"/>
            <p:cNvSpPr/>
            <p:nvPr/>
          </p:nvSpPr>
          <p:spPr>
            <a:xfrm>
              <a:off x="4261192" y="3365545"/>
              <a:ext cx="32706" cy="32706"/>
            </a:xfrm>
            <a:prstGeom prst="ellipse">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sz="2399"/>
            </a:p>
          </p:txBody>
        </p:sp>
        <p:sp>
          <p:nvSpPr>
            <p:cNvPr id="340" name="Ellipse 339"/>
            <p:cNvSpPr/>
            <p:nvPr/>
          </p:nvSpPr>
          <p:spPr>
            <a:xfrm>
              <a:off x="4479803" y="2972046"/>
              <a:ext cx="32706" cy="32706"/>
            </a:xfrm>
            <a:prstGeom prst="ellipse">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sz="2399"/>
            </a:p>
          </p:txBody>
        </p:sp>
        <p:sp>
          <p:nvSpPr>
            <p:cNvPr id="341" name="Ellipse 340"/>
            <p:cNvSpPr/>
            <p:nvPr/>
          </p:nvSpPr>
          <p:spPr>
            <a:xfrm>
              <a:off x="4236206" y="3040753"/>
              <a:ext cx="32706" cy="32706"/>
            </a:xfrm>
            <a:prstGeom prst="ellipse">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sz="2399"/>
            </a:p>
          </p:txBody>
        </p:sp>
        <p:sp>
          <p:nvSpPr>
            <p:cNvPr id="342" name="Ellipse 341"/>
            <p:cNvSpPr/>
            <p:nvPr/>
          </p:nvSpPr>
          <p:spPr>
            <a:xfrm>
              <a:off x="4404850" y="3184410"/>
              <a:ext cx="32706" cy="32706"/>
            </a:xfrm>
            <a:prstGeom prst="ellipse">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sz="2399"/>
            </a:p>
          </p:txBody>
        </p:sp>
        <p:sp>
          <p:nvSpPr>
            <p:cNvPr id="343" name="Ellipse 342"/>
            <p:cNvSpPr/>
            <p:nvPr/>
          </p:nvSpPr>
          <p:spPr>
            <a:xfrm>
              <a:off x="4487091" y="3279143"/>
              <a:ext cx="32706" cy="32706"/>
            </a:xfrm>
            <a:prstGeom prst="ellipse">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sz="2399"/>
            </a:p>
          </p:txBody>
        </p:sp>
        <p:sp>
          <p:nvSpPr>
            <p:cNvPr id="344" name="Ellipse 343"/>
            <p:cNvSpPr/>
            <p:nvPr/>
          </p:nvSpPr>
          <p:spPr>
            <a:xfrm>
              <a:off x="4549550" y="3122991"/>
              <a:ext cx="32706" cy="32706"/>
            </a:xfrm>
            <a:prstGeom prst="ellipse">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sz="2399"/>
            </a:p>
          </p:txBody>
        </p:sp>
        <p:sp>
          <p:nvSpPr>
            <p:cNvPr id="345" name="Ellipse 344"/>
            <p:cNvSpPr/>
            <p:nvPr/>
          </p:nvSpPr>
          <p:spPr>
            <a:xfrm>
              <a:off x="4600037" y="2810689"/>
              <a:ext cx="32706" cy="32706"/>
            </a:xfrm>
            <a:prstGeom prst="ellipse">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sz="2399"/>
            </a:p>
          </p:txBody>
        </p:sp>
        <p:sp>
          <p:nvSpPr>
            <p:cNvPr id="346" name="Ellipse 345"/>
            <p:cNvSpPr/>
            <p:nvPr/>
          </p:nvSpPr>
          <p:spPr>
            <a:xfrm>
              <a:off x="4468354" y="2748229"/>
              <a:ext cx="32706" cy="32706"/>
            </a:xfrm>
            <a:prstGeom prst="ellipse">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sz="2399"/>
            </a:p>
          </p:txBody>
        </p:sp>
        <p:sp>
          <p:nvSpPr>
            <p:cNvPr id="347" name="Ellipse 346"/>
            <p:cNvSpPr/>
            <p:nvPr/>
          </p:nvSpPr>
          <p:spPr>
            <a:xfrm>
              <a:off x="4330940" y="2879396"/>
              <a:ext cx="32706" cy="32706"/>
            </a:xfrm>
            <a:prstGeom prst="ellipse">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sz="2399"/>
            </a:p>
          </p:txBody>
        </p:sp>
        <p:sp>
          <p:nvSpPr>
            <p:cNvPr id="348" name="Ellipse 347"/>
            <p:cNvSpPr/>
            <p:nvPr/>
          </p:nvSpPr>
          <p:spPr>
            <a:xfrm>
              <a:off x="4154338" y="2579586"/>
              <a:ext cx="32706" cy="32706"/>
            </a:xfrm>
            <a:prstGeom prst="ellipse">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sz="2399"/>
            </a:p>
          </p:txBody>
        </p:sp>
        <p:sp>
          <p:nvSpPr>
            <p:cNvPr id="349" name="Ellipse 348"/>
            <p:cNvSpPr/>
            <p:nvPr/>
          </p:nvSpPr>
          <p:spPr>
            <a:xfrm>
              <a:off x="4294506" y="2718039"/>
              <a:ext cx="32706" cy="32706"/>
            </a:xfrm>
            <a:prstGeom prst="ellipse">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sz="2399"/>
            </a:p>
          </p:txBody>
        </p:sp>
        <p:sp>
          <p:nvSpPr>
            <p:cNvPr id="350" name="Ellipse 349"/>
            <p:cNvSpPr/>
            <p:nvPr/>
          </p:nvSpPr>
          <p:spPr>
            <a:xfrm>
              <a:off x="3919745" y="2774254"/>
              <a:ext cx="32706" cy="32706"/>
            </a:xfrm>
            <a:prstGeom prst="ellipse">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sz="2399"/>
            </a:p>
          </p:txBody>
        </p:sp>
        <p:sp>
          <p:nvSpPr>
            <p:cNvPr id="351" name="Ellipse 350"/>
            <p:cNvSpPr/>
            <p:nvPr/>
          </p:nvSpPr>
          <p:spPr>
            <a:xfrm>
              <a:off x="4150848" y="2774253"/>
              <a:ext cx="32706" cy="32706"/>
            </a:xfrm>
            <a:prstGeom prst="ellipse">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sz="2399"/>
            </a:p>
          </p:txBody>
        </p:sp>
        <p:sp>
          <p:nvSpPr>
            <p:cNvPr id="352" name="Ellipse 351"/>
            <p:cNvSpPr/>
            <p:nvPr/>
          </p:nvSpPr>
          <p:spPr>
            <a:xfrm>
              <a:off x="4357485" y="2479139"/>
              <a:ext cx="32706" cy="32706"/>
            </a:xfrm>
            <a:prstGeom prst="ellipse">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sz="2399"/>
            </a:p>
          </p:txBody>
        </p:sp>
        <p:sp>
          <p:nvSpPr>
            <p:cNvPr id="353" name="Ellipse 352"/>
            <p:cNvSpPr/>
            <p:nvPr/>
          </p:nvSpPr>
          <p:spPr>
            <a:xfrm>
              <a:off x="4138355" y="2568138"/>
              <a:ext cx="32706" cy="32706"/>
            </a:xfrm>
            <a:prstGeom prst="ellipse">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sz="2399"/>
            </a:p>
          </p:txBody>
        </p:sp>
        <p:sp>
          <p:nvSpPr>
            <p:cNvPr id="354" name="Ellipse 353"/>
            <p:cNvSpPr/>
            <p:nvPr/>
          </p:nvSpPr>
          <p:spPr>
            <a:xfrm>
              <a:off x="3763591" y="2636842"/>
              <a:ext cx="32706" cy="32706"/>
            </a:xfrm>
            <a:prstGeom prst="ellipse">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sz="2399"/>
            </a:p>
          </p:txBody>
        </p:sp>
        <p:sp>
          <p:nvSpPr>
            <p:cNvPr id="355" name="Ellipse 354"/>
            <p:cNvSpPr/>
            <p:nvPr/>
          </p:nvSpPr>
          <p:spPr>
            <a:xfrm>
              <a:off x="4019682" y="2493182"/>
              <a:ext cx="32706" cy="32706"/>
            </a:xfrm>
            <a:prstGeom prst="ellipse">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sz="2399"/>
            </a:p>
          </p:txBody>
        </p:sp>
        <p:sp>
          <p:nvSpPr>
            <p:cNvPr id="356" name="Ellipse 355"/>
            <p:cNvSpPr/>
            <p:nvPr/>
          </p:nvSpPr>
          <p:spPr>
            <a:xfrm>
              <a:off x="3757347" y="2761760"/>
              <a:ext cx="32706" cy="32706"/>
            </a:xfrm>
            <a:prstGeom prst="ellipse">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sz="2399"/>
            </a:p>
          </p:txBody>
        </p:sp>
        <p:sp>
          <p:nvSpPr>
            <p:cNvPr id="357" name="Ellipse 356"/>
            <p:cNvSpPr/>
            <p:nvPr/>
          </p:nvSpPr>
          <p:spPr>
            <a:xfrm>
              <a:off x="4238294" y="2511924"/>
              <a:ext cx="32706" cy="32706"/>
            </a:xfrm>
            <a:prstGeom prst="ellipse">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sz="2399"/>
            </a:p>
          </p:txBody>
        </p:sp>
        <p:sp>
          <p:nvSpPr>
            <p:cNvPr id="358" name="Ellipse 357"/>
            <p:cNvSpPr/>
            <p:nvPr/>
          </p:nvSpPr>
          <p:spPr>
            <a:xfrm>
              <a:off x="4292792" y="2718039"/>
              <a:ext cx="32706" cy="32706"/>
            </a:xfrm>
            <a:prstGeom prst="ellipse">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sz="2399"/>
            </a:p>
          </p:txBody>
        </p:sp>
        <p:sp>
          <p:nvSpPr>
            <p:cNvPr id="360" name="Ellipse 359"/>
            <p:cNvSpPr/>
            <p:nvPr/>
          </p:nvSpPr>
          <p:spPr>
            <a:xfrm>
              <a:off x="2484494" y="2929952"/>
              <a:ext cx="32706" cy="32706"/>
            </a:xfrm>
            <a:prstGeom prst="ellipse">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sz="2399"/>
            </a:p>
          </p:txBody>
        </p:sp>
        <p:sp>
          <p:nvSpPr>
            <p:cNvPr id="361" name="Ellipse 360"/>
            <p:cNvSpPr/>
            <p:nvPr/>
          </p:nvSpPr>
          <p:spPr>
            <a:xfrm>
              <a:off x="2622947" y="3068405"/>
              <a:ext cx="32706" cy="32706"/>
            </a:xfrm>
            <a:prstGeom prst="ellipse">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sz="2399"/>
            </a:p>
          </p:txBody>
        </p:sp>
        <p:sp>
          <p:nvSpPr>
            <p:cNvPr id="362" name="Ellipse 361"/>
            <p:cNvSpPr/>
            <p:nvPr/>
          </p:nvSpPr>
          <p:spPr>
            <a:xfrm>
              <a:off x="2761401" y="3144400"/>
              <a:ext cx="32706" cy="32706"/>
            </a:xfrm>
            <a:prstGeom prst="ellipse">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sz="2399"/>
            </a:p>
          </p:txBody>
        </p:sp>
        <p:sp>
          <p:nvSpPr>
            <p:cNvPr id="363" name="Ellipse 362"/>
            <p:cNvSpPr/>
            <p:nvPr/>
          </p:nvSpPr>
          <p:spPr>
            <a:xfrm>
              <a:off x="2761401" y="2950771"/>
              <a:ext cx="32706" cy="32706"/>
            </a:xfrm>
            <a:prstGeom prst="ellipse">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sz="2399"/>
            </a:p>
          </p:txBody>
        </p:sp>
        <p:sp>
          <p:nvSpPr>
            <p:cNvPr id="364" name="Ellipse 363"/>
            <p:cNvSpPr/>
            <p:nvPr/>
          </p:nvSpPr>
          <p:spPr>
            <a:xfrm>
              <a:off x="2586512" y="2832097"/>
              <a:ext cx="32706" cy="32706"/>
            </a:xfrm>
            <a:prstGeom prst="ellipse">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sz="2399"/>
            </a:p>
          </p:txBody>
        </p:sp>
        <p:sp>
          <p:nvSpPr>
            <p:cNvPr id="365" name="Ellipse 364"/>
            <p:cNvSpPr/>
            <p:nvPr/>
          </p:nvSpPr>
          <p:spPr>
            <a:xfrm>
              <a:off x="2661466" y="3194367"/>
              <a:ext cx="32706" cy="32706"/>
            </a:xfrm>
            <a:prstGeom prst="ellipse">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sz="2399"/>
            </a:p>
          </p:txBody>
        </p:sp>
        <p:sp>
          <p:nvSpPr>
            <p:cNvPr id="366" name="Ellipse 365"/>
            <p:cNvSpPr/>
            <p:nvPr/>
          </p:nvSpPr>
          <p:spPr>
            <a:xfrm>
              <a:off x="2392888" y="2800871"/>
              <a:ext cx="32706" cy="32706"/>
            </a:xfrm>
            <a:prstGeom prst="ellipse">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sz="2399"/>
            </a:p>
          </p:txBody>
        </p:sp>
        <p:sp>
          <p:nvSpPr>
            <p:cNvPr id="367" name="Ellipse 366"/>
            <p:cNvSpPr/>
            <p:nvPr/>
          </p:nvSpPr>
          <p:spPr>
            <a:xfrm>
              <a:off x="2886321" y="3025724"/>
              <a:ext cx="32706" cy="32706"/>
            </a:xfrm>
            <a:prstGeom prst="ellipse">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sz="2399"/>
            </a:p>
          </p:txBody>
        </p:sp>
        <p:sp>
          <p:nvSpPr>
            <p:cNvPr id="368" name="Ellipse 367"/>
            <p:cNvSpPr/>
            <p:nvPr/>
          </p:nvSpPr>
          <p:spPr>
            <a:xfrm>
              <a:off x="2961274" y="3206859"/>
              <a:ext cx="32706" cy="32706"/>
            </a:xfrm>
            <a:prstGeom prst="ellipse">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sz="2399"/>
            </a:p>
          </p:txBody>
        </p:sp>
        <p:sp>
          <p:nvSpPr>
            <p:cNvPr id="369" name="Ellipse 368"/>
            <p:cNvSpPr/>
            <p:nvPr/>
          </p:nvSpPr>
          <p:spPr>
            <a:xfrm>
              <a:off x="3179885" y="2813359"/>
              <a:ext cx="32706" cy="32706"/>
            </a:xfrm>
            <a:prstGeom prst="ellipse">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sz="2399"/>
            </a:p>
          </p:txBody>
        </p:sp>
        <p:sp>
          <p:nvSpPr>
            <p:cNvPr id="370" name="Ellipse 369"/>
            <p:cNvSpPr/>
            <p:nvPr/>
          </p:nvSpPr>
          <p:spPr>
            <a:xfrm>
              <a:off x="2896185" y="2933626"/>
              <a:ext cx="32706" cy="32706"/>
            </a:xfrm>
            <a:prstGeom prst="ellipse">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sz="2399"/>
            </a:p>
          </p:txBody>
        </p:sp>
        <p:sp>
          <p:nvSpPr>
            <p:cNvPr id="371" name="Ellipse 370"/>
            <p:cNvSpPr/>
            <p:nvPr/>
          </p:nvSpPr>
          <p:spPr>
            <a:xfrm>
              <a:off x="3070559" y="3060097"/>
              <a:ext cx="32706" cy="32706"/>
            </a:xfrm>
            <a:prstGeom prst="ellipse">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sz="2399"/>
            </a:p>
          </p:txBody>
        </p:sp>
        <p:sp>
          <p:nvSpPr>
            <p:cNvPr id="372" name="Ellipse 371"/>
            <p:cNvSpPr/>
            <p:nvPr/>
          </p:nvSpPr>
          <p:spPr>
            <a:xfrm>
              <a:off x="3135613" y="3167840"/>
              <a:ext cx="32706" cy="32706"/>
            </a:xfrm>
            <a:prstGeom prst="ellipse">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sz="2399"/>
            </a:p>
          </p:txBody>
        </p:sp>
        <p:sp>
          <p:nvSpPr>
            <p:cNvPr id="373" name="Ellipse 372"/>
            <p:cNvSpPr/>
            <p:nvPr/>
          </p:nvSpPr>
          <p:spPr>
            <a:xfrm>
              <a:off x="3249632" y="2964304"/>
              <a:ext cx="32706" cy="32706"/>
            </a:xfrm>
            <a:prstGeom prst="ellipse">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sz="2399"/>
            </a:p>
          </p:txBody>
        </p:sp>
        <p:sp>
          <p:nvSpPr>
            <p:cNvPr id="374" name="Ellipse 373"/>
            <p:cNvSpPr/>
            <p:nvPr/>
          </p:nvSpPr>
          <p:spPr>
            <a:xfrm>
              <a:off x="3300118" y="2652002"/>
              <a:ext cx="32706" cy="32706"/>
            </a:xfrm>
            <a:prstGeom prst="ellipse">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sz="2399"/>
            </a:p>
          </p:txBody>
        </p:sp>
        <p:sp>
          <p:nvSpPr>
            <p:cNvPr id="375" name="Ellipse 374"/>
            <p:cNvSpPr/>
            <p:nvPr/>
          </p:nvSpPr>
          <p:spPr>
            <a:xfrm>
              <a:off x="3168436" y="2589543"/>
              <a:ext cx="32706" cy="32706"/>
            </a:xfrm>
            <a:prstGeom prst="ellipse">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sz="2399"/>
            </a:p>
          </p:txBody>
        </p:sp>
        <p:sp>
          <p:nvSpPr>
            <p:cNvPr id="376" name="Ellipse 375"/>
            <p:cNvSpPr/>
            <p:nvPr/>
          </p:nvSpPr>
          <p:spPr>
            <a:xfrm>
              <a:off x="3031022" y="2720710"/>
              <a:ext cx="32706" cy="32706"/>
            </a:xfrm>
            <a:prstGeom prst="ellipse">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sz="2399"/>
            </a:p>
          </p:txBody>
        </p:sp>
        <p:sp>
          <p:nvSpPr>
            <p:cNvPr id="377" name="Ellipse 376"/>
            <p:cNvSpPr/>
            <p:nvPr/>
          </p:nvSpPr>
          <p:spPr>
            <a:xfrm>
              <a:off x="3112222" y="2420899"/>
              <a:ext cx="32706" cy="32706"/>
            </a:xfrm>
            <a:prstGeom prst="ellipse">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sz="2399"/>
            </a:p>
          </p:txBody>
        </p:sp>
        <p:sp>
          <p:nvSpPr>
            <p:cNvPr id="378" name="Ellipse 377"/>
            <p:cNvSpPr/>
            <p:nvPr/>
          </p:nvSpPr>
          <p:spPr>
            <a:xfrm>
              <a:off x="2960215" y="2559353"/>
              <a:ext cx="32706" cy="32706"/>
            </a:xfrm>
            <a:prstGeom prst="ellipse">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sz="2399"/>
            </a:p>
          </p:txBody>
        </p:sp>
        <p:sp>
          <p:nvSpPr>
            <p:cNvPr id="379" name="Ellipse 378"/>
            <p:cNvSpPr/>
            <p:nvPr/>
          </p:nvSpPr>
          <p:spPr>
            <a:xfrm>
              <a:off x="2591182" y="2592652"/>
              <a:ext cx="32706" cy="32706"/>
            </a:xfrm>
            <a:prstGeom prst="ellipse">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sz="2399"/>
            </a:p>
          </p:txBody>
        </p:sp>
        <p:sp>
          <p:nvSpPr>
            <p:cNvPr id="381" name="Ellipse 380"/>
            <p:cNvSpPr/>
            <p:nvPr/>
          </p:nvSpPr>
          <p:spPr>
            <a:xfrm>
              <a:off x="3057566" y="2320452"/>
              <a:ext cx="32706" cy="32706"/>
            </a:xfrm>
            <a:prstGeom prst="ellipse">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sz="2399"/>
            </a:p>
          </p:txBody>
        </p:sp>
        <p:sp>
          <p:nvSpPr>
            <p:cNvPr id="382" name="Ellipse 381"/>
            <p:cNvSpPr/>
            <p:nvPr/>
          </p:nvSpPr>
          <p:spPr>
            <a:xfrm>
              <a:off x="2838437" y="2409451"/>
              <a:ext cx="32706" cy="32706"/>
            </a:xfrm>
            <a:prstGeom prst="ellipse">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sz="2399"/>
            </a:p>
          </p:txBody>
        </p:sp>
        <p:sp>
          <p:nvSpPr>
            <p:cNvPr id="383" name="Ellipse 382"/>
            <p:cNvSpPr/>
            <p:nvPr/>
          </p:nvSpPr>
          <p:spPr>
            <a:xfrm>
              <a:off x="2463673" y="2478156"/>
              <a:ext cx="32706" cy="32706"/>
            </a:xfrm>
            <a:prstGeom prst="ellipse">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sz="2399"/>
            </a:p>
          </p:txBody>
        </p:sp>
        <p:sp>
          <p:nvSpPr>
            <p:cNvPr id="384" name="Ellipse 383"/>
            <p:cNvSpPr/>
            <p:nvPr/>
          </p:nvSpPr>
          <p:spPr>
            <a:xfrm>
              <a:off x="2719764" y="2334496"/>
              <a:ext cx="32706" cy="32706"/>
            </a:xfrm>
            <a:prstGeom prst="ellipse">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sz="2399"/>
            </a:p>
          </p:txBody>
        </p:sp>
        <p:sp>
          <p:nvSpPr>
            <p:cNvPr id="385" name="Ellipse 384"/>
            <p:cNvSpPr/>
            <p:nvPr/>
          </p:nvSpPr>
          <p:spPr>
            <a:xfrm>
              <a:off x="2457429" y="2603074"/>
              <a:ext cx="32706" cy="32706"/>
            </a:xfrm>
            <a:prstGeom prst="ellipse">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sz="2399"/>
            </a:p>
          </p:txBody>
        </p:sp>
        <p:sp>
          <p:nvSpPr>
            <p:cNvPr id="386" name="Ellipse 385"/>
            <p:cNvSpPr/>
            <p:nvPr/>
          </p:nvSpPr>
          <p:spPr>
            <a:xfrm>
              <a:off x="2961291" y="2353238"/>
              <a:ext cx="32706" cy="32706"/>
            </a:xfrm>
            <a:prstGeom prst="ellipse">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sz="2399"/>
            </a:p>
          </p:txBody>
        </p:sp>
        <p:sp>
          <p:nvSpPr>
            <p:cNvPr id="387" name="Ellipse 386"/>
            <p:cNvSpPr/>
            <p:nvPr/>
          </p:nvSpPr>
          <p:spPr>
            <a:xfrm>
              <a:off x="3250676" y="2559353"/>
              <a:ext cx="32706" cy="32706"/>
            </a:xfrm>
            <a:prstGeom prst="ellipse">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sz="2399"/>
            </a:p>
          </p:txBody>
        </p:sp>
        <p:sp>
          <p:nvSpPr>
            <p:cNvPr id="390" name="Ellipse 389"/>
            <p:cNvSpPr/>
            <p:nvPr/>
          </p:nvSpPr>
          <p:spPr>
            <a:xfrm>
              <a:off x="3171873" y="2504952"/>
              <a:ext cx="32706" cy="32706"/>
            </a:xfrm>
            <a:prstGeom prst="ellipse">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sz="2399"/>
            </a:p>
          </p:txBody>
        </p:sp>
        <p:sp>
          <p:nvSpPr>
            <p:cNvPr id="391" name="Ellipse 390"/>
            <p:cNvSpPr/>
            <p:nvPr/>
          </p:nvSpPr>
          <p:spPr>
            <a:xfrm>
              <a:off x="2651500" y="2740797"/>
              <a:ext cx="32706" cy="32706"/>
            </a:xfrm>
            <a:prstGeom prst="ellipse">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sz="2399"/>
            </a:p>
          </p:txBody>
        </p:sp>
        <p:sp>
          <p:nvSpPr>
            <p:cNvPr id="392" name="Ellipse 391"/>
            <p:cNvSpPr/>
            <p:nvPr/>
          </p:nvSpPr>
          <p:spPr>
            <a:xfrm>
              <a:off x="3448781" y="2719400"/>
              <a:ext cx="32706" cy="32706"/>
            </a:xfrm>
            <a:prstGeom prst="ellipse">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sz="2399"/>
            </a:p>
          </p:txBody>
        </p:sp>
        <p:sp>
          <p:nvSpPr>
            <p:cNvPr id="393" name="Ellipse 392"/>
            <p:cNvSpPr/>
            <p:nvPr/>
          </p:nvSpPr>
          <p:spPr>
            <a:xfrm>
              <a:off x="3448781" y="2525772"/>
              <a:ext cx="32706" cy="32706"/>
            </a:xfrm>
            <a:prstGeom prst="ellipse">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sz="2399"/>
            </a:p>
          </p:txBody>
        </p:sp>
        <p:sp>
          <p:nvSpPr>
            <p:cNvPr id="394" name="Ellipse 393"/>
            <p:cNvSpPr/>
            <p:nvPr/>
          </p:nvSpPr>
          <p:spPr>
            <a:xfrm>
              <a:off x="3273892" y="2407098"/>
              <a:ext cx="32706" cy="32706"/>
            </a:xfrm>
            <a:prstGeom prst="ellipse">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sz="2399"/>
            </a:p>
          </p:txBody>
        </p:sp>
        <p:sp>
          <p:nvSpPr>
            <p:cNvPr id="395" name="Ellipse 394"/>
            <p:cNvSpPr/>
            <p:nvPr/>
          </p:nvSpPr>
          <p:spPr>
            <a:xfrm>
              <a:off x="3348846" y="2769367"/>
              <a:ext cx="32706" cy="32706"/>
            </a:xfrm>
            <a:prstGeom prst="ellipse">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sz="2399"/>
            </a:p>
          </p:txBody>
        </p:sp>
        <p:sp>
          <p:nvSpPr>
            <p:cNvPr id="396" name="Ellipse 395"/>
            <p:cNvSpPr/>
            <p:nvPr/>
          </p:nvSpPr>
          <p:spPr>
            <a:xfrm>
              <a:off x="3080268" y="2375871"/>
              <a:ext cx="32706" cy="32706"/>
            </a:xfrm>
            <a:prstGeom prst="ellipse">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sz="2399"/>
            </a:p>
          </p:txBody>
        </p:sp>
        <p:sp>
          <p:nvSpPr>
            <p:cNvPr id="397" name="Ellipse 396"/>
            <p:cNvSpPr/>
            <p:nvPr/>
          </p:nvSpPr>
          <p:spPr>
            <a:xfrm>
              <a:off x="3573701" y="2600725"/>
              <a:ext cx="32706" cy="32706"/>
            </a:xfrm>
            <a:prstGeom prst="ellipse">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sz="2399"/>
            </a:p>
          </p:txBody>
        </p:sp>
        <p:sp>
          <p:nvSpPr>
            <p:cNvPr id="398" name="Ellipse 397"/>
            <p:cNvSpPr/>
            <p:nvPr/>
          </p:nvSpPr>
          <p:spPr>
            <a:xfrm>
              <a:off x="3648654" y="2781859"/>
              <a:ext cx="32706" cy="32706"/>
            </a:xfrm>
            <a:prstGeom prst="ellipse">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sz="2399"/>
            </a:p>
          </p:txBody>
        </p:sp>
        <p:sp>
          <p:nvSpPr>
            <p:cNvPr id="399" name="Ellipse 398"/>
            <p:cNvSpPr/>
            <p:nvPr/>
          </p:nvSpPr>
          <p:spPr>
            <a:xfrm>
              <a:off x="3867265" y="2388359"/>
              <a:ext cx="32706" cy="32706"/>
            </a:xfrm>
            <a:prstGeom prst="ellipse">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sz="2399"/>
            </a:p>
          </p:txBody>
        </p:sp>
        <p:sp>
          <p:nvSpPr>
            <p:cNvPr id="400" name="Ellipse 399"/>
            <p:cNvSpPr/>
            <p:nvPr/>
          </p:nvSpPr>
          <p:spPr>
            <a:xfrm>
              <a:off x="3623667" y="2457066"/>
              <a:ext cx="32706" cy="32706"/>
            </a:xfrm>
            <a:prstGeom prst="ellipse">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sz="2399"/>
            </a:p>
          </p:txBody>
        </p:sp>
        <p:sp>
          <p:nvSpPr>
            <p:cNvPr id="401" name="Ellipse 400"/>
            <p:cNvSpPr/>
            <p:nvPr/>
          </p:nvSpPr>
          <p:spPr>
            <a:xfrm>
              <a:off x="3792312" y="2600724"/>
              <a:ext cx="32706" cy="32706"/>
            </a:xfrm>
            <a:prstGeom prst="ellipse">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sz="2399"/>
            </a:p>
          </p:txBody>
        </p:sp>
        <p:sp>
          <p:nvSpPr>
            <p:cNvPr id="402" name="Ellipse 401"/>
            <p:cNvSpPr/>
            <p:nvPr/>
          </p:nvSpPr>
          <p:spPr>
            <a:xfrm>
              <a:off x="3874553" y="2695456"/>
              <a:ext cx="32706" cy="32706"/>
            </a:xfrm>
            <a:prstGeom prst="ellipse">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sz="2399"/>
            </a:p>
          </p:txBody>
        </p:sp>
        <p:sp>
          <p:nvSpPr>
            <p:cNvPr id="403" name="Ellipse 402"/>
            <p:cNvSpPr/>
            <p:nvPr/>
          </p:nvSpPr>
          <p:spPr>
            <a:xfrm>
              <a:off x="3937012" y="2539304"/>
              <a:ext cx="32706" cy="32706"/>
            </a:xfrm>
            <a:prstGeom prst="ellipse">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sz="2399"/>
            </a:p>
          </p:txBody>
        </p:sp>
        <p:sp>
          <p:nvSpPr>
            <p:cNvPr id="404" name="Ellipse 403"/>
            <p:cNvSpPr/>
            <p:nvPr/>
          </p:nvSpPr>
          <p:spPr>
            <a:xfrm>
              <a:off x="3987498" y="2227003"/>
              <a:ext cx="32706" cy="32706"/>
            </a:xfrm>
            <a:prstGeom prst="ellipse">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sz="2399"/>
            </a:p>
          </p:txBody>
        </p:sp>
        <p:sp>
          <p:nvSpPr>
            <p:cNvPr id="405" name="Ellipse 404"/>
            <p:cNvSpPr/>
            <p:nvPr/>
          </p:nvSpPr>
          <p:spPr>
            <a:xfrm>
              <a:off x="3855815" y="2164543"/>
              <a:ext cx="32706" cy="32706"/>
            </a:xfrm>
            <a:prstGeom prst="ellipse">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sz="2399"/>
            </a:p>
          </p:txBody>
        </p:sp>
        <p:sp>
          <p:nvSpPr>
            <p:cNvPr id="406" name="Ellipse 405"/>
            <p:cNvSpPr/>
            <p:nvPr/>
          </p:nvSpPr>
          <p:spPr>
            <a:xfrm>
              <a:off x="3718402" y="2295710"/>
              <a:ext cx="32706" cy="32706"/>
            </a:xfrm>
            <a:prstGeom prst="ellipse">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sz="2399"/>
            </a:p>
          </p:txBody>
        </p:sp>
        <p:sp>
          <p:nvSpPr>
            <p:cNvPr id="407" name="Ellipse 406"/>
            <p:cNvSpPr/>
            <p:nvPr/>
          </p:nvSpPr>
          <p:spPr>
            <a:xfrm>
              <a:off x="3799602" y="1995899"/>
              <a:ext cx="32706" cy="32706"/>
            </a:xfrm>
            <a:prstGeom prst="ellipse">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sz="2399"/>
            </a:p>
          </p:txBody>
        </p:sp>
        <p:sp>
          <p:nvSpPr>
            <p:cNvPr id="408" name="Ellipse 407"/>
            <p:cNvSpPr/>
            <p:nvPr/>
          </p:nvSpPr>
          <p:spPr>
            <a:xfrm>
              <a:off x="3681968" y="2134353"/>
              <a:ext cx="32706" cy="32706"/>
            </a:xfrm>
            <a:prstGeom prst="ellipse">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sz="2399"/>
            </a:p>
          </p:txBody>
        </p:sp>
        <p:sp>
          <p:nvSpPr>
            <p:cNvPr id="409" name="Ellipse 408"/>
            <p:cNvSpPr/>
            <p:nvPr/>
          </p:nvSpPr>
          <p:spPr>
            <a:xfrm>
              <a:off x="3307206" y="2190568"/>
              <a:ext cx="32706" cy="32706"/>
            </a:xfrm>
            <a:prstGeom prst="ellipse">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sz="2399"/>
            </a:p>
          </p:txBody>
        </p:sp>
        <p:sp>
          <p:nvSpPr>
            <p:cNvPr id="410" name="Ellipse 409"/>
            <p:cNvSpPr/>
            <p:nvPr/>
          </p:nvSpPr>
          <p:spPr>
            <a:xfrm>
              <a:off x="3538310" y="2190567"/>
              <a:ext cx="32706" cy="32706"/>
            </a:xfrm>
            <a:prstGeom prst="ellipse">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sz="2399"/>
            </a:p>
          </p:txBody>
        </p:sp>
        <p:sp>
          <p:nvSpPr>
            <p:cNvPr id="411" name="Ellipse 410"/>
            <p:cNvSpPr/>
            <p:nvPr/>
          </p:nvSpPr>
          <p:spPr>
            <a:xfrm>
              <a:off x="3744946" y="1895452"/>
              <a:ext cx="32706" cy="32706"/>
            </a:xfrm>
            <a:prstGeom prst="ellipse">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sz="2399"/>
            </a:p>
          </p:txBody>
        </p:sp>
        <p:sp>
          <p:nvSpPr>
            <p:cNvPr id="412" name="Ellipse 411"/>
            <p:cNvSpPr/>
            <p:nvPr/>
          </p:nvSpPr>
          <p:spPr>
            <a:xfrm>
              <a:off x="3525817" y="1984452"/>
              <a:ext cx="32706" cy="32706"/>
            </a:xfrm>
            <a:prstGeom prst="ellipse">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sz="2399"/>
            </a:p>
          </p:txBody>
        </p:sp>
        <p:sp>
          <p:nvSpPr>
            <p:cNvPr id="413" name="Ellipse 412"/>
            <p:cNvSpPr/>
            <p:nvPr/>
          </p:nvSpPr>
          <p:spPr>
            <a:xfrm>
              <a:off x="3151053" y="2053156"/>
              <a:ext cx="32706" cy="32706"/>
            </a:xfrm>
            <a:prstGeom prst="ellipse">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sz="2399"/>
            </a:p>
          </p:txBody>
        </p:sp>
        <p:sp>
          <p:nvSpPr>
            <p:cNvPr id="414" name="Ellipse 413"/>
            <p:cNvSpPr/>
            <p:nvPr/>
          </p:nvSpPr>
          <p:spPr>
            <a:xfrm>
              <a:off x="3407144" y="1909496"/>
              <a:ext cx="32706" cy="32706"/>
            </a:xfrm>
            <a:prstGeom prst="ellipse">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sz="2399"/>
            </a:p>
          </p:txBody>
        </p:sp>
        <p:sp>
          <p:nvSpPr>
            <p:cNvPr id="415" name="Ellipse 414"/>
            <p:cNvSpPr/>
            <p:nvPr/>
          </p:nvSpPr>
          <p:spPr>
            <a:xfrm>
              <a:off x="3144809" y="2178074"/>
              <a:ext cx="32706" cy="32706"/>
            </a:xfrm>
            <a:prstGeom prst="ellipse">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sz="2399"/>
            </a:p>
          </p:txBody>
        </p:sp>
        <p:sp>
          <p:nvSpPr>
            <p:cNvPr id="416" name="Ellipse 415"/>
            <p:cNvSpPr/>
            <p:nvPr/>
          </p:nvSpPr>
          <p:spPr>
            <a:xfrm>
              <a:off x="3625755" y="1928238"/>
              <a:ext cx="32706" cy="32706"/>
            </a:xfrm>
            <a:prstGeom prst="ellipse">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sz="2399"/>
            </a:p>
          </p:txBody>
        </p:sp>
        <p:sp>
          <p:nvSpPr>
            <p:cNvPr id="417" name="Ellipse 416"/>
            <p:cNvSpPr/>
            <p:nvPr/>
          </p:nvSpPr>
          <p:spPr>
            <a:xfrm>
              <a:off x="3938055" y="2134353"/>
              <a:ext cx="32706" cy="32706"/>
            </a:xfrm>
            <a:prstGeom prst="ellipse">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sz="2399"/>
            </a:p>
          </p:txBody>
        </p:sp>
        <p:sp>
          <p:nvSpPr>
            <p:cNvPr id="420" name="Ellipse 419"/>
            <p:cNvSpPr/>
            <p:nvPr/>
          </p:nvSpPr>
          <p:spPr>
            <a:xfrm>
              <a:off x="3451542" y="1903469"/>
              <a:ext cx="32706" cy="32706"/>
            </a:xfrm>
            <a:prstGeom prst="ellipse">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sz="2399"/>
            </a:p>
          </p:txBody>
        </p:sp>
        <p:sp>
          <p:nvSpPr>
            <p:cNvPr id="421" name="Ellipse 420"/>
            <p:cNvSpPr/>
            <p:nvPr/>
          </p:nvSpPr>
          <p:spPr>
            <a:xfrm>
              <a:off x="3589995" y="2041923"/>
              <a:ext cx="32706" cy="32706"/>
            </a:xfrm>
            <a:prstGeom prst="ellipse">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sz="2399"/>
            </a:p>
          </p:txBody>
        </p:sp>
        <p:sp>
          <p:nvSpPr>
            <p:cNvPr id="422" name="Ellipse 421"/>
            <p:cNvSpPr/>
            <p:nvPr/>
          </p:nvSpPr>
          <p:spPr>
            <a:xfrm>
              <a:off x="3728449" y="2117918"/>
              <a:ext cx="32706" cy="32706"/>
            </a:xfrm>
            <a:prstGeom prst="ellipse">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sz="2399"/>
            </a:p>
          </p:txBody>
        </p:sp>
        <p:sp>
          <p:nvSpPr>
            <p:cNvPr id="423" name="Ellipse 422"/>
            <p:cNvSpPr/>
            <p:nvPr/>
          </p:nvSpPr>
          <p:spPr>
            <a:xfrm>
              <a:off x="3728449" y="1924289"/>
              <a:ext cx="32706" cy="32706"/>
            </a:xfrm>
            <a:prstGeom prst="ellipse">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sz="2399"/>
            </a:p>
          </p:txBody>
        </p:sp>
        <p:sp>
          <p:nvSpPr>
            <p:cNvPr id="424" name="Ellipse 423"/>
            <p:cNvSpPr/>
            <p:nvPr/>
          </p:nvSpPr>
          <p:spPr>
            <a:xfrm>
              <a:off x="3553560" y="1805615"/>
              <a:ext cx="32706" cy="32706"/>
            </a:xfrm>
            <a:prstGeom prst="ellipse">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sz="2399"/>
            </a:p>
          </p:txBody>
        </p:sp>
        <p:sp>
          <p:nvSpPr>
            <p:cNvPr id="425" name="Ellipse 424"/>
            <p:cNvSpPr/>
            <p:nvPr/>
          </p:nvSpPr>
          <p:spPr>
            <a:xfrm>
              <a:off x="3628514" y="2167884"/>
              <a:ext cx="32706" cy="32706"/>
            </a:xfrm>
            <a:prstGeom prst="ellipse">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sz="2399"/>
            </a:p>
          </p:txBody>
        </p:sp>
        <p:sp>
          <p:nvSpPr>
            <p:cNvPr id="426" name="Ellipse 425"/>
            <p:cNvSpPr/>
            <p:nvPr/>
          </p:nvSpPr>
          <p:spPr>
            <a:xfrm>
              <a:off x="3359936" y="1774388"/>
              <a:ext cx="32706" cy="32706"/>
            </a:xfrm>
            <a:prstGeom prst="ellipse">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sz="2399"/>
            </a:p>
          </p:txBody>
        </p:sp>
        <p:sp>
          <p:nvSpPr>
            <p:cNvPr id="427" name="Ellipse 426"/>
            <p:cNvSpPr/>
            <p:nvPr/>
          </p:nvSpPr>
          <p:spPr>
            <a:xfrm>
              <a:off x="3853369" y="1999242"/>
              <a:ext cx="32706" cy="32706"/>
            </a:xfrm>
            <a:prstGeom prst="ellipse">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sz="2399"/>
            </a:p>
          </p:txBody>
        </p:sp>
        <p:sp>
          <p:nvSpPr>
            <p:cNvPr id="428" name="Ellipse 427"/>
            <p:cNvSpPr/>
            <p:nvPr/>
          </p:nvSpPr>
          <p:spPr>
            <a:xfrm>
              <a:off x="3928322" y="2180376"/>
              <a:ext cx="32706" cy="32706"/>
            </a:xfrm>
            <a:prstGeom prst="ellipse">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sz="2399"/>
            </a:p>
          </p:txBody>
        </p:sp>
        <p:sp>
          <p:nvSpPr>
            <p:cNvPr id="429" name="Ellipse 428"/>
            <p:cNvSpPr/>
            <p:nvPr/>
          </p:nvSpPr>
          <p:spPr>
            <a:xfrm>
              <a:off x="4146933" y="1786876"/>
              <a:ext cx="32706" cy="32706"/>
            </a:xfrm>
            <a:prstGeom prst="ellipse">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sz="2399"/>
            </a:p>
          </p:txBody>
        </p:sp>
        <p:sp>
          <p:nvSpPr>
            <p:cNvPr id="430" name="Ellipse 429"/>
            <p:cNvSpPr/>
            <p:nvPr/>
          </p:nvSpPr>
          <p:spPr>
            <a:xfrm>
              <a:off x="3903336" y="1855583"/>
              <a:ext cx="32706" cy="32706"/>
            </a:xfrm>
            <a:prstGeom prst="ellipse">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sz="2399"/>
            </a:p>
          </p:txBody>
        </p:sp>
        <p:sp>
          <p:nvSpPr>
            <p:cNvPr id="431" name="Ellipse 430"/>
            <p:cNvSpPr/>
            <p:nvPr/>
          </p:nvSpPr>
          <p:spPr>
            <a:xfrm>
              <a:off x="4071980" y="1999241"/>
              <a:ext cx="32706" cy="32706"/>
            </a:xfrm>
            <a:prstGeom prst="ellipse">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sz="2399"/>
            </a:p>
          </p:txBody>
        </p:sp>
        <p:sp>
          <p:nvSpPr>
            <p:cNvPr id="432" name="Ellipse 431"/>
            <p:cNvSpPr/>
            <p:nvPr/>
          </p:nvSpPr>
          <p:spPr>
            <a:xfrm>
              <a:off x="4154221" y="2093973"/>
              <a:ext cx="32706" cy="32706"/>
            </a:xfrm>
            <a:prstGeom prst="ellipse">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sz="2399"/>
            </a:p>
          </p:txBody>
        </p:sp>
        <p:sp>
          <p:nvSpPr>
            <p:cNvPr id="433" name="Ellipse 432"/>
            <p:cNvSpPr/>
            <p:nvPr/>
          </p:nvSpPr>
          <p:spPr>
            <a:xfrm>
              <a:off x="4216680" y="1937822"/>
              <a:ext cx="32706" cy="32706"/>
            </a:xfrm>
            <a:prstGeom prst="ellipse">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sz="2399"/>
            </a:p>
          </p:txBody>
        </p:sp>
        <p:sp>
          <p:nvSpPr>
            <p:cNvPr id="434" name="Ellipse 433"/>
            <p:cNvSpPr/>
            <p:nvPr/>
          </p:nvSpPr>
          <p:spPr>
            <a:xfrm>
              <a:off x="4267166" y="1625520"/>
              <a:ext cx="32706" cy="32706"/>
            </a:xfrm>
            <a:prstGeom prst="ellipse">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sz="2399"/>
            </a:p>
          </p:txBody>
        </p:sp>
        <p:sp>
          <p:nvSpPr>
            <p:cNvPr id="435" name="Ellipse 434"/>
            <p:cNvSpPr/>
            <p:nvPr/>
          </p:nvSpPr>
          <p:spPr>
            <a:xfrm>
              <a:off x="4135484" y="1563060"/>
              <a:ext cx="32706" cy="32706"/>
            </a:xfrm>
            <a:prstGeom prst="ellipse">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sz="2399"/>
            </a:p>
          </p:txBody>
        </p:sp>
        <p:sp>
          <p:nvSpPr>
            <p:cNvPr id="436" name="Ellipse 435"/>
            <p:cNvSpPr/>
            <p:nvPr/>
          </p:nvSpPr>
          <p:spPr>
            <a:xfrm>
              <a:off x="3998070" y="1694227"/>
              <a:ext cx="32706" cy="32706"/>
            </a:xfrm>
            <a:prstGeom prst="ellipse">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sz="2399"/>
            </a:p>
          </p:txBody>
        </p:sp>
        <p:sp>
          <p:nvSpPr>
            <p:cNvPr id="437" name="Ellipse 436"/>
            <p:cNvSpPr/>
            <p:nvPr/>
          </p:nvSpPr>
          <p:spPr>
            <a:xfrm>
              <a:off x="4079270" y="1394417"/>
              <a:ext cx="32706" cy="32706"/>
            </a:xfrm>
            <a:prstGeom prst="ellipse">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sz="2399"/>
            </a:p>
          </p:txBody>
        </p:sp>
        <p:sp>
          <p:nvSpPr>
            <p:cNvPr id="438" name="Ellipse 437"/>
            <p:cNvSpPr/>
            <p:nvPr/>
          </p:nvSpPr>
          <p:spPr>
            <a:xfrm>
              <a:off x="3961636" y="1532870"/>
              <a:ext cx="32706" cy="32706"/>
            </a:xfrm>
            <a:prstGeom prst="ellipse">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sz="2399"/>
            </a:p>
          </p:txBody>
        </p:sp>
        <p:sp>
          <p:nvSpPr>
            <p:cNvPr id="439" name="Ellipse 438"/>
            <p:cNvSpPr/>
            <p:nvPr/>
          </p:nvSpPr>
          <p:spPr>
            <a:xfrm>
              <a:off x="3586875" y="1589085"/>
              <a:ext cx="32706" cy="32706"/>
            </a:xfrm>
            <a:prstGeom prst="ellipse">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sz="2399"/>
            </a:p>
          </p:txBody>
        </p:sp>
        <p:sp>
          <p:nvSpPr>
            <p:cNvPr id="440" name="Ellipse 439"/>
            <p:cNvSpPr/>
            <p:nvPr/>
          </p:nvSpPr>
          <p:spPr>
            <a:xfrm>
              <a:off x="3817978" y="1589084"/>
              <a:ext cx="32706" cy="32706"/>
            </a:xfrm>
            <a:prstGeom prst="ellipse">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sz="2399"/>
            </a:p>
          </p:txBody>
        </p:sp>
        <p:sp>
          <p:nvSpPr>
            <p:cNvPr id="441" name="Ellipse 440"/>
            <p:cNvSpPr/>
            <p:nvPr/>
          </p:nvSpPr>
          <p:spPr>
            <a:xfrm>
              <a:off x="4024614" y="1293970"/>
              <a:ext cx="32706" cy="32706"/>
            </a:xfrm>
            <a:prstGeom prst="ellipse">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sz="2399"/>
            </a:p>
          </p:txBody>
        </p:sp>
        <p:sp>
          <p:nvSpPr>
            <p:cNvPr id="442" name="Ellipse 441"/>
            <p:cNvSpPr/>
            <p:nvPr/>
          </p:nvSpPr>
          <p:spPr>
            <a:xfrm>
              <a:off x="3805485" y="1382969"/>
              <a:ext cx="32706" cy="32706"/>
            </a:xfrm>
            <a:prstGeom prst="ellipse">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sz="2399"/>
            </a:p>
          </p:txBody>
        </p:sp>
        <p:sp>
          <p:nvSpPr>
            <p:cNvPr id="443" name="Ellipse 442"/>
            <p:cNvSpPr/>
            <p:nvPr/>
          </p:nvSpPr>
          <p:spPr>
            <a:xfrm>
              <a:off x="3430721" y="1451673"/>
              <a:ext cx="32706" cy="32706"/>
            </a:xfrm>
            <a:prstGeom prst="ellipse">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sz="2399"/>
            </a:p>
          </p:txBody>
        </p:sp>
        <p:sp>
          <p:nvSpPr>
            <p:cNvPr id="444" name="Ellipse 443"/>
            <p:cNvSpPr/>
            <p:nvPr/>
          </p:nvSpPr>
          <p:spPr>
            <a:xfrm>
              <a:off x="3686812" y="1308013"/>
              <a:ext cx="32706" cy="32706"/>
            </a:xfrm>
            <a:prstGeom prst="ellipse">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sz="2399"/>
            </a:p>
          </p:txBody>
        </p:sp>
        <p:sp>
          <p:nvSpPr>
            <p:cNvPr id="445" name="Ellipse 444"/>
            <p:cNvSpPr/>
            <p:nvPr/>
          </p:nvSpPr>
          <p:spPr>
            <a:xfrm>
              <a:off x="3424477" y="1576591"/>
              <a:ext cx="32706" cy="32706"/>
            </a:xfrm>
            <a:prstGeom prst="ellipse">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sz="2399"/>
            </a:p>
          </p:txBody>
        </p:sp>
        <p:sp>
          <p:nvSpPr>
            <p:cNvPr id="446" name="Ellipse 445"/>
            <p:cNvSpPr/>
            <p:nvPr/>
          </p:nvSpPr>
          <p:spPr>
            <a:xfrm>
              <a:off x="3905423" y="1326755"/>
              <a:ext cx="32706" cy="32706"/>
            </a:xfrm>
            <a:prstGeom prst="ellipse">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sz="2399"/>
            </a:p>
          </p:txBody>
        </p:sp>
        <p:sp>
          <p:nvSpPr>
            <p:cNvPr id="447" name="Ellipse 446"/>
            <p:cNvSpPr/>
            <p:nvPr/>
          </p:nvSpPr>
          <p:spPr>
            <a:xfrm>
              <a:off x="4217724" y="1532870"/>
              <a:ext cx="32706" cy="32706"/>
            </a:xfrm>
            <a:prstGeom prst="ellipse">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sz="2399"/>
            </a:p>
          </p:txBody>
        </p:sp>
        <p:sp>
          <p:nvSpPr>
            <p:cNvPr id="450" name="Ellipse 449"/>
            <p:cNvSpPr/>
            <p:nvPr/>
          </p:nvSpPr>
          <p:spPr>
            <a:xfrm>
              <a:off x="2839989" y="1525543"/>
              <a:ext cx="32706" cy="32706"/>
            </a:xfrm>
            <a:prstGeom prst="ellipse">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sz="2399"/>
            </a:p>
          </p:txBody>
        </p:sp>
        <p:sp>
          <p:nvSpPr>
            <p:cNvPr id="451" name="Ellipse 450"/>
            <p:cNvSpPr/>
            <p:nvPr/>
          </p:nvSpPr>
          <p:spPr>
            <a:xfrm>
              <a:off x="2978443" y="1589521"/>
              <a:ext cx="32706" cy="32706"/>
            </a:xfrm>
            <a:prstGeom prst="ellipse">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sz="2399"/>
            </a:p>
          </p:txBody>
        </p:sp>
        <p:sp>
          <p:nvSpPr>
            <p:cNvPr id="452" name="Ellipse 451"/>
            <p:cNvSpPr/>
            <p:nvPr/>
          </p:nvSpPr>
          <p:spPr>
            <a:xfrm>
              <a:off x="3116896" y="1665516"/>
              <a:ext cx="32706" cy="32706"/>
            </a:xfrm>
            <a:prstGeom prst="ellipse">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sz="2399"/>
            </a:p>
          </p:txBody>
        </p:sp>
        <p:sp>
          <p:nvSpPr>
            <p:cNvPr id="453" name="Ellipse 452"/>
            <p:cNvSpPr/>
            <p:nvPr/>
          </p:nvSpPr>
          <p:spPr>
            <a:xfrm>
              <a:off x="3116896" y="1523447"/>
              <a:ext cx="32706" cy="32706"/>
            </a:xfrm>
            <a:prstGeom prst="ellipse">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sz="2399"/>
            </a:p>
          </p:txBody>
        </p:sp>
        <p:sp>
          <p:nvSpPr>
            <p:cNvPr id="454" name="Ellipse 453"/>
            <p:cNvSpPr/>
            <p:nvPr/>
          </p:nvSpPr>
          <p:spPr>
            <a:xfrm>
              <a:off x="2942008" y="1324568"/>
              <a:ext cx="32706" cy="32706"/>
            </a:xfrm>
            <a:prstGeom prst="ellipse">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sz="2399"/>
            </a:p>
          </p:txBody>
        </p:sp>
        <p:sp>
          <p:nvSpPr>
            <p:cNvPr id="455" name="Ellipse 454"/>
            <p:cNvSpPr/>
            <p:nvPr/>
          </p:nvSpPr>
          <p:spPr>
            <a:xfrm>
              <a:off x="3016962" y="1715483"/>
              <a:ext cx="32706" cy="32706"/>
            </a:xfrm>
            <a:prstGeom prst="ellipse">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sz="2399"/>
            </a:p>
          </p:txBody>
        </p:sp>
        <p:sp>
          <p:nvSpPr>
            <p:cNvPr id="456" name="Ellipse 455"/>
            <p:cNvSpPr/>
            <p:nvPr/>
          </p:nvSpPr>
          <p:spPr>
            <a:xfrm>
              <a:off x="2748383" y="1321986"/>
              <a:ext cx="32706" cy="32706"/>
            </a:xfrm>
            <a:prstGeom prst="ellipse">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sz="2399"/>
            </a:p>
          </p:txBody>
        </p:sp>
        <p:sp>
          <p:nvSpPr>
            <p:cNvPr id="457" name="Ellipse 456"/>
            <p:cNvSpPr/>
            <p:nvPr/>
          </p:nvSpPr>
          <p:spPr>
            <a:xfrm>
              <a:off x="3241816" y="1546840"/>
              <a:ext cx="32706" cy="32706"/>
            </a:xfrm>
            <a:prstGeom prst="ellipse">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sz="2399"/>
            </a:p>
          </p:txBody>
        </p:sp>
        <p:sp>
          <p:nvSpPr>
            <p:cNvPr id="458" name="Ellipse 457"/>
            <p:cNvSpPr/>
            <p:nvPr/>
          </p:nvSpPr>
          <p:spPr>
            <a:xfrm>
              <a:off x="3316769" y="1727974"/>
              <a:ext cx="32706" cy="32706"/>
            </a:xfrm>
            <a:prstGeom prst="ellipse">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sz="2399"/>
            </a:p>
          </p:txBody>
        </p:sp>
        <p:sp>
          <p:nvSpPr>
            <p:cNvPr id="459" name="Ellipse 458"/>
            <p:cNvSpPr/>
            <p:nvPr/>
          </p:nvSpPr>
          <p:spPr>
            <a:xfrm>
              <a:off x="3535381" y="1334475"/>
              <a:ext cx="32706" cy="32706"/>
            </a:xfrm>
            <a:prstGeom prst="ellipse">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sz="2399"/>
            </a:p>
          </p:txBody>
        </p:sp>
        <p:sp>
          <p:nvSpPr>
            <p:cNvPr id="460" name="Ellipse 459"/>
            <p:cNvSpPr/>
            <p:nvPr/>
          </p:nvSpPr>
          <p:spPr>
            <a:xfrm>
              <a:off x="3291783" y="1403182"/>
              <a:ext cx="32706" cy="32706"/>
            </a:xfrm>
            <a:prstGeom prst="ellipse">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sz="2399"/>
            </a:p>
          </p:txBody>
        </p:sp>
        <p:sp>
          <p:nvSpPr>
            <p:cNvPr id="461" name="Ellipse 460"/>
            <p:cNvSpPr/>
            <p:nvPr/>
          </p:nvSpPr>
          <p:spPr>
            <a:xfrm>
              <a:off x="3460428" y="1546839"/>
              <a:ext cx="32706" cy="32706"/>
            </a:xfrm>
            <a:prstGeom prst="ellipse">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sz="2399"/>
            </a:p>
          </p:txBody>
        </p:sp>
        <p:sp>
          <p:nvSpPr>
            <p:cNvPr id="462" name="Ellipse 461"/>
            <p:cNvSpPr/>
            <p:nvPr/>
          </p:nvSpPr>
          <p:spPr>
            <a:xfrm>
              <a:off x="3542668" y="1641572"/>
              <a:ext cx="32706" cy="32706"/>
            </a:xfrm>
            <a:prstGeom prst="ellipse">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sz="2399"/>
            </a:p>
          </p:txBody>
        </p:sp>
        <p:sp>
          <p:nvSpPr>
            <p:cNvPr id="463" name="Ellipse 462"/>
            <p:cNvSpPr/>
            <p:nvPr/>
          </p:nvSpPr>
          <p:spPr>
            <a:xfrm>
              <a:off x="3605127" y="1485420"/>
              <a:ext cx="32706" cy="32706"/>
            </a:xfrm>
            <a:prstGeom prst="ellipse">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sz="2399"/>
            </a:p>
          </p:txBody>
        </p:sp>
        <p:sp>
          <p:nvSpPr>
            <p:cNvPr id="464" name="Ellipse 463"/>
            <p:cNvSpPr/>
            <p:nvPr/>
          </p:nvSpPr>
          <p:spPr>
            <a:xfrm>
              <a:off x="3655614" y="1173118"/>
              <a:ext cx="32706" cy="32706"/>
            </a:xfrm>
            <a:prstGeom prst="ellipse">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sz="2399"/>
            </a:p>
          </p:txBody>
        </p:sp>
        <p:sp>
          <p:nvSpPr>
            <p:cNvPr id="465" name="Ellipse 464"/>
            <p:cNvSpPr/>
            <p:nvPr/>
          </p:nvSpPr>
          <p:spPr>
            <a:xfrm>
              <a:off x="3523931" y="1110658"/>
              <a:ext cx="32706" cy="32706"/>
            </a:xfrm>
            <a:prstGeom prst="ellipse">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sz="2399"/>
            </a:p>
          </p:txBody>
        </p:sp>
        <p:sp>
          <p:nvSpPr>
            <p:cNvPr id="466" name="Ellipse 465"/>
            <p:cNvSpPr/>
            <p:nvPr/>
          </p:nvSpPr>
          <p:spPr>
            <a:xfrm>
              <a:off x="3386517" y="1241825"/>
              <a:ext cx="32706" cy="32706"/>
            </a:xfrm>
            <a:prstGeom prst="ellipse">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sz="2399"/>
            </a:p>
          </p:txBody>
        </p:sp>
        <p:sp>
          <p:nvSpPr>
            <p:cNvPr id="467" name="Ellipse 466"/>
            <p:cNvSpPr/>
            <p:nvPr/>
          </p:nvSpPr>
          <p:spPr>
            <a:xfrm>
              <a:off x="3467717" y="942015"/>
              <a:ext cx="32706" cy="32706"/>
            </a:xfrm>
            <a:prstGeom prst="ellipse">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sz="2399"/>
            </a:p>
          </p:txBody>
        </p:sp>
        <p:sp>
          <p:nvSpPr>
            <p:cNvPr id="468" name="Ellipse 467"/>
            <p:cNvSpPr/>
            <p:nvPr/>
          </p:nvSpPr>
          <p:spPr>
            <a:xfrm>
              <a:off x="3350083" y="1080469"/>
              <a:ext cx="32706" cy="32706"/>
            </a:xfrm>
            <a:prstGeom prst="ellipse">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sz="2399"/>
            </a:p>
          </p:txBody>
        </p:sp>
        <p:sp>
          <p:nvSpPr>
            <p:cNvPr id="469" name="Ellipse 468"/>
            <p:cNvSpPr/>
            <p:nvPr/>
          </p:nvSpPr>
          <p:spPr>
            <a:xfrm>
              <a:off x="2975322" y="1136683"/>
              <a:ext cx="32706" cy="32706"/>
            </a:xfrm>
            <a:prstGeom prst="ellipse">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sz="2399"/>
            </a:p>
          </p:txBody>
        </p:sp>
        <p:sp>
          <p:nvSpPr>
            <p:cNvPr id="470" name="Ellipse 469"/>
            <p:cNvSpPr/>
            <p:nvPr/>
          </p:nvSpPr>
          <p:spPr>
            <a:xfrm>
              <a:off x="3206425" y="1136682"/>
              <a:ext cx="32706" cy="32706"/>
            </a:xfrm>
            <a:prstGeom prst="ellipse">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sz="2399"/>
            </a:p>
          </p:txBody>
        </p:sp>
        <p:sp>
          <p:nvSpPr>
            <p:cNvPr id="471" name="Ellipse 470"/>
            <p:cNvSpPr/>
            <p:nvPr/>
          </p:nvSpPr>
          <p:spPr>
            <a:xfrm>
              <a:off x="3413062" y="841568"/>
              <a:ext cx="32706" cy="32706"/>
            </a:xfrm>
            <a:prstGeom prst="ellipse">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sz="2399"/>
            </a:p>
          </p:txBody>
        </p:sp>
        <p:sp>
          <p:nvSpPr>
            <p:cNvPr id="472" name="Ellipse 471"/>
            <p:cNvSpPr/>
            <p:nvPr/>
          </p:nvSpPr>
          <p:spPr>
            <a:xfrm>
              <a:off x="3193932" y="930567"/>
              <a:ext cx="32706" cy="32706"/>
            </a:xfrm>
            <a:prstGeom prst="ellipse">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sz="2399"/>
            </a:p>
          </p:txBody>
        </p:sp>
        <p:sp>
          <p:nvSpPr>
            <p:cNvPr id="473" name="Ellipse 472"/>
            <p:cNvSpPr/>
            <p:nvPr/>
          </p:nvSpPr>
          <p:spPr>
            <a:xfrm>
              <a:off x="2819168" y="999271"/>
              <a:ext cx="32706" cy="32706"/>
            </a:xfrm>
            <a:prstGeom prst="ellipse">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sz="2399"/>
            </a:p>
          </p:txBody>
        </p:sp>
        <p:sp>
          <p:nvSpPr>
            <p:cNvPr id="474" name="Ellipse 473"/>
            <p:cNvSpPr/>
            <p:nvPr/>
          </p:nvSpPr>
          <p:spPr>
            <a:xfrm>
              <a:off x="3075259" y="855611"/>
              <a:ext cx="32706" cy="32706"/>
            </a:xfrm>
            <a:prstGeom prst="ellipse">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sz="2399"/>
            </a:p>
          </p:txBody>
        </p:sp>
        <p:sp>
          <p:nvSpPr>
            <p:cNvPr id="475" name="Ellipse 474"/>
            <p:cNvSpPr/>
            <p:nvPr/>
          </p:nvSpPr>
          <p:spPr>
            <a:xfrm>
              <a:off x="2812924" y="1124190"/>
              <a:ext cx="32706" cy="32706"/>
            </a:xfrm>
            <a:prstGeom prst="ellipse">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sz="2399"/>
            </a:p>
          </p:txBody>
        </p:sp>
        <p:sp>
          <p:nvSpPr>
            <p:cNvPr id="476" name="Ellipse 475"/>
            <p:cNvSpPr/>
            <p:nvPr/>
          </p:nvSpPr>
          <p:spPr>
            <a:xfrm>
              <a:off x="3293871" y="874353"/>
              <a:ext cx="32706" cy="32706"/>
            </a:xfrm>
            <a:prstGeom prst="ellipse">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sz="2399"/>
            </a:p>
          </p:txBody>
        </p:sp>
        <p:sp>
          <p:nvSpPr>
            <p:cNvPr id="477" name="Ellipse 476"/>
            <p:cNvSpPr/>
            <p:nvPr/>
          </p:nvSpPr>
          <p:spPr>
            <a:xfrm>
              <a:off x="3606171" y="1080469"/>
              <a:ext cx="32706" cy="32706"/>
            </a:xfrm>
            <a:prstGeom prst="ellipse">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sz="2399"/>
            </a:p>
          </p:txBody>
        </p:sp>
        <p:sp>
          <p:nvSpPr>
            <p:cNvPr id="480" name="Ellipse 479"/>
            <p:cNvSpPr/>
            <p:nvPr/>
          </p:nvSpPr>
          <p:spPr>
            <a:xfrm>
              <a:off x="2571291" y="941127"/>
              <a:ext cx="32706" cy="32706"/>
            </a:xfrm>
            <a:prstGeom prst="ellipse">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sz="2399"/>
            </a:p>
          </p:txBody>
        </p:sp>
        <p:sp>
          <p:nvSpPr>
            <p:cNvPr id="481" name="Ellipse 480"/>
            <p:cNvSpPr/>
            <p:nvPr/>
          </p:nvSpPr>
          <p:spPr>
            <a:xfrm>
              <a:off x="2709744" y="1079581"/>
              <a:ext cx="32706" cy="32706"/>
            </a:xfrm>
            <a:prstGeom prst="ellipse">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sz="2399"/>
            </a:p>
          </p:txBody>
        </p:sp>
        <p:sp>
          <p:nvSpPr>
            <p:cNvPr id="482" name="Ellipse 481"/>
            <p:cNvSpPr/>
            <p:nvPr/>
          </p:nvSpPr>
          <p:spPr>
            <a:xfrm>
              <a:off x="3089056" y="1361735"/>
              <a:ext cx="32706" cy="32706"/>
            </a:xfrm>
            <a:prstGeom prst="ellipse">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sz="2399"/>
            </a:p>
          </p:txBody>
        </p:sp>
        <p:sp>
          <p:nvSpPr>
            <p:cNvPr id="483" name="Ellipse 482"/>
            <p:cNvSpPr/>
            <p:nvPr/>
          </p:nvSpPr>
          <p:spPr>
            <a:xfrm>
              <a:off x="2848198" y="961947"/>
              <a:ext cx="32706" cy="32706"/>
            </a:xfrm>
            <a:prstGeom prst="ellipse">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sz="2399"/>
            </a:p>
          </p:txBody>
        </p:sp>
        <p:sp>
          <p:nvSpPr>
            <p:cNvPr id="484" name="Ellipse 483"/>
            <p:cNvSpPr/>
            <p:nvPr/>
          </p:nvSpPr>
          <p:spPr>
            <a:xfrm>
              <a:off x="2673309" y="843273"/>
              <a:ext cx="32706" cy="32706"/>
            </a:xfrm>
            <a:prstGeom prst="ellipse">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sz="2399"/>
            </a:p>
          </p:txBody>
        </p:sp>
        <p:sp>
          <p:nvSpPr>
            <p:cNvPr id="485" name="Ellipse 484"/>
            <p:cNvSpPr/>
            <p:nvPr/>
          </p:nvSpPr>
          <p:spPr>
            <a:xfrm>
              <a:off x="2748263" y="1205543"/>
              <a:ext cx="32706" cy="32706"/>
            </a:xfrm>
            <a:prstGeom prst="ellipse">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sz="2399"/>
            </a:p>
          </p:txBody>
        </p:sp>
        <p:sp>
          <p:nvSpPr>
            <p:cNvPr id="486" name="Ellipse 485"/>
            <p:cNvSpPr/>
            <p:nvPr/>
          </p:nvSpPr>
          <p:spPr>
            <a:xfrm>
              <a:off x="2479685" y="812047"/>
              <a:ext cx="32706" cy="32706"/>
            </a:xfrm>
            <a:prstGeom prst="ellipse">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sz="2399"/>
            </a:p>
          </p:txBody>
        </p:sp>
        <p:sp>
          <p:nvSpPr>
            <p:cNvPr id="487" name="Ellipse 486"/>
            <p:cNvSpPr/>
            <p:nvPr/>
          </p:nvSpPr>
          <p:spPr>
            <a:xfrm>
              <a:off x="2973118" y="1036900"/>
              <a:ext cx="32706" cy="32706"/>
            </a:xfrm>
            <a:prstGeom prst="ellipse">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sz="2399"/>
            </a:p>
          </p:txBody>
        </p:sp>
        <p:sp>
          <p:nvSpPr>
            <p:cNvPr id="488" name="Ellipse 487"/>
            <p:cNvSpPr/>
            <p:nvPr/>
          </p:nvSpPr>
          <p:spPr>
            <a:xfrm>
              <a:off x="3048071" y="1218035"/>
              <a:ext cx="32706" cy="32706"/>
            </a:xfrm>
            <a:prstGeom prst="ellipse">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sz="2399"/>
            </a:p>
          </p:txBody>
        </p:sp>
        <p:sp>
          <p:nvSpPr>
            <p:cNvPr id="489" name="Ellipse 488"/>
            <p:cNvSpPr/>
            <p:nvPr/>
          </p:nvSpPr>
          <p:spPr>
            <a:xfrm>
              <a:off x="3266682" y="824535"/>
              <a:ext cx="32706" cy="32706"/>
            </a:xfrm>
            <a:prstGeom prst="ellipse">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sz="2399"/>
            </a:p>
          </p:txBody>
        </p:sp>
        <p:sp>
          <p:nvSpPr>
            <p:cNvPr id="490" name="Ellipse 489"/>
            <p:cNvSpPr/>
            <p:nvPr/>
          </p:nvSpPr>
          <p:spPr>
            <a:xfrm>
              <a:off x="3023085" y="893242"/>
              <a:ext cx="32706" cy="32706"/>
            </a:xfrm>
            <a:prstGeom prst="ellipse">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sz="2399"/>
            </a:p>
          </p:txBody>
        </p:sp>
        <p:sp>
          <p:nvSpPr>
            <p:cNvPr id="491" name="Ellipse 490"/>
            <p:cNvSpPr/>
            <p:nvPr/>
          </p:nvSpPr>
          <p:spPr>
            <a:xfrm>
              <a:off x="3191729" y="1036899"/>
              <a:ext cx="32706" cy="32706"/>
            </a:xfrm>
            <a:prstGeom prst="ellipse">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sz="2399"/>
            </a:p>
          </p:txBody>
        </p:sp>
        <p:sp>
          <p:nvSpPr>
            <p:cNvPr id="492" name="Ellipse 491"/>
            <p:cNvSpPr/>
            <p:nvPr/>
          </p:nvSpPr>
          <p:spPr>
            <a:xfrm>
              <a:off x="3273970" y="1131632"/>
              <a:ext cx="32706" cy="32706"/>
            </a:xfrm>
            <a:prstGeom prst="ellipse">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sz="2399"/>
            </a:p>
          </p:txBody>
        </p:sp>
        <p:sp>
          <p:nvSpPr>
            <p:cNvPr id="493" name="Ellipse 492"/>
            <p:cNvSpPr/>
            <p:nvPr/>
          </p:nvSpPr>
          <p:spPr>
            <a:xfrm>
              <a:off x="3336429" y="975480"/>
              <a:ext cx="32706" cy="32706"/>
            </a:xfrm>
            <a:prstGeom prst="ellipse">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sz="2399"/>
            </a:p>
          </p:txBody>
        </p:sp>
        <p:sp>
          <p:nvSpPr>
            <p:cNvPr id="494" name="Ellipse 493"/>
            <p:cNvSpPr/>
            <p:nvPr/>
          </p:nvSpPr>
          <p:spPr>
            <a:xfrm>
              <a:off x="3386915" y="663178"/>
              <a:ext cx="32706" cy="32706"/>
            </a:xfrm>
            <a:prstGeom prst="ellipse">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sz="2399"/>
            </a:p>
          </p:txBody>
        </p:sp>
        <p:sp>
          <p:nvSpPr>
            <p:cNvPr id="495" name="Ellipse 494"/>
            <p:cNvSpPr/>
            <p:nvPr/>
          </p:nvSpPr>
          <p:spPr>
            <a:xfrm>
              <a:off x="3255233" y="600719"/>
              <a:ext cx="32706" cy="32706"/>
            </a:xfrm>
            <a:prstGeom prst="ellipse">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sz="2399"/>
            </a:p>
          </p:txBody>
        </p:sp>
        <p:sp>
          <p:nvSpPr>
            <p:cNvPr id="496" name="Ellipse 495"/>
            <p:cNvSpPr/>
            <p:nvPr/>
          </p:nvSpPr>
          <p:spPr>
            <a:xfrm>
              <a:off x="3117819" y="731885"/>
              <a:ext cx="32706" cy="32706"/>
            </a:xfrm>
            <a:prstGeom prst="ellipse">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sz="2399"/>
            </a:p>
          </p:txBody>
        </p:sp>
        <p:sp>
          <p:nvSpPr>
            <p:cNvPr id="497" name="Ellipse 496"/>
            <p:cNvSpPr/>
            <p:nvPr/>
          </p:nvSpPr>
          <p:spPr>
            <a:xfrm>
              <a:off x="3199019" y="432075"/>
              <a:ext cx="32706" cy="32706"/>
            </a:xfrm>
            <a:prstGeom prst="ellipse">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sz="2399"/>
            </a:p>
          </p:txBody>
        </p:sp>
        <p:sp>
          <p:nvSpPr>
            <p:cNvPr id="498" name="Ellipse 497"/>
            <p:cNvSpPr/>
            <p:nvPr/>
          </p:nvSpPr>
          <p:spPr>
            <a:xfrm>
              <a:off x="3081385" y="570529"/>
              <a:ext cx="32706" cy="32706"/>
            </a:xfrm>
            <a:prstGeom prst="ellipse">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sz="2399"/>
            </a:p>
          </p:txBody>
        </p:sp>
        <p:sp>
          <p:nvSpPr>
            <p:cNvPr id="499" name="Ellipse 498"/>
            <p:cNvSpPr/>
            <p:nvPr/>
          </p:nvSpPr>
          <p:spPr>
            <a:xfrm>
              <a:off x="2666521" y="540809"/>
              <a:ext cx="32706" cy="32706"/>
            </a:xfrm>
            <a:prstGeom prst="ellipse">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sz="2399"/>
            </a:p>
          </p:txBody>
        </p:sp>
        <p:sp>
          <p:nvSpPr>
            <p:cNvPr id="500" name="Ellipse 499"/>
            <p:cNvSpPr/>
            <p:nvPr/>
          </p:nvSpPr>
          <p:spPr>
            <a:xfrm>
              <a:off x="2937727" y="626742"/>
              <a:ext cx="32706" cy="32706"/>
            </a:xfrm>
            <a:prstGeom prst="ellipse">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sz="2399"/>
            </a:p>
          </p:txBody>
        </p:sp>
        <p:sp>
          <p:nvSpPr>
            <p:cNvPr id="501" name="Ellipse 500"/>
            <p:cNvSpPr/>
            <p:nvPr/>
          </p:nvSpPr>
          <p:spPr>
            <a:xfrm>
              <a:off x="3144363" y="331628"/>
              <a:ext cx="32706" cy="32706"/>
            </a:xfrm>
            <a:prstGeom prst="ellipse">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sz="2399"/>
            </a:p>
          </p:txBody>
        </p:sp>
        <p:sp>
          <p:nvSpPr>
            <p:cNvPr id="502" name="Ellipse 501"/>
            <p:cNvSpPr/>
            <p:nvPr/>
          </p:nvSpPr>
          <p:spPr>
            <a:xfrm>
              <a:off x="2925234" y="420627"/>
              <a:ext cx="32706" cy="32706"/>
            </a:xfrm>
            <a:prstGeom prst="ellipse">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sz="2399"/>
            </a:p>
          </p:txBody>
        </p:sp>
        <p:sp>
          <p:nvSpPr>
            <p:cNvPr id="503" name="Ellipse 502"/>
            <p:cNvSpPr/>
            <p:nvPr/>
          </p:nvSpPr>
          <p:spPr>
            <a:xfrm>
              <a:off x="2550470" y="489332"/>
              <a:ext cx="32706" cy="32706"/>
            </a:xfrm>
            <a:prstGeom prst="ellipse">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sz="2399"/>
            </a:p>
          </p:txBody>
        </p:sp>
        <p:sp>
          <p:nvSpPr>
            <p:cNvPr id="504" name="Ellipse 503"/>
            <p:cNvSpPr/>
            <p:nvPr/>
          </p:nvSpPr>
          <p:spPr>
            <a:xfrm>
              <a:off x="2806561" y="345671"/>
              <a:ext cx="32706" cy="32706"/>
            </a:xfrm>
            <a:prstGeom prst="ellipse">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sz="2399"/>
            </a:p>
          </p:txBody>
        </p:sp>
        <p:sp>
          <p:nvSpPr>
            <p:cNvPr id="505" name="Ellipse 504"/>
            <p:cNvSpPr/>
            <p:nvPr/>
          </p:nvSpPr>
          <p:spPr>
            <a:xfrm>
              <a:off x="2504123" y="614250"/>
              <a:ext cx="32706" cy="32706"/>
            </a:xfrm>
            <a:prstGeom prst="ellipse">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sz="2399"/>
            </a:p>
          </p:txBody>
        </p:sp>
        <p:sp>
          <p:nvSpPr>
            <p:cNvPr id="506" name="Ellipse 505"/>
            <p:cNvSpPr/>
            <p:nvPr/>
          </p:nvSpPr>
          <p:spPr>
            <a:xfrm>
              <a:off x="3025172" y="364414"/>
              <a:ext cx="32706" cy="32706"/>
            </a:xfrm>
            <a:prstGeom prst="ellipse">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sz="2399"/>
            </a:p>
          </p:txBody>
        </p:sp>
        <p:sp>
          <p:nvSpPr>
            <p:cNvPr id="507" name="Ellipse 506"/>
            <p:cNvSpPr/>
            <p:nvPr/>
          </p:nvSpPr>
          <p:spPr>
            <a:xfrm>
              <a:off x="3337473" y="570529"/>
              <a:ext cx="32706" cy="32706"/>
            </a:xfrm>
            <a:prstGeom prst="ellipse">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sz="2399"/>
            </a:p>
          </p:txBody>
        </p:sp>
        <p:sp>
          <p:nvSpPr>
            <p:cNvPr id="510" name="Ellipse 509"/>
            <p:cNvSpPr/>
            <p:nvPr/>
          </p:nvSpPr>
          <p:spPr>
            <a:xfrm>
              <a:off x="3917572" y="2390572"/>
              <a:ext cx="32706" cy="32706"/>
            </a:xfrm>
            <a:prstGeom prst="ellipse">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sz="2399"/>
            </a:p>
          </p:txBody>
        </p:sp>
        <p:sp>
          <p:nvSpPr>
            <p:cNvPr id="511" name="Ellipse 510"/>
            <p:cNvSpPr/>
            <p:nvPr/>
          </p:nvSpPr>
          <p:spPr>
            <a:xfrm>
              <a:off x="4056025" y="2529026"/>
              <a:ext cx="32706" cy="32706"/>
            </a:xfrm>
            <a:prstGeom prst="ellipse">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sz="2399"/>
            </a:p>
          </p:txBody>
        </p:sp>
        <p:sp>
          <p:nvSpPr>
            <p:cNvPr id="512" name="Ellipse 511"/>
            <p:cNvSpPr/>
            <p:nvPr/>
          </p:nvSpPr>
          <p:spPr>
            <a:xfrm>
              <a:off x="4452281" y="2605021"/>
              <a:ext cx="32706" cy="32706"/>
            </a:xfrm>
            <a:prstGeom prst="ellipse">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sz="2399"/>
            </a:p>
          </p:txBody>
        </p:sp>
        <p:sp>
          <p:nvSpPr>
            <p:cNvPr id="513" name="Ellipse 512"/>
            <p:cNvSpPr/>
            <p:nvPr/>
          </p:nvSpPr>
          <p:spPr>
            <a:xfrm>
              <a:off x="4194479" y="2411392"/>
              <a:ext cx="32706" cy="32706"/>
            </a:xfrm>
            <a:prstGeom prst="ellipse">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sz="2399"/>
            </a:p>
          </p:txBody>
        </p:sp>
        <p:sp>
          <p:nvSpPr>
            <p:cNvPr id="514" name="Ellipse 513"/>
            <p:cNvSpPr/>
            <p:nvPr/>
          </p:nvSpPr>
          <p:spPr>
            <a:xfrm>
              <a:off x="4019590" y="2292718"/>
              <a:ext cx="32706" cy="32706"/>
            </a:xfrm>
            <a:prstGeom prst="ellipse">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sz="2399"/>
            </a:p>
          </p:txBody>
        </p:sp>
        <p:sp>
          <p:nvSpPr>
            <p:cNvPr id="515" name="Ellipse 514"/>
            <p:cNvSpPr/>
            <p:nvPr/>
          </p:nvSpPr>
          <p:spPr>
            <a:xfrm>
              <a:off x="4094544" y="2654988"/>
              <a:ext cx="32706" cy="32706"/>
            </a:xfrm>
            <a:prstGeom prst="ellipse">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sz="2399"/>
            </a:p>
          </p:txBody>
        </p:sp>
        <p:sp>
          <p:nvSpPr>
            <p:cNvPr id="516" name="Ellipse 515"/>
            <p:cNvSpPr/>
            <p:nvPr/>
          </p:nvSpPr>
          <p:spPr>
            <a:xfrm>
              <a:off x="3825966" y="2261491"/>
              <a:ext cx="32706" cy="32706"/>
            </a:xfrm>
            <a:prstGeom prst="ellipse">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sz="2399"/>
            </a:p>
          </p:txBody>
        </p:sp>
        <p:sp>
          <p:nvSpPr>
            <p:cNvPr id="517" name="Ellipse 516"/>
            <p:cNvSpPr/>
            <p:nvPr/>
          </p:nvSpPr>
          <p:spPr>
            <a:xfrm>
              <a:off x="4319399" y="2486345"/>
              <a:ext cx="32706" cy="32706"/>
            </a:xfrm>
            <a:prstGeom prst="ellipse">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sz="2399"/>
            </a:p>
          </p:txBody>
        </p:sp>
        <p:sp>
          <p:nvSpPr>
            <p:cNvPr id="518" name="Ellipse 517"/>
            <p:cNvSpPr/>
            <p:nvPr/>
          </p:nvSpPr>
          <p:spPr>
            <a:xfrm>
              <a:off x="4394352" y="2667479"/>
              <a:ext cx="32706" cy="32706"/>
            </a:xfrm>
            <a:prstGeom prst="ellipse">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sz="2399"/>
            </a:p>
          </p:txBody>
        </p:sp>
        <p:sp>
          <p:nvSpPr>
            <p:cNvPr id="519" name="Ellipse 518"/>
            <p:cNvSpPr/>
            <p:nvPr/>
          </p:nvSpPr>
          <p:spPr>
            <a:xfrm>
              <a:off x="4612963" y="2273980"/>
              <a:ext cx="32706" cy="32706"/>
            </a:xfrm>
            <a:prstGeom prst="ellipse">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sz="2399"/>
            </a:p>
          </p:txBody>
        </p:sp>
        <p:sp>
          <p:nvSpPr>
            <p:cNvPr id="520" name="Ellipse 519"/>
            <p:cNvSpPr/>
            <p:nvPr/>
          </p:nvSpPr>
          <p:spPr>
            <a:xfrm>
              <a:off x="4369366" y="2342687"/>
              <a:ext cx="32706" cy="32706"/>
            </a:xfrm>
            <a:prstGeom prst="ellipse">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sz="2399"/>
            </a:p>
          </p:txBody>
        </p:sp>
        <p:sp>
          <p:nvSpPr>
            <p:cNvPr id="521" name="Ellipse 520"/>
            <p:cNvSpPr/>
            <p:nvPr/>
          </p:nvSpPr>
          <p:spPr>
            <a:xfrm>
              <a:off x="4538010" y="2486344"/>
              <a:ext cx="32706" cy="32706"/>
            </a:xfrm>
            <a:prstGeom prst="ellipse">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sz="2399"/>
            </a:p>
          </p:txBody>
        </p:sp>
        <p:sp>
          <p:nvSpPr>
            <p:cNvPr id="522" name="Ellipse 521"/>
            <p:cNvSpPr/>
            <p:nvPr/>
          </p:nvSpPr>
          <p:spPr>
            <a:xfrm>
              <a:off x="4620251" y="2581077"/>
              <a:ext cx="32706" cy="32706"/>
            </a:xfrm>
            <a:prstGeom prst="ellipse">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sz="2399"/>
            </a:p>
          </p:txBody>
        </p:sp>
        <p:sp>
          <p:nvSpPr>
            <p:cNvPr id="523" name="Ellipse 522"/>
            <p:cNvSpPr/>
            <p:nvPr/>
          </p:nvSpPr>
          <p:spPr>
            <a:xfrm>
              <a:off x="4682710" y="2424925"/>
              <a:ext cx="32706" cy="32706"/>
            </a:xfrm>
            <a:prstGeom prst="ellipse">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sz="2399"/>
            </a:p>
          </p:txBody>
        </p:sp>
        <p:sp>
          <p:nvSpPr>
            <p:cNvPr id="524" name="Ellipse 523"/>
            <p:cNvSpPr/>
            <p:nvPr/>
          </p:nvSpPr>
          <p:spPr>
            <a:xfrm>
              <a:off x="4733196" y="2112623"/>
              <a:ext cx="32706" cy="32706"/>
            </a:xfrm>
            <a:prstGeom prst="ellipse">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sz="2399"/>
            </a:p>
          </p:txBody>
        </p:sp>
        <p:sp>
          <p:nvSpPr>
            <p:cNvPr id="525" name="Ellipse 524"/>
            <p:cNvSpPr/>
            <p:nvPr/>
          </p:nvSpPr>
          <p:spPr>
            <a:xfrm>
              <a:off x="4601514" y="2050163"/>
              <a:ext cx="32706" cy="32706"/>
            </a:xfrm>
            <a:prstGeom prst="ellipse">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sz="2399"/>
            </a:p>
          </p:txBody>
        </p:sp>
        <p:sp>
          <p:nvSpPr>
            <p:cNvPr id="526" name="Ellipse 525"/>
            <p:cNvSpPr/>
            <p:nvPr/>
          </p:nvSpPr>
          <p:spPr>
            <a:xfrm>
              <a:off x="4464100" y="2181330"/>
              <a:ext cx="32706" cy="32706"/>
            </a:xfrm>
            <a:prstGeom prst="ellipse">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sz="2399"/>
            </a:p>
          </p:txBody>
        </p:sp>
        <p:sp>
          <p:nvSpPr>
            <p:cNvPr id="527" name="Ellipse 526"/>
            <p:cNvSpPr/>
            <p:nvPr/>
          </p:nvSpPr>
          <p:spPr>
            <a:xfrm>
              <a:off x="4545300" y="1881520"/>
              <a:ext cx="32706" cy="32706"/>
            </a:xfrm>
            <a:prstGeom prst="ellipse">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sz="2399"/>
            </a:p>
          </p:txBody>
        </p:sp>
        <p:sp>
          <p:nvSpPr>
            <p:cNvPr id="528" name="Ellipse 527"/>
            <p:cNvSpPr/>
            <p:nvPr/>
          </p:nvSpPr>
          <p:spPr>
            <a:xfrm>
              <a:off x="4427666" y="2019973"/>
              <a:ext cx="32706" cy="32706"/>
            </a:xfrm>
            <a:prstGeom prst="ellipse">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sz="2399"/>
            </a:p>
          </p:txBody>
        </p:sp>
        <p:sp>
          <p:nvSpPr>
            <p:cNvPr id="529" name="Ellipse 528"/>
            <p:cNvSpPr/>
            <p:nvPr/>
          </p:nvSpPr>
          <p:spPr>
            <a:xfrm>
              <a:off x="4052905" y="2076188"/>
              <a:ext cx="32706" cy="32706"/>
            </a:xfrm>
            <a:prstGeom prst="ellipse">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sz="2399"/>
            </a:p>
          </p:txBody>
        </p:sp>
        <p:sp>
          <p:nvSpPr>
            <p:cNvPr id="530" name="Ellipse 529"/>
            <p:cNvSpPr/>
            <p:nvPr/>
          </p:nvSpPr>
          <p:spPr>
            <a:xfrm>
              <a:off x="4284008" y="2076187"/>
              <a:ext cx="32706" cy="32706"/>
            </a:xfrm>
            <a:prstGeom prst="ellipse">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sz="2399"/>
            </a:p>
          </p:txBody>
        </p:sp>
        <p:sp>
          <p:nvSpPr>
            <p:cNvPr id="531" name="Ellipse 530"/>
            <p:cNvSpPr/>
            <p:nvPr/>
          </p:nvSpPr>
          <p:spPr>
            <a:xfrm>
              <a:off x="4490644" y="1781073"/>
              <a:ext cx="32706" cy="32706"/>
            </a:xfrm>
            <a:prstGeom prst="ellipse">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sz="2399"/>
            </a:p>
          </p:txBody>
        </p:sp>
        <p:sp>
          <p:nvSpPr>
            <p:cNvPr id="532" name="Ellipse 531"/>
            <p:cNvSpPr/>
            <p:nvPr/>
          </p:nvSpPr>
          <p:spPr>
            <a:xfrm>
              <a:off x="4271515" y="1870072"/>
              <a:ext cx="32706" cy="32706"/>
            </a:xfrm>
            <a:prstGeom prst="ellipse">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sz="2399"/>
            </a:p>
          </p:txBody>
        </p:sp>
        <p:sp>
          <p:nvSpPr>
            <p:cNvPr id="533" name="Ellipse 532"/>
            <p:cNvSpPr/>
            <p:nvPr/>
          </p:nvSpPr>
          <p:spPr>
            <a:xfrm>
              <a:off x="3896751" y="1938776"/>
              <a:ext cx="32706" cy="32706"/>
            </a:xfrm>
            <a:prstGeom prst="ellipse">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sz="2399"/>
            </a:p>
          </p:txBody>
        </p:sp>
        <p:sp>
          <p:nvSpPr>
            <p:cNvPr id="534" name="Ellipse 533"/>
            <p:cNvSpPr/>
            <p:nvPr/>
          </p:nvSpPr>
          <p:spPr>
            <a:xfrm>
              <a:off x="4152842" y="1795116"/>
              <a:ext cx="32706" cy="32706"/>
            </a:xfrm>
            <a:prstGeom prst="ellipse">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sz="2399"/>
            </a:p>
          </p:txBody>
        </p:sp>
        <p:sp>
          <p:nvSpPr>
            <p:cNvPr id="535" name="Ellipse 534"/>
            <p:cNvSpPr/>
            <p:nvPr/>
          </p:nvSpPr>
          <p:spPr>
            <a:xfrm>
              <a:off x="3890507" y="2063694"/>
              <a:ext cx="32706" cy="32706"/>
            </a:xfrm>
            <a:prstGeom prst="ellipse">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sz="2399"/>
            </a:p>
          </p:txBody>
        </p:sp>
        <p:sp>
          <p:nvSpPr>
            <p:cNvPr id="536" name="Ellipse 535"/>
            <p:cNvSpPr/>
            <p:nvPr/>
          </p:nvSpPr>
          <p:spPr>
            <a:xfrm>
              <a:off x="4371454" y="1813858"/>
              <a:ext cx="32706" cy="32706"/>
            </a:xfrm>
            <a:prstGeom prst="ellipse">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sz="2399"/>
            </a:p>
          </p:txBody>
        </p:sp>
        <p:sp>
          <p:nvSpPr>
            <p:cNvPr id="537" name="Ellipse 536"/>
            <p:cNvSpPr/>
            <p:nvPr/>
          </p:nvSpPr>
          <p:spPr>
            <a:xfrm>
              <a:off x="4683754" y="2019973"/>
              <a:ext cx="32706" cy="32706"/>
            </a:xfrm>
            <a:prstGeom prst="ellipse">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sz="2399"/>
            </a:p>
          </p:txBody>
        </p:sp>
        <p:sp>
          <p:nvSpPr>
            <p:cNvPr id="540" name="Ellipse 539"/>
            <p:cNvSpPr/>
            <p:nvPr/>
          </p:nvSpPr>
          <p:spPr>
            <a:xfrm>
              <a:off x="3601295" y="1079521"/>
              <a:ext cx="32706" cy="32706"/>
            </a:xfrm>
            <a:prstGeom prst="ellipse">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sz="2399"/>
            </a:p>
          </p:txBody>
        </p:sp>
        <p:sp>
          <p:nvSpPr>
            <p:cNvPr id="541" name="Ellipse 540"/>
            <p:cNvSpPr/>
            <p:nvPr/>
          </p:nvSpPr>
          <p:spPr>
            <a:xfrm>
              <a:off x="3739749" y="1217975"/>
              <a:ext cx="32706" cy="32706"/>
            </a:xfrm>
            <a:prstGeom prst="ellipse">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sz="2399"/>
            </a:p>
          </p:txBody>
        </p:sp>
        <p:sp>
          <p:nvSpPr>
            <p:cNvPr id="542" name="Ellipse 541"/>
            <p:cNvSpPr/>
            <p:nvPr/>
          </p:nvSpPr>
          <p:spPr>
            <a:xfrm>
              <a:off x="3878202" y="1293970"/>
              <a:ext cx="32706" cy="32706"/>
            </a:xfrm>
            <a:prstGeom prst="ellipse">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sz="2399"/>
            </a:p>
          </p:txBody>
        </p:sp>
        <p:sp>
          <p:nvSpPr>
            <p:cNvPr id="543" name="Ellipse 542"/>
            <p:cNvSpPr/>
            <p:nvPr/>
          </p:nvSpPr>
          <p:spPr>
            <a:xfrm>
              <a:off x="3878202" y="1100341"/>
              <a:ext cx="32706" cy="32706"/>
            </a:xfrm>
            <a:prstGeom prst="ellipse">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sz="2399"/>
            </a:p>
          </p:txBody>
        </p:sp>
        <p:sp>
          <p:nvSpPr>
            <p:cNvPr id="544" name="Ellipse 543"/>
            <p:cNvSpPr/>
            <p:nvPr/>
          </p:nvSpPr>
          <p:spPr>
            <a:xfrm>
              <a:off x="3703314" y="981667"/>
              <a:ext cx="32706" cy="32706"/>
            </a:xfrm>
            <a:prstGeom prst="ellipse">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sz="2399"/>
            </a:p>
          </p:txBody>
        </p:sp>
        <p:sp>
          <p:nvSpPr>
            <p:cNvPr id="545" name="Ellipse 544"/>
            <p:cNvSpPr/>
            <p:nvPr/>
          </p:nvSpPr>
          <p:spPr>
            <a:xfrm>
              <a:off x="3778268" y="1343936"/>
              <a:ext cx="32706" cy="32706"/>
            </a:xfrm>
            <a:prstGeom prst="ellipse">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sz="2399"/>
            </a:p>
          </p:txBody>
        </p:sp>
        <p:sp>
          <p:nvSpPr>
            <p:cNvPr id="546" name="Ellipse 545"/>
            <p:cNvSpPr/>
            <p:nvPr/>
          </p:nvSpPr>
          <p:spPr>
            <a:xfrm>
              <a:off x="3509689" y="950440"/>
              <a:ext cx="32706" cy="32706"/>
            </a:xfrm>
            <a:prstGeom prst="ellipse">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sz="2399"/>
            </a:p>
          </p:txBody>
        </p:sp>
        <p:sp>
          <p:nvSpPr>
            <p:cNvPr id="547" name="Ellipse 546"/>
            <p:cNvSpPr/>
            <p:nvPr/>
          </p:nvSpPr>
          <p:spPr>
            <a:xfrm>
              <a:off x="4003122" y="1175294"/>
              <a:ext cx="32706" cy="32706"/>
            </a:xfrm>
            <a:prstGeom prst="ellipse">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sz="2399"/>
            </a:p>
          </p:txBody>
        </p:sp>
        <p:sp>
          <p:nvSpPr>
            <p:cNvPr id="548" name="Ellipse 547"/>
            <p:cNvSpPr/>
            <p:nvPr/>
          </p:nvSpPr>
          <p:spPr>
            <a:xfrm>
              <a:off x="4078075" y="1356428"/>
              <a:ext cx="32706" cy="32706"/>
            </a:xfrm>
            <a:prstGeom prst="ellipse">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sz="2399"/>
            </a:p>
          </p:txBody>
        </p:sp>
        <p:sp>
          <p:nvSpPr>
            <p:cNvPr id="549" name="Ellipse 548"/>
            <p:cNvSpPr/>
            <p:nvPr/>
          </p:nvSpPr>
          <p:spPr>
            <a:xfrm>
              <a:off x="4296687" y="962928"/>
              <a:ext cx="32706" cy="32706"/>
            </a:xfrm>
            <a:prstGeom prst="ellipse">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sz="2399"/>
            </a:p>
          </p:txBody>
        </p:sp>
        <p:sp>
          <p:nvSpPr>
            <p:cNvPr id="550" name="Ellipse 549"/>
            <p:cNvSpPr/>
            <p:nvPr/>
          </p:nvSpPr>
          <p:spPr>
            <a:xfrm>
              <a:off x="4053089" y="1031635"/>
              <a:ext cx="32706" cy="32706"/>
            </a:xfrm>
            <a:prstGeom prst="ellipse">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sz="2399"/>
            </a:p>
          </p:txBody>
        </p:sp>
        <p:sp>
          <p:nvSpPr>
            <p:cNvPr id="551" name="Ellipse 550"/>
            <p:cNvSpPr/>
            <p:nvPr/>
          </p:nvSpPr>
          <p:spPr>
            <a:xfrm>
              <a:off x="4221734" y="1175293"/>
              <a:ext cx="32706" cy="32706"/>
            </a:xfrm>
            <a:prstGeom prst="ellipse">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sz="2399"/>
            </a:p>
          </p:txBody>
        </p:sp>
        <p:sp>
          <p:nvSpPr>
            <p:cNvPr id="552" name="Ellipse 551"/>
            <p:cNvSpPr/>
            <p:nvPr/>
          </p:nvSpPr>
          <p:spPr>
            <a:xfrm>
              <a:off x="4303975" y="1270026"/>
              <a:ext cx="32706" cy="32706"/>
            </a:xfrm>
            <a:prstGeom prst="ellipse">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sz="2399"/>
            </a:p>
          </p:txBody>
        </p:sp>
        <p:sp>
          <p:nvSpPr>
            <p:cNvPr id="553" name="Ellipse 552"/>
            <p:cNvSpPr/>
            <p:nvPr/>
          </p:nvSpPr>
          <p:spPr>
            <a:xfrm>
              <a:off x="4366433" y="1113874"/>
              <a:ext cx="32706" cy="32706"/>
            </a:xfrm>
            <a:prstGeom prst="ellipse">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sz="2399"/>
            </a:p>
          </p:txBody>
        </p:sp>
        <p:sp>
          <p:nvSpPr>
            <p:cNvPr id="554" name="Ellipse 553"/>
            <p:cNvSpPr/>
            <p:nvPr/>
          </p:nvSpPr>
          <p:spPr>
            <a:xfrm>
              <a:off x="4416920" y="801572"/>
              <a:ext cx="32706" cy="32706"/>
            </a:xfrm>
            <a:prstGeom prst="ellipse">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sz="2399"/>
            </a:p>
          </p:txBody>
        </p:sp>
        <p:sp>
          <p:nvSpPr>
            <p:cNvPr id="555" name="Ellipse 554"/>
            <p:cNvSpPr/>
            <p:nvPr/>
          </p:nvSpPr>
          <p:spPr>
            <a:xfrm>
              <a:off x="4285237" y="739112"/>
              <a:ext cx="32706" cy="32706"/>
            </a:xfrm>
            <a:prstGeom prst="ellipse">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sz="2399"/>
            </a:p>
          </p:txBody>
        </p:sp>
        <p:sp>
          <p:nvSpPr>
            <p:cNvPr id="556" name="Ellipse 555"/>
            <p:cNvSpPr/>
            <p:nvPr/>
          </p:nvSpPr>
          <p:spPr>
            <a:xfrm>
              <a:off x="4147824" y="870279"/>
              <a:ext cx="32706" cy="32706"/>
            </a:xfrm>
            <a:prstGeom prst="ellipse">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sz="2399"/>
            </a:p>
          </p:txBody>
        </p:sp>
        <p:sp>
          <p:nvSpPr>
            <p:cNvPr id="557" name="Ellipse 556"/>
            <p:cNvSpPr/>
            <p:nvPr/>
          </p:nvSpPr>
          <p:spPr>
            <a:xfrm>
              <a:off x="4229023" y="570469"/>
              <a:ext cx="32706" cy="32706"/>
            </a:xfrm>
            <a:prstGeom prst="ellipse">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sz="2399"/>
            </a:p>
          </p:txBody>
        </p:sp>
        <p:sp>
          <p:nvSpPr>
            <p:cNvPr id="558" name="Ellipse 557"/>
            <p:cNvSpPr/>
            <p:nvPr/>
          </p:nvSpPr>
          <p:spPr>
            <a:xfrm>
              <a:off x="4111390" y="708922"/>
              <a:ext cx="32706" cy="32706"/>
            </a:xfrm>
            <a:prstGeom prst="ellipse">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sz="2399"/>
            </a:p>
          </p:txBody>
        </p:sp>
        <p:sp>
          <p:nvSpPr>
            <p:cNvPr id="559" name="Ellipse 558"/>
            <p:cNvSpPr/>
            <p:nvPr/>
          </p:nvSpPr>
          <p:spPr>
            <a:xfrm>
              <a:off x="3736628" y="765137"/>
              <a:ext cx="32706" cy="32706"/>
            </a:xfrm>
            <a:prstGeom prst="ellipse">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sz="2399"/>
            </a:p>
          </p:txBody>
        </p:sp>
        <p:sp>
          <p:nvSpPr>
            <p:cNvPr id="560" name="Ellipse 559"/>
            <p:cNvSpPr/>
            <p:nvPr/>
          </p:nvSpPr>
          <p:spPr>
            <a:xfrm>
              <a:off x="3967731" y="765136"/>
              <a:ext cx="32706" cy="32706"/>
            </a:xfrm>
            <a:prstGeom prst="ellipse">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sz="2399"/>
            </a:p>
          </p:txBody>
        </p:sp>
        <p:sp>
          <p:nvSpPr>
            <p:cNvPr id="561" name="Ellipse 560"/>
            <p:cNvSpPr/>
            <p:nvPr/>
          </p:nvSpPr>
          <p:spPr>
            <a:xfrm>
              <a:off x="4174368" y="470022"/>
              <a:ext cx="32706" cy="32706"/>
            </a:xfrm>
            <a:prstGeom prst="ellipse">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sz="2399"/>
            </a:p>
          </p:txBody>
        </p:sp>
        <p:sp>
          <p:nvSpPr>
            <p:cNvPr id="562" name="Ellipse 561"/>
            <p:cNvSpPr/>
            <p:nvPr/>
          </p:nvSpPr>
          <p:spPr>
            <a:xfrm>
              <a:off x="3955239" y="559021"/>
              <a:ext cx="32706" cy="32706"/>
            </a:xfrm>
            <a:prstGeom prst="ellipse">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sz="2399"/>
            </a:p>
          </p:txBody>
        </p:sp>
        <p:sp>
          <p:nvSpPr>
            <p:cNvPr id="563" name="Ellipse 562"/>
            <p:cNvSpPr/>
            <p:nvPr/>
          </p:nvSpPr>
          <p:spPr>
            <a:xfrm>
              <a:off x="3580474" y="627725"/>
              <a:ext cx="32706" cy="32706"/>
            </a:xfrm>
            <a:prstGeom prst="ellipse">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sz="2399"/>
            </a:p>
          </p:txBody>
        </p:sp>
        <p:sp>
          <p:nvSpPr>
            <p:cNvPr id="564" name="Ellipse 563"/>
            <p:cNvSpPr/>
            <p:nvPr/>
          </p:nvSpPr>
          <p:spPr>
            <a:xfrm>
              <a:off x="3836565" y="484065"/>
              <a:ext cx="32706" cy="32706"/>
            </a:xfrm>
            <a:prstGeom prst="ellipse">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sz="2399"/>
            </a:p>
          </p:txBody>
        </p:sp>
        <p:sp>
          <p:nvSpPr>
            <p:cNvPr id="565" name="Ellipse 564"/>
            <p:cNvSpPr/>
            <p:nvPr/>
          </p:nvSpPr>
          <p:spPr>
            <a:xfrm>
              <a:off x="3574230" y="752643"/>
              <a:ext cx="32706" cy="32706"/>
            </a:xfrm>
            <a:prstGeom prst="ellipse">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sz="2399"/>
            </a:p>
          </p:txBody>
        </p:sp>
        <p:sp>
          <p:nvSpPr>
            <p:cNvPr id="566" name="Ellipse 565"/>
            <p:cNvSpPr/>
            <p:nvPr/>
          </p:nvSpPr>
          <p:spPr>
            <a:xfrm>
              <a:off x="4055177" y="502807"/>
              <a:ext cx="32706" cy="32706"/>
            </a:xfrm>
            <a:prstGeom prst="ellipse">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sz="2399"/>
            </a:p>
          </p:txBody>
        </p:sp>
        <p:sp>
          <p:nvSpPr>
            <p:cNvPr id="567" name="Ellipse 566"/>
            <p:cNvSpPr/>
            <p:nvPr/>
          </p:nvSpPr>
          <p:spPr>
            <a:xfrm>
              <a:off x="4367477" y="708922"/>
              <a:ext cx="32706" cy="32706"/>
            </a:xfrm>
            <a:prstGeom prst="ellipse">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sz="2399"/>
            </a:p>
          </p:txBody>
        </p:sp>
      </p:grpSp>
      <p:grpSp>
        <p:nvGrpSpPr>
          <p:cNvPr id="19" name="Gruppieren 18"/>
          <p:cNvGrpSpPr/>
          <p:nvPr/>
        </p:nvGrpSpPr>
        <p:grpSpPr>
          <a:xfrm>
            <a:off x="3724086" y="945821"/>
            <a:ext cx="2101589" cy="3015975"/>
            <a:chOff x="2793064" y="709365"/>
            <a:chExt cx="1576192" cy="2261981"/>
          </a:xfrm>
        </p:grpSpPr>
        <p:sp>
          <p:nvSpPr>
            <p:cNvPr id="2" name="Stern mit 5 Zacken 1"/>
            <p:cNvSpPr/>
            <p:nvPr/>
          </p:nvSpPr>
          <p:spPr>
            <a:xfrm>
              <a:off x="4121626" y="2856876"/>
              <a:ext cx="114470" cy="114470"/>
            </a:xfrm>
            <a:prstGeom prst="star5">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sz="2399"/>
            </a:p>
          </p:txBody>
        </p:sp>
        <p:sp>
          <p:nvSpPr>
            <p:cNvPr id="388" name="Stern mit 5 Zacken 387"/>
            <p:cNvSpPr/>
            <p:nvPr/>
          </p:nvSpPr>
          <p:spPr>
            <a:xfrm>
              <a:off x="2793064" y="2726834"/>
              <a:ext cx="114470" cy="114470"/>
            </a:xfrm>
            <a:prstGeom prst="star5">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sz="2399"/>
            </a:p>
          </p:txBody>
        </p:sp>
        <p:sp>
          <p:nvSpPr>
            <p:cNvPr id="418" name="Stern mit 5 Zacken 417"/>
            <p:cNvSpPr/>
            <p:nvPr/>
          </p:nvSpPr>
          <p:spPr>
            <a:xfrm>
              <a:off x="3509088" y="2273189"/>
              <a:ext cx="114470" cy="114470"/>
            </a:xfrm>
            <a:prstGeom prst="star5">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sz="2399"/>
            </a:p>
          </p:txBody>
        </p:sp>
        <p:sp>
          <p:nvSpPr>
            <p:cNvPr id="448" name="Stern mit 5 Zacken 447"/>
            <p:cNvSpPr/>
            <p:nvPr/>
          </p:nvSpPr>
          <p:spPr>
            <a:xfrm>
              <a:off x="3788756" y="1671706"/>
              <a:ext cx="114470" cy="114470"/>
            </a:xfrm>
            <a:prstGeom prst="star5">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sz="2399"/>
            </a:p>
          </p:txBody>
        </p:sp>
        <p:sp>
          <p:nvSpPr>
            <p:cNvPr id="478" name="Stern mit 5 Zacken 477"/>
            <p:cNvSpPr/>
            <p:nvPr/>
          </p:nvSpPr>
          <p:spPr>
            <a:xfrm>
              <a:off x="3177203" y="1219305"/>
              <a:ext cx="114470" cy="114470"/>
            </a:xfrm>
            <a:prstGeom prst="star5">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sz="2399"/>
            </a:p>
          </p:txBody>
        </p:sp>
        <p:sp>
          <p:nvSpPr>
            <p:cNvPr id="508" name="Stern mit 5 Zacken 507"/>
            <p:cNvSpPr/>
            <p:nvPr/>
          </p:nvSpPr>
          <p:spPr>
            <a:xfrm>
              <a:off x="2914234" y="709365"/>
              <a:ext cx="114470" cy="114470"/>
            </a:xfrm>
            <a:prstGeom prst="star5">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sz="2399"/>
            </a:p>
          </p:txBody>
        </p:sp>
        <p:sp>
          <p:nvSpPr>
            <p:cNvPr id="538" name="Stern mit 5 Zacken 537"/>
            <p:cNvSpPr/>
            <p:nvPr/>
          </p:nvSpPr>
          <p:spPr>
            <a:xfrm>
              <a:off x="4254786" y="2158810"/>
              <a:ext cx="114470" cy="114470"/>
            </a:xfrm>
            <a:prstGeom prst="star5">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sz="2399"/>
            </a:p>
          </p:txBody>
        </p:sp>
        <p:sp>
          <p:nvSpPr>
            <p:cNvPr id="568" name="Stern mit 5 Zacken 567"/>
            <p:cNvSpPr/>
            <p:nvPr/>
          </p:nvSpPr>
          <p:spPr>
            <a:xfrm>
              <a:off x="3938510" y="847758"/>
              <a:ext cx="114470" cy="114470"/>
            </a:xfrm>
            <a:prstGeom prst="star5">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sz="2399"/>
            </a:p>
          </p:txBody>
        </p:sp>
      </p:grpSp>
      <p:cxnSp>
        <p:nvCxnSpPr>
          <p:cNvPr id="569" name="Gerade Verbindung mit Pfeil 568"/>
          <p:cNvCxnSpPr/>
          <p:nvPr/>
        </p:nvCxnSpPr>
        <p:spPr>
          <a:xfrm flipH="1" flipV="1">
            <a:off x="780263" y="284803"/>
            <a:ext cx="15263" cy="553371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570" name="Gerade Verbindung mit Pfeil 569"/>
          <p:cNvCxnSpPr/>
          <p:nvPr/>
        </p:nvCxnSpPr>
        <p:spPr>
          <a:xfrm>
            <a:off x="780263" y="5812933"/>
            <a:ext cx="5677895"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573" name="Textfeld 572"/>
          <p:cNvSpPr txBox="1"/>
          <p:nvPr/>
        </p:nvSpPr>
        <p:spPr>
          <a:xfrm>
            <a:off x="2657928" y="5694275"/>
            <a:ext cx="2015744" cy="486352"/>
          </a:xfrm>
          <a:prstGeom prst="rect">
            <a:avLst/>
          </a:prstGeom>
          <a:noFill/>
        </p:spPr>
        <p:txBody>
          <a:bodyPr wrap="square" rtlCol="0">
            <a:spAutoFit/>
          </a:bodyPr>
          <a:lstStyle/>
          <a:p>
            <a:pPr>
              <a:lnSpc>
                <a:spcPct val="150000"/>
              </a:lnSpc>
            </a:pPr>
            <a:r>
              <a:rPr lang="de-DE" sz="1939" dirty="0">
                <a:latin typeface="Times New Roman" panose="02020603050405020304" pitchFamily="18" charset="0"/>
                <a:cs typeface="Times New Roman" panose="02020603050405020304" pitchFamily="18" charset="0"/>
              </a:rPr>
              <a:t>Input Parameter 1</a:t>
            </a:r>
          </a:p>
        </p:txBody>
      </p:sp>
      <p:sp>
        <p:nvSpPr>
          <p:cNvPr id="578" name="Textfeld 577"/>
          <p:cNvSpPr txBox="1"/>
          <p:nvPr/>
        </p:nvSpPr>
        <p:spPr>
          <a:xfrm rot="16200000">
            <a:off x="-485184" y="2912476"/>
            <a:ext cx="2015744" cy="486352"/>
          </a:xfrm>
          <a:prstGeom prst="rect">
            <a:avLst/>
          </a:prstGeom>
          <a:noFill/>
        </p:spPr>
        <p:txBody>
          <a:bodyPr wrap="square" rtlCol="0">
            <a:spAutoFit/>
          </a:bodyPr>
          <a:lstStyle/>
          <a:p>
            <a:pPr>
              <a:lnSpc>
                <a:spcPct val="150000"/>
              </a:lnSpc>
            </a:pPr>
            <a:r>
              <a:rPr lang="de-DE" sz="1939" dirty="0">
                <a:latin typeface="Times New Roman" panose="02020603050405020304" pitchFamily="18" charset="0"/>
                <a:cs typeface="Times New Roman" panose="02020603050405020304" pitchFamily="18" charset="0"/>
              </a:rPr>
              <a:t>Input Parameter 2</a:t>
            </a:r>
          </a:p>
        </p:txBody>
      </p:sp>
      <p:sp>
        <p:nvSpPr>
          <p:cNvPr id="581" name="Freihandform 580"/>
          <p:cNvSpPr/>
          <p:nvPr/>
        </p:nvSpPr>
        <p:spPr>
          <a:xfrm>
            <a:off x="2731751" y="284804"/>
            <a:ext cx="2620287" cy="5459169"/>
          </a:xfrm>
          <a:custGeom>
            <a:avLst/>
            <a:gdLst>
              <a:gd name="connsiteX0" fmla="*/ 0 w 2163170"/>
              <a:gd name="connsiteY0" fmla="*/ 0 h 4742597"/>
              <a:gd name="connsiteX1" fmla="*/ 54591 w 2163170"/>
              <a:gd name="connsiteY1" fmla="*/ 1146412 h 4742597"/>
              <a:gd name="connsiteX2" fmla="*/ 163773 w 2163170"/>
              <a:gd name="connsiteY2" fmla="*/ 2579427 h 4742597"/>
              <a:gd name="connsiteX3" fmla="*/ 1194179 w 2163170"/>
              <a:gd name="connsiteY3" fmla="*/ 3480179 h 4742597"/>
              <a:gd name="connsiteX4" fmla="*/ 1699146 w 2163170"/>
              <a:gd name="connsiteY4" fmla="*/ 3951027 h 4742597"/>
              <a:gd name="connsiteX5" fmla="*/ 2163170 w 2163170"/>
              <a:gd name="connsiteY5" fmla="*/ 4742597 h 4742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63170" h="4742597">
                <a:moveTo>
                  <a:pt x="0" y="0"/>
                </a:moveTo>
                <a:cubicBezTo>
                  <a:pt x="13648" y="358254"/>
                  <a:pt x="27296" y="716508"/>
                  <a:pt x="54591" y="1146412"/>
                </a:cubicBezTo>
                <a:cubicBezTo>
                  <a:pt x="81886" y="1576316"/>
                  <a:pt x="-26158" y="2190466"/>
                  <a:pt x="163773" y="2579427"/>
                </a:cubicBezTo>
                <a:cubicBezTo>
                  <a:pt x="353704" y="2968388"/>
                  <a:pt x="938283" y="3251579"/>
                  <a:pt x="1194179" y="3480179"/>
                </a:cubicBezTo>
                <a:cubicBezTo>
                  <a:pt x="1450075" y="3708779"/>
                  <a:pt x="1537648" y="3740624"/>
                  <a:pt x="1699146" y="3951027"/>
                </a:cubicBezTo>
                <a:cubicBezTo>
                  <a:pt x="1860644" y="4161430"/>
                  <a:pt x="2011907" y="4452013"/>
                  <a:pt x="2163170" y="4742597"/>
                </a:cubicBezTo>
              </a:path>
            </a:pathLst>
          </a:custGeom>
          <a:noFill/>
          <a:ln w="57150">
            <a:solidFill>
              <a:srgbClr val="110B8D"/>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582" name="Freihandform 581"/>
          <p:cNvSpPr/>
          <p:nvPr/>
        </p:nvSpPr>
        <p:spPr>
          <a:xfrm>
            <a:off x="2977866" y="246615"/>
            <a:ext cx="3014940" cy="4864444"/>
          </a:xfrm>
          <a:custGeom>
            <a:avLst/>
            <a:gdLst>
              <a:gd name="connsiteX0" fmla="*/ 330822 w 2470772"/>
              <a:gd name="connsiteY0" fmla="*/ 0 h 4241800"/>
              <a:gd name="connsiteX1" fmla="*/ 197472 w 2470772"/>
              <a:gd name="connsiteY1" fmla="*/ 889000 h 4241800"/>
              <a:gd name="connsiteX2" fmla="*/ 330822 w 2470772"/>
              <a:gd name="connsiteY2" fmla="*/ 1917700 h 4241800"/>
              <a:gd name="connsiteX3" fmla="*/ 203822 w 2470772"/>
              <a:gd name="connsiteY3" fmla="*/ 2635250 h 4241800"/>
              <a:gd name="connsiteX4" fmla="*/ 64122 w 2470772"/>
              <a:gd name="connsiteY4" fmla="*/ 2952750 h 4241800"/>
              <a:gd name="connsiteX5" fmla="*/ 6972 w 2470772"/>
              <a:gd name="connsiteY5" fmla="*/ 3340100 h 4241800"/>
              <a:gd name="connsiteX6" fmla="*/ 216522 w 2470772"/>
              <a:gd name="connsiteY6" fmla="*/ 3670300 h 4241800"/>
              <a:gd name="connsiteX7" fmla="*/ 553072 w 2470772"/>
              <a:gd name="connsiteY7" fmla="*/ 3822700 h 4241800"/>
              <a:gd name="connsiteX8" fmla="*/ 902322 w 2470772"/>
              <a:gd name="connsiteY8" fmla="*/ 3733800 h 4241800"/>
              <a:gd name="connsiteX9" fmla="*/ 1149972 w 2470772"/>
              <a:gd name="connsiteY9" fmla="*/ 3460750 h 4241800"/>
              <a:gd name="connsiteX10" fmla="*/ 1454772 w 2470772"/>
              <a:gd name="connsiteY10" fmla="*/ 3479800 h 4241800"/>
              <a:gd name="connsiteX11" fmla="*/ 1727822 w 2470772"/>
              <a:gd name="connsiteY11" fmla="*/ 3663950 h 4241800"/>
              <a:gd name="connsiteX12" fmla="*/ 2470772 w 2470772"/>
              <a:gd name="connsiteY12" fmla="*/ 4241800 h 4241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70772" h="4241800">
                <a:moveTo>
                  <a:pt x="330822" y="0"/>
                </a:moveTo>
                <a:cubicBezTo>
                  <a:pt x="264147" y="284691"/>
                  <a:pt x="197472" y="569383"/>
                  <a:pt x="197472" y="889000"/>
                </a:cubicBezTo>
                <a:cubicBezTo>
                  <a:pt x="197472" y="1208617"/>
                  <a:pt x="329764" y="1626658"/>
                  <a:pt x="330822" y="1917700"/>
                </a:cubicBezTo>
                <a:cubicBezTo>
                  <a:pt x="331880" y="2208742"/>
                  <a:pt x="248272" y="2462742"/>
                  <a:pt x="203822" y="2635250"/>
                </a:cubicBezTo>
                <a:cubicBezTo>
                  <a:pt x="159372" y="2807758"/>
                  <a:pt x="96930" y="2835275"/>
                  <a:pt x="64122" y="2952750"/>
                </a:cubicBezTo>
                <a:cubicBezTo>
                  <a:pt x="31314" y="3070225"/>
                  <a:pt x="-18428" y="3220508"/>
                  <a:pt x="6972" y="3340100"/>
                </a:cubicBezTo>
                <a:cubicBezTo>
                  <a:pt x="32372" y="3459692"/>
                  <a:pt x="125505" y="3589867"/>
                  <a:pt x="216522" y="3670300"/>
                </a:cubicBezTo>
                <a:cubicBezTo>
                  <a:pt x="307539" y="3750733"/>
                  <a:pt x="438772" y="3812117"/>
                  <a:pt x="553072" y="3822700"/>
                </a:cubicBezTo>
                <a:cubicBezTo>
                  <a:pt x="667372" y="3833283"/>
                  <a:pt x="802839" y="3794125"/>
                  <a:pt x="902322" y="3733800"/>
                </a:cubicBezTo>
                <a:cubicBezTo>
                  <a:pt x="1001805" y="3673475"/>
                  <a:pt x="1057897" y="3503083"/>
                  <a:pt x="1149972" y="3460750"/>
                </a:cubicBezTo>
                <a:cubicBezTo>
                  <a:pt x="1242047" y="3418417"/>
                  <a:pt x="1358464" y="3445933"/>
                  <a:pt x="1454772" y="3479800"/>
                </a:cubicBezTo>
                <a:cubicBezTo>
                  <a:pt x="1551080" y="3513667"/>
                  <a:pt x="1558489" y="3536950"/>
                  <a:pt x="1727822" y="3663950"/>
                </a:cubicBezTo>
                <a:cubicBezTo>
                  <a:pt x="1897155" y="3790950"/>
                  <a:pt x="2183963" y="4016375"/>
                  <a:pt x="2470772" y="4241800"/>
                </a:cubicBezTo>
              </a:path>
            </a:pathLst>
          </a:cu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mc:AlternateContent xmlns:mc="http://schemas.openxmlformats.org/markup-compatibility/2006" xmlns:a14="http://schemas.microsoft.com/office/drawing/2010/main">
        <mc:Choice Requires="a14">
          <p:sp>
            <p:nvSpPr>
              <p:cNvPr id="587" name="Textfeld 586"/>
              <p:cNvSpPr txBox="1"/>
              <p:nvPr/>
            </p:nvSpPr>
            <p:spPr>
              <a:xfrm>
                <a:off x="7731693" y="4598154"/>
                <a:ext cx="3963303" cy="1017843"/>
              </a:xfrm>
              <a:prstGeom prst="rect">
                <a:avLst/>
              </a:prstGeom>
              <a:noFill/>
              <a:ln>
                <a:noFill/>
              </a:ln>
            </p:spPr>
            <p:txBody>
              <a:bodyPr wrap="square" rtlCol="0">
                <a:spAutoFit/>
              </a:bodyPr>
              <a:lstStyle/>
              <a:p>
                <a:pPr>
                  <a:lnSpc>
                    <a:spcPct val="150000"/>
                  </a:lnSpc>
                </a:pPr>
                <a:r>
                  <a:rPr lang="de-DE" sz="2133" dirty="0">
                    <a:latin typeface="Times New Roman" panose="02020603050405020304" pitchFamily="18" charset="0"/>
                    <a:cs typeface="Times New Roman" panose="02020603050405020304" pitchFamily="18" charset="0"/>
                  </a:rPr>
                  <a:t>100% </a:t>
                </a:r>
                <a14:m>
                  <m:oMath xmlns:m="http://schemas.openxmlformats.org/officeDocument/2006/math">
                    <m:r>
                      <m:rPr>
                        <m:nor/>
                      </m:rPr>
                      <a:rPr lang="de-DE" sz="2133" dirty="0">
                        <a:solidFill>
                          <a:srgbClr val="000000"/>
                        </a:solidFill>
                        <a:latin typeface="Times New Roman" panose="02020603050405020304" pitchFamily="18" charset="0"/>
                        <a:cs typeface="Times New Roman" panose="02020603050405020304" pitchFamily="18" charset="0"/>
                      </a:rPr>
                      <m:t>Acc</m:t>
                    </m:r>
                    <m:r>
                      <m:rPr>
                        <m:nor/>
                      </m:rPr>
                      <a:rPr lang="de-DE" sz="1400" dirty="0">
                        <a:solidFill>
                          <a:srgbClr val="000000"/>
                        </a:solidFill>
                        <a:latin typeface="Times New Roman" panose="02020603050405020304" pitchFamily="18" charset="0"/>
                        <a:cs typeface="Times New Roman" panose="02020603050405020304" pitchFamily="18" charset="0"/>
                      </a:rPr>
                      <m:t>original</m:t>
                    </m:r>
                  </m:oMath>
                </a14:m>
                <a:r>
                  <a:rPr lang="de-DE" sz="2133" dirty="0">
                    <a:latin typeface="Times New Roman" panose="02020603050405020304" pitchFamily="18" charset="0"/>
                    <a:cs typeface="Times New Roman" panose="02020603050405020304" pitchFamily="18" charset="0"/>
                  </a:rPr>
                  <a:t> = 100% </a:t>
                </a:r>
                <a14:m>
                  <m:oMath xmlns:m="http://schemas.openxmlformats.org/officeDocument/2006/math">
                    <m:r>
                      <m:rPr>
                        <m:nor/>
                      </m:rPr>
                      <a:rPr lang="de-DE" sz="2133" dirty="0">
                        <a:solidFill>
                          <a:srgbClr val="000000"/>
                        </a:solidFill>
                        <a:latin typeface="Times New Roman" panose="02020603050405020304" pitchFamily="18" charset="0"/>
                        <a:cs typeface="Times New Roman" panose="02020603050405020304" pitchFamily="18" charset="0"/>
                      </a:rPr>
                      <m:t>Acc</m:t>
                    </m:r>
                    <m:r>
                      <m:rPr>
                        <m:nor/>
                      </m:rPr>
                      <a:rPr lang="de-DE" sz="1400" dirty="0">
                        <a:solidFill>
                          <a:srgbClr val="000000"/>
                        </a:solidFill>
                        <a:latin typeface="Times New Roman" panose="02020603050405020304" pitchFamily="18" charset="0"/>
                        <a:cs typeface="Times New Roman" panose="02020603050405020304" pitchFamily="18" charset="0"/>
                      </a:rPr>
                      <m:t>robust</m:t>
                    </m:r>
                    <m:r>
                      <a:rPr lang="de-DE" sz="1400" i="1" dirty="0">
                        <a:solidFill>
                          <a:srgbClr val="000000"/>
                        </a:solidFill>
                        <a:latin typeface="Cambria Math" panose="02040503050406030204" pitchFamily="18" charset="0"/>
                        <a:cs typeface="Times New Roman" panose="02020603050405020304" pitchFamily="18" charset="0"/>
                      </a:rPr>
                      <m:t> </m:t>
                    </m:r>
                  </m:oMath>
                </a14:m>
                <a:endParaRPr lang="de-DE" sz="2133" dirty="0">
                  <a:latin typeface="Times New Roman" panose="02020603050405020304" pitchFamily="18" charset="0"/>
                  <a:cs typeface="Times New Roman" panose="02020603050405020304" pitchFamily="18" charset="0"/>
                  <a:sym typeface="Wingdings" panose="05000000000000000000" pitchFamily="2" charset="2"/>
                </a:endParaRPr>
              </a:p>
              <a:p>
                <a:pPr>
                  <a:lnSpc>
                    <a:spcPct val="150000"/>
                  </a:lnSpc>
                </a:pPr>
                <a:r>
                  <a:rPr lang="de-DE" sz="2133" dirty="0">
                    <a:latin typeface="Times New Roman" panose="02020603050405020304" pitchFamily="18" charset="0"/>
                    <a:cs typeface="Times New Roman" panose="02020603050405020304" pitchFamily="18" charset="0"/>
                    <a:sym typeface="Wingdings" panose="05000000000000000000" pitchFamily="2" charset="2"/>
                  </a:rPr>
                  <a:t> </a:t>
                </a:r>
                <a:r>
                  <a:rPr lang="de-DE" sz="2133" dirty="0">
                    <a:latin typeface="Times New Roman" panose="02020603050405020304" pitchFamily="18" charset="0"/>
                    <a:cs typeface="Times New Roman" panose="02020603050405020304" pitchFamily="18" charset="0"/>
                  </a:rPr>
                  <a:t>MSCR = 0</a:t>
                </a:r>
              </a:p>
            </p:txBody>
          </p:sp>
        </mc:Choice>
        <mc:Fallback xmlns="">
          <p:sp>
            <p:nvSpPr>
              <p:cNvPr id="587" name="Textfeld 586"/>
              <p:cNvSpPr txBox="1">
                <a:spLocks noRot="1" noChangeAspect="1" noMove="1" noResize="1" noEditPoints="1" noAdjustHandles="1" noChangeArrowheads="1" noChangeShapeType="1" noTextEdit="1"/>
              </p:cNvSpPr>
              <p:nvPr/>
            </p:nvSpPr>
            <p:spPr>
              <a:xfrm>
                <a:off x="7731693" y="4598154"/>
                <a:ext cx="3963303" cy="1017843"/>
              </a:xfrm>
              <a:prstGeom prst="rect">
                <a:avLst/>
              </a:prstGeom>
              <a:blipFill>
                <a:blip r:embed="rId2"/>
                <a:stretch>
                  <a:fillRect l="-1846" b="-11377"/>
                </a:stretch>
              </a:blipFill>
              <a:ln>
                <a:noFill/>
              </a:ln>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589" name="Textfeld 588"/>
              <p:cNvSpPr txBox="1"/>
              <p:nvPr/>
            </p:nvSpPr>
            <p:spPr>
              <a:xfrm>
                <a:off x="7687520" y="2978809"/>
                <a:ext cx="3517675" cy="1017843"/>
              </a:xfrm>
              <a:prstGeom prst="rect">
                <a:avLst/>
              </a:prstGeom>
              <a:noFill/>
              <a:ln>
                <a:noFill/>
              </a:ln>
            </p:spPr>
            <p:txBody>
              <a:bodyPr wrap="square" rtlCol="0">
                <a:spAutoFit/>
              </a:bodyPr>
              <a:lstStyle/>
              <a:p>
                <a:pPr>
                  <a:lnSpc>
                    <a:spcPct val="150000"/>
                  </a:lnSpc>
                </a:pPr>
                <a:r>
                  <a:rPr lang="de-DE" sz="2133" dirty="0">
                    <a:latin typeface="Times New Roman" panose="02020603050405020304" pitchFamily="18" charset="0"/>
                    <a:cs typeface="Times New Roman" panose="02020603050405020304" pitchFamily="18" charset="0"/>
                  </a:rPr>
                  <a:t>100% </a:t>
                </a:r>
                <a14:m>
                  <m:oMath xmlns:m="http://schemas.openxmlformats.org/officeDocument/2006/math">
                    <m:r>
                      <m:rPr>
                        <m:nor/>
                      </m:rPr>
                      <a:rPr lang="de-DE" sz="2133" dirty="0">
                        <a:solidFill>
                          <a:srgbClr val="000000"/>
                        </a:solidFill>
                        <a:latin typeface="Times New Roman" panose="02020603050405020304" pitchFamily="18" charset="0"/>
                        <a:cs typeface="Times New Roman" panose="02020603050405020304" pitchFamily="18" charset="0"/>
                      </a:rPr>
                      <m:t>Acc</m:t>
                    </m:r>
                    <m:r>
                      <m:rPr>
                        <m:nor/>
                      </m:rPr>
                      <a:rPr lang="de-DE" sz="1400" dirty="0">
                        <a:solidFill>
                          <a:srgbClr val="000000"/>
                        </a:solidFill>
                        <a:latin typeface="Times New Roman" panose="02020603050405020304" pitchFamily="18" charset="0"/>
                        <a:cs typeface="Times New Roman" panose="02020603050405020304" pitchFamily="18" charset="0"/>
                      </a:rPr>
                      <m:t>original</m:t>
                    </m:r>
                  </m:oMath>
                </a14:m>
                <a:r>
                  <a:rPr lang="de-DE" sz="2133" dirty="0">
                    <a:latin typeface="Times New Roman" panose="02020603050405020304" pitchFamily="18" charset="0"/>
                    <a:cs typeface="Times New Roman" panose="02020603050405020304" pitchFamily="18" charset="0"/>
                  </a:rPr>
                  <a:t> &gt; </a:t>
                </a:r>
                <a14:m>
                  <m:oMath xmlns:m="http://schemas.openxmlformats.org/officeDocument/2006/math">
                    <m:r>
                      <m:rPr>
                        <m:nor/>
                      </m:rPr>
                      <a:rPr lang="de-DE" sz="2133" dirty="0">
                        <a:solidFill>
                          <a:srgbClr val="000000"/>
                        </a:solidFill>
                        <a:latin typeface="Times New Roman" panose="02020603050405020304" pitchFamily="18" charset="0"/>
                        <a:cs typeface="Times New Roman" panose="02020603050405020304" pitchFamily="18" charset="0"/>
                      </a:rPr>
                      <m:t>Acc</m:t>
                    </m:r>
                    <m:r>
                      <m:rPr>
                        <m:nor/>
                      </m:rPr>
                      <a:rPr lang="de-DE" sz="1400" dirty="0">
                        <a:solidFill>
                          <a:srgbClr val="000000"/>
                        </a:solidFill>
                        <a:latin typeface="Times New Roman" panose="02020603050405020304" pitchFamily="18" charset="0"/>
                        <a:cs typeface="Times New Roman" panose="02020603050405020304" pitchFamily="18" charset="0"/>
                      </a:rPr>
                      <m:t>robust</m:t>
                    </m:r>
                  </m:oMath>
                </a14:m>
                <a:endParaRPr lang="de-DE" sz="2133" dirty="0">
                  <a:latin typeface="Times New Roman" panose="02020603050405020304" pitchFamily="18" charset="0"/>
                  <a:cs typeface="Times New Roman" panose="02020603050405020304" pitchFamily="18" charset="0"/>
                </a:endParaRPr>
              </a:p>
              <a:p>
                <a:pPr>
                  <a:lnSpc>
                    <a:spcPct val="150000"/>
                  </a:lnSpc>
                </a:pPr>
                <a:r>
                  <a:rPr lang="de-DE" sz="2133" dirty="0">
                    <a:latin typeface="Times New Roman" panose="02020603050405020304" pitchFamily="18" charset="0"/>
                    <a:cs typeface="Times New Roman" panose="02020603050405020304" pitchFamily="18" charset="0"/>
                    <a:sym typeface="Wingdings" panose="05000000000000000000" pitchFamily="2" charset="2"/>
                  </a:rPr>
                  <a:t> </a:t>
                </a:r>
                <a:r>
                  <a:rPr lang="de-DE" sz="2133" dirty="0">
                    <a:latin typeface="Times New Roman" panose="02020603050405020304" pitchFamily="18" charset="0"/>
                    <a:cs typeface="Times New Roman" panose="02020603050405020304" pitchFamily="18" charset="0"/>
                  </a:rPr>
                  <a:t>MSCR &lt; 0</a:t>
                </a:r>
              </a:p>
            </p:txBody>
          </p:sp>
        </mc:Choice>
        <mc:Fallback xmlns="">
          <p:sp>
            <p:nvSpPr>
              <p:cNvPr id="589" name="Textfeld 588"/>
              <p:cNvSpPr txBox="1">
                <a:spLocks noRot="1" noChangeAspect="1" noMove="1" noResize="1" noEditPoints="1" noAdjustHandles="1" noChangeArrowheads="1" noChangeShapeType="1" noTextEdit="1"/>
              </p:cNvSpPr>
              <p:nvPr/>
            </p:nvSpPr>
            <p:spPr>
              <a:xfrm>
                <a:off x="7687520" y="2978809"/>
                <a:ext cx="3517675" cy="1017843"/>
              </a:xfrm>
              <a:prstGeom prst="rect">
                <a:avLst/>
              </a:prstGeom>
              <a:blipFill>
                <a:blip r:embed="rId3"/>
                <a:stretch>
                  <a:fillRect l="-2080" b="-10778"/>
                </a:stretch>
              </a:blipFill>
              <a:ln>
                <a:noFill/>
              </a:ln>
            </p:spPr>
            <p:txBody>
              <a:bodyPr/>
              <a:lstStyle/>
              <a:p>
                <a:r>
                  <a:rPr lang="de-DE">
                    <a:noFill/>
                  </a:rPr>
                  <a:t> </a:t>
                </a:r>
              </a:p>
            </p:txBody>
          </p:sp>
        </mc:Fallback>
      </mc:AlternateContent>
      <p:sp>
        <p:nvSpPr>
          <p:cNvPr id="590" name="Freihandform 589"/>
          <p:cNvSpPr/>
          <p:nvPr/>
        </p:nvSpPr>
        <p:spPr>
          <a:xfrm>
            <a:off x="7316605" y="2995553"/>
            <a:ext cx="184952" cy="1191345"/>
          </a:xfrm>
          <a:custGeom>
            <a:avLst/>
            <a:gdLst>
              <a:gd name="connsiteX0" fmla="*/ 0 w 2163170"/>
              <a:gd name="connsiteY0" fmla="*/ 0 h 4742597"/>
              <a:gd name="connsiteX1" fmla="*/ 54591 w 2163170"/>
              <a:gd name="connsiteY1" fmla="*/ 1146412 h 4742597"/>
              <a:gd name="connsiteX2" fmla="*/ 163773 w 2163170"/>
              <a:gd name="connsiteY2" fmla="*/ 2579427 h 4742597"/>
              <a:gd name="connsiteX3" fmla="*/ 1194179 w 2163170"/>
              <a:gd name="connsiteY3" fmla="*/ 3480179 h 4742597"/>
              <a:gd name="connsiteX4" fmla="*/ 1699146 w 2163170"/>
              <a:gd name="connsiteY4" fmla="*/ 3951027 h 4742597"/>
              <a:gd name="connsiteX5" fmla="*/ 2163170 w 2163170"/>
              <a:gd name="connsiteY5" fmla="*/ 4742597 h 4742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63170" h="4742597">
                <a:moveTo>
                  <a:pt x="0" y="0"/>
                </a:moveTo>
                <a:cubicBezTo>
                  <a:pt x="13648" y="358254"/>
                  <a:pt x="27296" y="716508"/>
                  <a:pt x="54591" y="1146412"/>
                </a:cubicBezTo>
                <a:cubicBezTo>
                  <a:pt x="81886" y="1576316"/>
                  <a:pt x="-26158" y="2190466"/>
                  <a:pt x="163773" y="2579427"/>
                </a:cubicBezTo>
                <a:cubicBezTo>
                  <a:pt x="353704" y="2968388"/>
                  <a:pt x="938283" y="3251579"/>
                  <a:pt x="1194179" y="3480179"/>
                </a:cubicBezTo>
                <a:cubicBezTo>
                  <a:pt x="1450075" y="3708779"/>
                  <a:pt x="1537648" y="3740624"/>
                  <a:pt x="1699146" y="3951027"/>
                </a:cubicBezTo>
                <a:cubicBezTo>
                  <a:pt x="1860644" y="4161430"/>
                  <a:pt x="2011907" y="4452013"/>
                  <a:pt x="2163170" y="4742597"/>
                </a:cubicBezTo>
              </a:path>
            </a:pathLst>
          </a:custGeom>
          <a:noFill/>
          <a:ln w="57150">
            <a:solidFill>
              <a:srgbClr val="110B8D"/>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591" name="Freihandform 590"/>
          <p:cNvSpPr/>
          <p:nvPr/>
        </p:nvSpPr>
        <p:spPr>
          <a:xfrm>
            <a:off x="7274542" y="4580242"/>
            <a:ext cx="274837" cy="1106737"/>
          </a:xfrm>
          <a:custGeom>
            <a:avLst/>
            <a:gdLst>
              <a:gd name="connsiteX0" fmla="*/ 330822 w 2470772"/>
              <a:gd name="connsiteY0" fmla="*/ 0 h 4241800"/>
              <a:gd name="connsiteX1" fmla="*/ 197472 w 2470772"/>
              <a:gd name="connsiteY1" fmla="*/ 889000 h 4241800"/>
              <a:gd name="connsiteX2" fmla="*/ 330822 w 2470772"/>
              <a:gd name="connsiteY2" fmla="*/ 1917700 h 4241800"/>
              <a:gd name="connsiteX3" fmla="*/ 203822 w 2470772"/>
              <a:gd name="connsiteY3" fmla="*/ 2635250 h 4241800"/>
              <a:gd name="connsiteX4" fmla="*/ 64122 w 2470772"/>
              <a:gd name="connsiteY4" fmla="*/ 2952750 h 4241800"/>
              <a:gd name="connsiteX5" fmla="*/ 6972 w 2470772"/>
              <a:gd name="connsiteY5" fmla="*/ 3340100 h 4241800"/>
              <a:gd name="connsiteX6" fmla="*/ 216522 w 2470772"/>
              <a:gd name="connsiteY6" fmla="*/ 3670300 h 4241800"/>
              <a:gd name="connsiteX7" fmla="*/ 553072 w 2470772"/>
              <a:gd name="connsiteY7" fmla="*/ 3822700 h 4241800"/>
              <a:gd name="connsiteX8" fmla="*/ 902322 w 2470772"/>
              <a:gd name="connsiteY8" fmla="*/ 3733800 h 4241800"/>
              <a:gd name="connsiteX9" fmla="*/ 1149972 w 2470772"/>
              <a:gd name="connsiteY9" fmla="*/ 3460750 h 4241800"/>
              <a:gd name="connsiteX10" fmla="*/ 1454772 w 2470772"/>
              <a:gd name="connsiteY10" fmla="*/ 3479800 h 4241800"/>
              <a:gd name="connsiteX11" fmla="*/ 1727822 w 2470772"/>
              <a:gd name="connsiteY11" fmla="*/ 3663950 h 4241800"/>
              <a:gd name="connsiteX12" fmla="*/ 2470772 w 2470772"/>
              <a:gd name="connsiteY12" fmla="*/ 4241800 h 4241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70772" h="4241800">
                <a:moveTo>
                  <a:pt x="330822" y="0"/>
                </a:moveTo>
                <a:cubicBezTo>
                  <a:pt x="264147" y="284691"/>
                  <a:pt x="197472" y="569383"/>
                  <a:pt x="197472" y="889000"/>
                </a:cubicBezTo>
                <a:cubicBezTo>
                  <a:pt x="197472" y="1208617"/>
                  <a:pt x="329764" y="1626658"/>
                  <a:pt x="330822" y="1917700"/>
                </a:cubicBezTo>
                <a:cubicBezTo>
                  <a:pt x="331880" y="2208742"/>
                  <a:pt x="248272" y="2462742"/>
                  <a:pt x="203822" y="2635250"/>
                </a:cubicBezTo>
                <a:cubicBezTo>
                  <a:pt x="159372" y="2807758"/>
                  <a:pt x="96930" y="2835275"/>
                  <a:pt x="64122" y="2952750"/>
                </a:cubicBezTo>
                <a:cubicBezTo>
                  <a:pt x="31314" y="3070225"/>
                  <a:pt x="-18428" y="3220508"/>
                  <a:pt x="6972" y="3340100"/>
                </a:cubicBezTo>
                <a:cubicBezTo>
                  <a:pt x="32372" y="3459692"/>
                  <a:pt x="125505" y="3589867"/>
                  <a:pt x="216522" y="3670300"/>
                </a:cubicBezTo>
                <a:cubicBezTo>
                  <a:pt x="307539" y="3750733"/>
                  <a:pt x="438772" y="3812117"/>
                  <a:pt x="553072" y="3822700"/>
                </a:cubicBezTo>
                <a:cubicBezTo>
                  <a:pt x="667372" y="3833283"/>
                  <a:pt x="802839" y="3794125"/>
                  <a:pt x="902322" y="3733800"/>
                </a:cubicBezTo>
                <a:cubicBezTo>
                  <a:pt x="1001805" y="3673475"/>
                  <a:pt x="1057897" y="3503083"/>
                  <a:pt x="1149972" y="3460750"/>
                </a:cubicBezTo>
                <a:cubicBezTo>
                  <a:pt x="1242047" y="3418417"/>
                  <a:pt x="1358464" y="3445933"/>
                  <a:pt x="1454772" y="3479800"/>
                </a:cubicBezTo>
                <a:cubicBezTo>
                  <a:pt x="1551080" y="3513667"/>
                  <a:pt x="1558489" y="3536950"/>
                  <a:pt x="1727822" y="3663950"/>
                </a:cubicBezTo>
                <a:cubicBezTo>
                  <a:pt x="1897155" y="3790950"/>
                  <a:pt x="2183963" y="4016375"/>
                  <a:pt x="2470772" y="4241800"/>
                </a:cubicBezTo>
              </a:path>
            </a:pathLst>
          </a:cu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9"/>
          </a:p>
        </p:txBody>
      </p:sp>
      <p:sp>
        <p:nvSpPr>
          <p:cNvPr id="592" name="Textfeld 591"/>
          <p:cNvSpPr txBox="1"/>
          <p:nvPr/>
        </p:nvSpPr>
        <p:spPr>
          <a:xfrm>
            <a:off x="7274541" y="417096"/>
            <a:ext cx="3825560" cy="748795"/>
          </a:xfrm>
          <a:prstGeom prst="rect">
            <a:avLst/>
          </a:prstGeom>
          <a:noFill/>
        </p:spPr>
        <p:txBody>
          <a:bodyPr wrap="square" rtlCol="0">
            <a:spAutoFit/>
          </a:bodyPr>
          <a:lstStyle/>
          <a:p>
            <a:pPr defTabSz="599588"/>
            <a:r>
              <a:rPr lang="de-DE" sz="2133" dirty="0">
                <a:solidFill>
                  <a:srgbClr val="000000"/>
                </a:solidFill>
                <a:latin typeface="Times New Roman" panose="02020603050405020304" pitchFamily="18" charset="0"/>
                <a:cs typeface="Times New Roman" panose="02020603050405020304" pitchFamily="18" charset="0"/>
              </a:rPr>
              <a:t>MSCR… Minimal Separation </a:t>
            </a:r>
            <a:r>
              <a:rPr lang="de-DE" sz="2133" dirty="0" err="1">
                <a:solidFill>
                  <a:srgbClr val="000000"/>
                </a:solidFill>
                <a:latin typeface="Times New Roman" panose="02020603050405020304" pitchFamily="18" charset="0"/>
                <a:cs typeface="Times New Roman" panose="02020603050405020304" pitchFamily="18" charset="0"/>
              </a:rPr>
              <a:t>Corruption</a:t>
            </a:r>
            <a:r>
              <a:rPr lang="de-DE" sz="2133" dirty="0">
                <a:solidFill>
                  <a:srgbClr val="000000"/>
                </a:solidFill>
                <a:latin typeface="Times New Roman" panose="02020603050405020304" pitchFamily="18" charset="0"/>
                <a:cs typeface="Times New Roman" panose="02020603050405020304" pitchFamily="18" charset="0"/>
              </a:rPr>
              <a:t> </a:t>
            </a:r>
            <a:r>
              <a:rPr lang="de-DE" sz="2133" dirty="0" err="1">
                <a:solidFill>
                  <a:srgbClr val="000000"/>
                </a:solidFill>
                <a:latin typeface="Times New Roman" panose="02020603050405020304" pitchFamily="18" charset="0"/>
                <a:cs typeface="Times New Roman" panose="02020603050405020304" pitchFamily="18" charset="0"/>
              </a:rPr>
              <a:t>Robustness</a:t>
            </a:r>
            <a:endParaRPr lang="de-DE" sz="2133" dirty="0">
              <a:solidFill>
                <a:srgbClr val="000000"/>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594" name="Textfeld 593"/>
              <p:cNvSpPr txBox="1"/>
              <p:nvPr/>
            </p:nvSpPr>
            <p:spPr>
              <a:xfrm>
                <a:off x="7318715" y="1548510"/>
                <a:ext cx="3781387" cy="750655"/>
              </a:xfrm>
              <a:prstGeom prst="rect">
                <a:avLst/>
              </a:prstGeom>
              <a:noFill/>
              <a:ln>
                <a:solidFill>
                  <a:schemeClr val="tx1"/>
                </a:solidFill>
              </a:ln>
            </p:spPr>
            <p:txBody>
              <a:bodyPr wrap="square" rtlCol="0">
                <a:spAutoFit/>
              </a:bodyPr>
              <a:lstStyle/>
              <a:p>
                <a:pPr defTabSz="599588"/>
                <a14:m>
                  <m:oMathPara xmlns:m="http://schemas.openxmlformats.org/officeDocument/2006/math">
                    <m:oMathParaPr>
                      <m:jc m:val="centerGroup"/>
                    </m:oMathParaPr>
                    <m:oMath xmlns:m="http://schemas.openxmlformats.org/officeDocument/2006/math">
                      <m:r>
                        <m:rPr>
                          <m:nor/>
                        </m:rPr>
                        <a:rPr lang="de-DE" sz="2133" dirty="0">
                          <a:solidFill>
                            <a:srgbClr val="000000"/>
                          </a:solidFill>
                          <a:latin typeface="Times New Roman" panose="02020603050405020304" pitchFamily="18" charset="0"/>
                          <a:cs typeface="Times New Roman" panose="02020603050405020304" pitchFamily="18" charset="0"/>
                        </a:rPr>
                        <m:t>MSCR</m:t>
                      </m:r>
                      <m:r>
                        <m:rPr>
                          <m:nor/>
                        </m:rPr>
                        <a:rPr lang="de-DE" sz="2133" dirty="0">
                          <a:solidFill>
                            <a:srgbClr val="000000"/>
                          </a:solidFill>
                          <a:latin typeface="Times New Roman" panose="02020603050405020304" pitchFamily="18" charset="0"/>
                          <a:cs typeface="Times New Roman" panose="02020603050405020304" pitchFamily="18" charset="0"/>
                        </a:rPr>
                        <m:t> </m:t>
                      </m:r>
                      <m:r>
                        <m:rPr>
                          <m:nor/>
                        </m:rPr>
                        <a:rPr lang="de-DE" sz="1867" dirty="0">
                          <a:latin typeface="Times New Roman" panose="02020603050405020304" pitchFamily="18" charset="0"/>
                          <a:cs typeface="Times New Roman" panose="02020603050405020304" pitchFamily="18" charset="0"/>
                        </a:rPr>
                        <m:t>= </m:t>
                      </m:r>
                      <m:f>
                        <m:fPr>
                          <m:ctrlPr>
                            <a:rPr lang="de-DE" sz="1867" i="1" dirty="0">
                              <a:latin typeface="Cambria Math" panose="02040503050406030204" pitchFamily="18" charset="0"/>
                              <a:cs typeface="Times New Roman" panose="02020603050405020304" pitchFamily="18" charset="0"/>
                            </a:rPr>
                          </m:ctrlPr>
                        </m:fPr>
                        <m:num>
                          <m:d>
                            <m:dPr>
                              <m:ctrlPr>
                                <a:rPr lang="de-DE" sz="1867" i="1" dirty="0">
                                  <a:latin typeface="Cambria Math" panose="02040503050406030204" pitchFamily="18" charset="0"/>
                                  <a:cs typeface="Times New Roman" panose="02020603050405020304" pitchFamily="18" charset="0"/>
                                </a:rPr>
                              </m:ctrlPr>
                            </m:dPr>
                            <m:e>
                              <m:r>
                                <m:rPr>
                                  <m:nor/>
                                </m:rPr>
                                <a:rPr lang="de-DE" sz="2133" dirty="0">
                                  <a:solidFill>
                                    <a:srgbClr val="000000"/>
                                  </a:solidFill>
                                  <a:latin typeface="Times New Roman" panose="02020603050405020304" pitchFamily="18" charset="0"/>
                                  <a:cs typeface="Times New Roman" panose="02020603050405020304" pitchFamily="18" charset="0"/>
                                </a:rPr>
                                <m:t>Acc</m:t>
                              </m:r>
                              <m:r>
                                <m:rPr>
                                  <m:nor/>
                                </m:rPr>
                                <a:rPr lang="de-DE" sz="1400" dirty="0">
                                  <a:solidFill>
                                    <a:srgbClr val="000000"/>
                                  </a:solidFill>
                                  <a:latin typeface="Times New Roman" panose="02020603050405020304" pitchFamily="18" charset="0"/>
                                  <a:cs typeface="Times New Roman" panose="02020603050405020304" pitchFamily="18" charset="0"/>
                                </a:rPr>
                                <m:t>robust</m:t>
                              </m:r>
                              <m:r>
                                <m:rPr>
                                  <m:nor/>
                                </m:rPr>
                                <a:rPr lang="de-DE" sz="1400" dirty="0">
                                  <a:solidFill>
                                    <a:srgbClr val="000000"/>
                                  </a:solidFill>
                                  <a:latin typeface="Times New Roman" panose="02020603050405020304" pitchFamily="18" charset="0"/>
                                  <a:cs typeface="Times New Roman" panose="02020603050405020304" pitchFamily="18" charset="0"/>
                                </a:rPr>
                                <m:t> </m:t>
                              </m:r>
                              <m:r>
                                <m:rPr>
                                  <m:nor/>
                                </m:rPr>
                                <a:rPr lang="de-DE" sz="1867" dirty="0">
                                  <a:latin typeface="Times New Roman" panose="02020603050405020304" pitchFamily="18" charset="0"/>
                                  <a:cs typeface="Times New Roman" panose="02020603050405020304" pitchFamily="18" charset="0"/>
                                </a:rPr>
                                <m:t>− </m:t>
                              </m:r>
                              <m:r>
                                <m:rPr>
                                  <m:nor/>
                                </m:rPr>
                                <a:rPr lang="de-DE" sz="2133" dirty="0">
                                  <a:solidFill>
                                    <a:srgbClr val="000000"/>
                                  </a:solidFill>
                                  <a:latin typeface="Times New Roman" panose="02020603050405020304" pitchFamily="18" charset="0"/>
                                  <a:cs typeface="Times New Roman" panose="02020603050405020304" pitchFamily="18" charset="0"/>
                                </a:rPr>
                                <m:t>Acc</m:t>
                              </m:r>
                              <m:r>
                                <m:rPr>
                                  <m:nor/>
                                </m:rPr>
                                <a:rPr lang="de-DE" sz="1400" dirty="0">
                                  <a:solidFill>
                                    <a:srgbClr val="000000"/>
                                  </a:solidFill>
                                  <a:latin typeface="Times New Roman" panose="02020603050405020304" pitchFamily="18" charset="0"/>
                                  <a:cs typeface="Times New Roman" panose="02020603050405020304" pitchFamily="18" charset="0"/>
                                </a:rPr>
                                <m:t>original</m:t>
                              </m:r>
                              <m:r>
                                <m:rPr>
                                  <m:nor/>
                                </m:rPr>
                                <a:rPr lang="de-DE" sz="1400" dirty="0">
                                  <a:solidFill>
                                    <a:srgbClr val="000000"/>
                                  </a:solidFill>
                                  <a:latin typeface="Times New Roman" panose="02020603050405020304" pitchFamily="18" charset="0"/>
                                  <a:cs typeface="Times New Roman" panose="02020603050405020304" pitchFamily="18" charset="0"/>
                                </a:rPr>
                                <m:t> </m:t>
                              </m:r>
                            </m:e>
                          </m:d>
                        </m:num>
                        <m:den>
                          <m:r>
                            <m:rPr>
                              <m:nor/>
                            </m:rPr>
                            <a:rPr lang="de-DE" sz="2133" dirty="0">
                              <a:solidFill>
                                <a:srgbClr val="000000"/>
                              </a:solidFill>
                              <a:latin typeface="Times New Roman" panose="02020603050405020304" pitchFamily="18" charset="0"/>
                              <a:cs typeface="Times New Roman" panose="02020603050405020304" pitchFamily="18" charset="0"/>
                            </a:rPr>
                            <m:t>Acc</m:t>
                          </m:r>
                          <m:r>
                            <m:rPr>
                              <m:nor/>
                            </m:rPr>
                            <a:rPr lang="de-DE" sz="1400" dirty="0">
                              <a:solidFill>
                                <a:srgbClr val="000000"/>
                              </a:solidFill>
                              <a:latin typeface="Times New Roman" panose="02020603050405020304" pitchFamily="18" charset="0"/>
                              <a:cs typeface="Times New Roman" panose="02020603050405020304" pitchFamily="18" charset="0"/>
                            </a:rPr>
                            <m:t>original</m:t>
                          </m:r>
                          <m:r>
                            <m:rPr>
                              <m:nor/>
                            </m:rPr>
                            <a:rPr lang="de-DE" sz="1400" dirty="0">
                              <a:solidFill>
                                <a:srgbClr val="000000"/>
                              </a:solidFill>
                              <a:latin typeface="Times New Roman" panose="02020603050405020304" pitchFamily="18" charset="0"/>
                              <a:cs typeface="Times New Roman" panose="02020603050405020304" pitchFamily="18" charset="0"/>
                            </a:rPr>
                            <m:t> </m:t>
                          </m:r>
                        </m:den>
                      </m:f>
                    </m:oMath>
                  </m:oMathPara>
                </a14:m>
                <a:endParaRPr lang="de-DE" sz="2133" dirty="0">
                  <a:latin typeface="Times New Roman" panose="02020603050405020304" pitchFamily="18" charset="0"/>
                  <a:cs typeface="Times New Roman" panose="02020603050405020304" pitchFamily="18" charset="0"/>
                </a:endParaRPr>
              </a:p>
            </p:txBody>
          </p:sp>
        </mc:Choice>
        <mc:Fallback xmlns="">
          <p:sp>
            <p:nvSpPr>
              <p:cNvPr id="594" name="Textfeld 593"/>
              <p:cNvSpPr txBox="1">
                <a:spLocks noRot="1" noChangeAspect="1" noMove="1" noResize="1" noEditPoints="1" noAdjustHandles="1" noChangeArrowheads="1" noChangeShapeType="1" noTextEdit="1"/>
              </p:cNvSpPr>
              <p:nvPr/>
            </p:nvSpPr>
            <p:spPr>
              <a:xfrm>
                <a:off x="7318715" y="1548510"/>
                <a:ext cx="3781387" cy="750655"/>
              </a:xfrm>
              <a:prstGeom prst="rect">
                <a:avLst/>
              </a:prstGeom>
              <a:blipFill>
                <a:blip r:embed="rId4"/>
                <a:stretch>
                  <a:fillRect/>
                </a:stretch>
              </a:blipFill>
              <a:ln>
                <a:solidFill>
                  <a:schemeClr val="tx1"/>
                </a:solidFill>
              </a:ln>
            </p:spPr>
            <p:txBody>
              <a:bodyPr/>
              <a:lstStyle/>
              <a:p>
                <a:r>
                  <a:rPr lang="de-DE">
                    <a:noFill/>
                  </a:rPr>
                  <a:t> </a:t>
                </a:r>
              </a:p>
            </p:txBody>
          </p:sp>
        </mc:Fallback>
      </mc:AlternateContent>
      <p:sp>
        <p:nvSpPr>
          <p:cNvPr id="595" name="Foliennummernplatzhalter 5"/>
          <p:cNvSpPr>
            <a:spLocks noGrp="1"/>
          </p:cNvSpPr>
          <p:nvPr>
            <p:ph type="sldNum" sz="quarter" idx="12"/>
          </p:nvPr>
        </p:nvSpPr>
        <p:spPr>
          <a:xfrm>
            <a:off x="316800" y="6408000"/>
            <a:ext cx="537600" cy="365125"/>
          </a:xfrm>
        </p:spPr>
        <p:txBody>
          <a:bodyPr/>
          <a:lstStyle/>
          <a:p>
            <a:fld id="{0EC98677-B2D0-CE4F-80A5-D755685D849F}" type="slidenum">
              <a:rPr lang="de-DE" sz="1467"/>
              <a:pPr/>
              <a:t>62</a:t>
            </a:fld>
            <a:endParaRPr lang="de-DE" sz="1467" dirty="0"/>
          </a:p>
        </p:txBody>
      </p:sp>
      <p:sp>
        <p:nvSpPr>
          <p:cNvPr id="596" name="Fußzeilenplatzhalter 4"/>
          <p:cNvSpPr>
            <a:spLocks noGrp="1"/>
          </p:cNvSpPr>
          <p:nvPr>
            <p:ph type="ftr" sz="quarter" idx="11"/>
          </p:nvPr>
        </p:nvSpPr>
        <p:spPr>
          <a:xfrm>
            <a:off x="2544000" y="6401298"/>
            <a:ext cx="6264000" cy="365125"/>
          </a:xfrm>
        </p:spPr>
        <p:txBody>
          <a:bodyPr/>
          <a:lstStyle/>
          <a:p>
            <a:r>
              <a:rPr lang="de-DE" sz="1467" dirty="0"/>
              <a:t>Class Separation </a:t>
            </a:r>
            <a:r>
              <a:rPr lang="de-DE" sz="1467" dirty="0" err="1"/>
              <a:t>Distance</a:t>
            </a:r>
            <a:r>
              <a:rPr lang="de-DE" sz="1467" dirty="0"/>
              <a:t> </a:t>
            </a:r>
            <a:r>
              <a:rPr lang="de-DE" sz="1467" dirty="0" err="1"/>
              <a:t>for</a:t>
            </a:r>
            <a:r>
              <a:rPr lang="de-DE" sz="1467" dirty="0"/>
              <a:t> </a:t>
            </a:r>
            <a:r>
              <a:rPr lang="de-DE" sz="1467" dirty="0" err="1"/>
              <a:t>Robustness</a:t>
            </a:r>
            <a:r>
              <a:rPr lang="de-DE" sz="1467" dirty="0"/>
              <a:t> Evaluation </a:t>
            </a:r>
            <a:r>
              <a:rPr lang="de-DE" sz="1467" dirty="0" err="1"/>
              <a:t>of</a:t>
            </a:r>
            <a:r>
              <a:rPr lang="de-DE" sz="1467" dirty="0"/>
              <a:t> </a:t>
            </a:r>
            <a:r>
              <a:rPr lang="de-DE" sz="1467" dirty="0" err="1"/>
              <a:t>Classifiers</a:t>
            </a:r>
            <a:endParaRPr lang="de-DE" sz="1467" dirty="0"/>
          </a:p>
        </p:txBody>
      </p:sp>
      <p:grpSp>
        <p:nvGrpSpPr>
          <p:cNvPr id="572" name="Gruppieren 571">
            <a:extLst>
              <a:ext uri="{FF2B5EF4-FFF2-40B4-BE49-F238E27FC236}">
                <a16:creationId xmlns:a16="http://schemas.microsoft.com/office/drawing/2014/main" id="{6DCB29EE-90DF-EE90-D729-55B6B2EB7F48}"/>
              </a:ext>
            </a:extLst>
          </p:cNvPr>
          <p:cNvGrpSpPr/>
          <p:nvPr/>
        </p:nvGrpSpPr>
        <p:grpSpPr>
          <a:xfrm>
            <a:off x="2555068" y="390301"/>
            <a:ext cx="1561145" cy="688779"/>
            <a:chOff x="1916300" y="292726"/>
            <a:chExt cx="1170859" cy="516584"/>
          </a:xfrm>
        </p:grpSpPr>
        <p:cxnSp>
          <p:nvCxnSpPr>
            <p:cNvPr id="575" name="Gerade Verbindung mit Pfeil 574">
              <a:extLst>
                <a:ext uri="{FF2B5EF4-FFF2-40B4-BE49-F238E27FC236}">
                  <a16:creationId xmlns:a16="http://schemas.microsoft.com/office/drawing/2014/main" id="{6FE56074-BAAE-31D3-A09C-32E0B8C2138D}"/>
                </a:ext>
              </a:extLst>
            </p:cNvPr>
            <p:cNvCxnSpPr/>
            <p:nvPr/>
          </p:nvCxnSpPr>
          <p:spPr>
            <a:xfrm flipH="1">
              <a:off x="1916300" y="789594"/>
              <a:ext cx="1037321" cy="9356"/>
            </a:xfrm>
            <a:prstGeom prst="straightConnector1">
              <a:avLst/>
            </a:prstGeom>
            <a:ln w="28575">
              <a:solidFill>
                <a:schemeClr val="tx1"/>
              </a:solidFill>
              <a:headEnd type="triangle"/>
              <a:tailEnd type="triangle"/>
            </a:ln>
          </p:spPr>
          <p:style>
            <a:lnRef idx="1">
              <a:schemeClr val="dk1"/>
            </a:lnRef>
            <a:fillRef idx="0">
              <a:schemeClr val="dk1"/>
            </a:fillRef>
            <a:effectRef idx="0">
              <a:schemeClr val="dk1"/>
            </a:effectRef>
            <a:fontRef idx="minor">
              <a:schemeClr val="tx1"/>
            </a:fontRef>
          </p:style>
        </p:cxnSp>
        <p:sp>
          <p:nvSpPr>
            <p:cNvPr id="579" name="Textfeld 578">
              <a:extLst>
                <a:ext uri="{FF2B5EF4-FFF2-40B4-BE49-F238E27FC236}">
                  <a16:creationId xmlns:a16="http://schemas.microsoft.com/office/drawing/2014/main" id="{7547AF87-FE33-499C-2C6D-463439B5E67F}"/>
                </a:ext>
              </a:extLst>
            </p:cNvPr>
            <p:cNvSpPr txBox="1"/>
            <p:nvPr/>
          </p:nvSpPr>
          <p:spPr>
            <a:xfrm>
              <a:off x="2548596" y="292726"/>
              <a:ext cx="538563" cy="516584"/>
            </a:xfrm>
            <a:prstGeom prst="rect">
              <a:avLst/>
            </a:prstGeom>
            <a:noFill/>
          </p:spPr>
          <p:txBody>
            <a:bodyPr wrap="square" rtlCol="0">
              <a:spAutoFit/>
            </a:bodyPr>
            <a:lstStyle/>
            <a:p>
              <a:pPr defTabSz="544720"/>
              <a:r>
                <a:rPr lang="de-DE" sz="3876" dirty="0">
                  <a:solidFill>
                    <a:prstClr val="black"/>
                  </a:solidFill>
                  <a:latin typeface="Times New Roman" panose="02020603050405020304" pitchFamily="18" charset="0"/>
                  <a:cs typeface="Times New Roman" panose="02020603050405020304" pitchFamily="18" charset="0"/>
                </a:rPr>
                <a:t>2r</a:t>
              </a:r>
              <a:endParaRPr lang="de-DE" sz="1939" dirty="0">
                <a:solidFill>
                  <a:prstClr val="black"/>
                </a:solidFill>
                <a:latin typeface="Times New Roman" panose="02020603050405020304" pitchFamily="18" charset="0"/>
                <a:cs typeface="Times New Roman" panose="02020603050405020304" pitchFamily="18" charset="0"/>
              </a:endParaRPr>
            </a:p>
          </p:txBody>
        </p:sp>
      </p:grpSp>
      <p:grpSp>
        <p:nvGrpSpPr>
          <p:cNvPr id="580" name="Gruppieren 579">
            <a:extLst>
              <a:ext uri="{FF2B5EF4-FFF2-40B4-BE49-F238E27FC236}">
                <a16:creationId xmlns:a16="http://schemas.microsoft.com/office/drawing/2014/main" id="{186E850D-E44C-92BC-C5A2-A6AB13742A8C}"/>
              </a:ext>
            </a:extLst>
          </p:cNvPr>
          <p:cNvGrpSpPr/>
          <p:nvPr/>
        </p:nvGrpSpPr>
        <p:grpSpPr>
          <a:xfrm>
            <a:off x="1108769" y="71822"/>
            <a:ext cx="1696257" cy="976785"/>
            <a:chOff x="807084" y="53866"/>
            <a:chExt cx="1272193" cy="732589"/>
          </a:xfrm>
        </p:grpSpPr>
        <p:cxnSp>
          <p:nvCxnSpPr>
            <p:cNvPr id="583" name="Gerade Verbindung mit Pfeil 582">
              <a:extLst>
                <a:ext uri="{FF2B5EF4-FFF2-40B4-BE49-F238E27FC236}">
                  <a16:creationId xmlns:a16="http://schemas.microsoft.com/office/drawing/2014/main" id="{9313A49B-F68D-A3A0-6B40-E60872BA76C5}"/>
                </a:ext>
              </a:extLst>
            </p:cNvPr>
            <p:cNvCxnSpPr/>
            <p:nvPr/>
          </p:nvCxnSpPr>
          <p:spPr>
            <a:xfrm flipH="1" flipV="1">
              <a:off x="1635838" y="360808"/>
              <a:ext cx="218380" cy="425647"/>
            </a:xfrm>
            <a:prstGeom prst="straightConnector1">
              <a:avLst/>
            </a:prstGeom>
            <a:ln w="28575">
              <a:solidFill>
                <a:schemeClr val="tx1"/>
              </a:solidFill>
              <a:headEnd type="triangle"/>
              <a:tailEnd type="triangle"/>
            </a:ln>
          </p:spPr>
          <p:style>
            <a:lnRef idx="1">
              <a:schemeClr val="dk1"/>
            </a:lnRef>
            <a:fillRef idx="0">
              <a:schemeClr val="dk1"/>
            </a:fillRef>
            <a:effectRef idx="0">
              <a:schemeClr val="dk1"/>
            </a:effectRef>
            <a:fontRef idx="minor">
              <a:schemeClr val="tx1"/>
            </a:fontRef>
          </p:style>
        </p:cxnSp>
        <p:sp>
          <p:nvSpPr>
            <p:cNvPr id="584" name="Textfeld 583">
              <a:extLst>
                <a:ext uri="{FF2B5EF4-FFF2-40B4-BE49-F238E27FC236}">
                  <a16:creationId xmlns:a16="http://schemas.microsoft.com/office/drawing/2014/main" id="{0EC2F388-986D-4108-7E80-B207BBFDB255}"/>
                </a:ext>
              </a:extLst>
            </p:cNvPr>
            <p:cNvSpPr txBox="1"/>
            <p:nvPr/>
          </p:nvSpPr>
          <p:spPr>
            <a:xfrm>
              <a:off x="807084" y="53866"/>
              <a:ext cx="1272193" cy="572561"/>
            </a:xfrm>
            <a:prstGeom prst="rect">
              <a:avLst/>
            </a:prstGeom>
            <a:noFill/>
          </p:spPr>
          <p:txBody>
            <a:bodyPr wrap="square" rtlCol="0">
              <a:spAutoFit/>
            </a:bodyPr>
            <a:lstStyle/>
            <a:p>
              <a:pPr defTabSz="544720"/>
              <a:r>
                <a:rPr lang="el-GR" sz="4361" dirty="0">
                  <a:solidFill>
                    <a:prstClr val="black"/>
                  </a:solidFill>
                  <a:latin typeface="Times New Roman" panose="02020603050405020304" pitchFamily="18" charset="0"/>
                  <a:cs typeface="Times New Roman" panose="02020603050405020304" pitchFamily="18" charset="0"/>
                </a:rPr>
                <a:t>ε</a:t>
              </a:r>
              <a:r>
                <a:rPr lang="de-DE" sz="2399" dirty="0">
                  <a:solidFill>
                    <a:prstClr val="black"/>
                  </a:solidFill>
                  <a:latin typeface="Times New Roman" panose="02020603050405020304" pitchFamily="18" charset="0"/>
                  <a:cs typeface="Times New Roman" panose="02020603050405020304" pitchFamily="18" charset="0"/>
                </a:rPr>
                <a:t>min</a:t>
              </a:r>
              <a:endParaRPr lang="de-DE" sz="4361" dirty="0">
                <a:solidFill>
                  <a:prstClr val="black"/>
                </a:solidFill>
                <a:latin typeface="Times New Roman" panose="02020603050405020304" pitchFamily="18" charset="0"/>
                <a:cs typeface="Times New Roman" panose="02020603050405020304" pitchFamily="18" charset="0"/>
              </a:endParaRPr>
            </a:p>
          </p:txBody>
        </p:sp>
      </p:grpSp>
      <p:grpSp>
        <p:nvGrpSpPr>
          <p:cNvPr id="17" name="Gruppieren 16"/>
          <p:cNvGrpSpPr/>
          <p:nvPr/>
        </p:nvGrpSpPr>
        <p:grpSpPr>
          <a:xfrm>
            <a:off x="1555611" y="990304"/>
            <a:ext cx="3130821" cy="4126272"/>
            <a:chOff x="1166708" y="742728"/>
            <a:chExt cx="2348116" cy="3094704"/>
          </a:xfrm>
        </p:grpSpPr>
        <p:sp>
          <p:nvSpPr>
            <p:cNvPr id="100" name="Stern mit 5 Zacken 99"/>
            <p:cNvSpPr/>
            <p:nvPr/>
          </p:nvSpPr>
          <p:spPr>
            <a:xfrm>
              <a:off x="1854214" y="742728"/>
              <a:ext cx="114470" cy="114470"/>
            </a:xfrm>
            <a:prstGeom prst="star5">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473" tIns="27237" rIns="54473" bIns="27237" numCol="1" spcCol="0" rtlCol="0" fromWordArt="0" anchor="ctr" anchorCtr="0" forceAA="0" compatLnSpc="1">
              <a:prstTxWarp prst="textNoShape">
                <a:avLst/>
              </a:prstTxWarp>
              <a:noAutofit/>
            </a:bodyPr>
            <a:lstStyle/>
            <a:p>
              <a:pPr algn="ctr" defTabSz="544720"/>
              <a:endParaRPr lang="de-DE" sz="1072">
                <a:solidFill>
                  <a:prstClr val="white"/>
                </a:solidFill>
                <a:latin typeface="Calibri" panose="020F0502020204030204"/>
              </a:endParaRPr>
            </a:p>
          </p:txBody>
        </p:sp>
        <p:sp>
          <p:nvSpPr>
            <p:cNvPr id="76" name="Stern mit 5 Zacken 75"/>
            <p:cNvSpPr/>
            <p:nvPr/>
          </p:nvSpPr>
          <p:spPr>
            <a:xfrm>
              <a:off x="1419447" y="1139042"/>
              <a:ext cx="114470" cy="114470"/>
            </a:xfrm>
            <a:prstGeom prst="star5">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473" tIns="27237" rIns="54473" bIns="27237" numCol="1" spcCol="0" rtlCol="0" fromWordArt="0" anchor="ctr" anchorCtr="0" forceAA="0" compatLnSpc="1">
              <a:prstTxWarp prst="textNoShape">
                <a:avLst/>
              </a:prstTxWarp>
              <a:noAutofit/>
            </a:bodyPr>
            <a:lstStyle/>
            <a:p>
              <a:pPr algn="ctr" defTabSz="544720"/>
              <a:endParaRPr lang="de-DE" sz="1072">
                <a:solidFill>
                  <a:prstClr val="white"/>
                </a:solidFill>
                <a:latin typeface="Calibri" panose="020F0502020204030204"/>
              </a:endParaRPr>
            </a:p>
          </p:txBody>
        </p:sp>
        <p:sp>
          <p:nvSpPr>
            <p:cNvPr id="149" name="Stern mit 5 Zacken 148"/>
            <p:cNvSpPr/>
            <p:nvPr/>
          </p:nvSpPr>
          <p:spPr>
            <a:xfrm>
              <a:off x="1963962" y="1677666"/>
              <a:ext cx="114470" cy="114470"/>
            </a:xfrm>
            <a:prstGeom prst="star5">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473" tIns="27237" rIns="54473" bIns="27237" numCol="1" spcCol="0" rtlCol="0" fromWordArt="0" anchor="ctr" anchorCtr="0" forceAA="0" compatLnSpc="1">
              <a:prstTxWarp prst="textNoShape">
                <a:avLst/>
              </a:prstTxWarp>
              <a:noAutofit/>
            </a:bodyPr>
            <a:lstStyle/>
            <a:p>
              <a:pPr algn="ctr" defTabSz="544720"/>
              <a:endParaRPr lang="de-DE" sz="1072">
                <a:solidFill>
                  <a:prstClr val="white"/>
                </a:solidFill>
                <a:latin typeface="Calibri" panose="020F0502020204030204"/>
              </a:endParaRPr>
            </a:p>
          </p:txBody>
        </p:sp>
        <p:sp>
          <p:nvSpPr>
            <p:cNvPr id="179" name="Stern mit 5 Zacken 178"/>
            <p:cNvSpPr/>
            <p:nvPr/>
          </p:nvSpPr>
          <p:spPr>
            <a:xfrm>
              <a:off x="3400354" y="3693429"/>
              <a:ext cx="114470" cy="114470"/>
            </a:xfrm>
            <a:prstGeom prst="star5">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473" tIns="27237" rIns="54473" bIns="27237" numCol="1" spcCol="0" rtlCol="0" fromWordArt="0" anchor="ctr" anchorCtr="0" forceAA="0" compatLnSpc="1">
              <a:prstTxWarp prst="textNoShape">
                <a:avLst/>
              </a:prstTxWarp>
              <a:noAutofit/>
            </a:bodyPr>
            <a:lstStyle/>
            <a:p>
              <a:pPr algn="ctr" defTabSz="544720"/>
              <a:endParaRPr lang="de-DE" sz="1072">
                <a:solidFill>
                  <a:prstClr val="white"/>
                </a:solidFill>
                <a:latin typeface="Calibri" panose="020F0502020204030204"/>
              </a:endParaRPr>
            </a:p>
          </p:txBody>
        </p:sp>
        <p:sp>
          <p:nvSpPr>
            <p:cNvPr id="209" name="Stern mit 5 Zacken 208"/>
            <p:cNvSpPr/>
            <p:nvPr/>
          </p:nvSpPr>
          <p:spPr>
            <a:xfrm>
              <a:off x="1768557" y="2187259"/>
              <a:ext cx="114470" cy="114470"/>
            </a:xfrm>
            <a:prstGeom prst="star5">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473" tIns="27237" rIns="54473" bIns="27237" numCol="1" spcCol="0" rtlCol="0" fromWordArt="0" anchor="ctr" anchorCtr="0" forceAA="0" compatLnSpc="1">
              <a:prstTxWarp prst="textNoShape">
                <a:avLst/>
              </a:prstTxWarp>
              <a:noAutofit/>
            </a:bodyPr>
            <a:lstStyle/>
            <a:p>
              <a:pPr algn="ctr" defTabSz="544720"/>
              <a:endParaRPr lang="de-DE" sz="1072">
                <a:solidFill>
                  <a:prstClr val="white"/>
                </a:solidFill>
                <a:latin typeface="Calibri" panose="020F0502020204030204"/>
              </a:endParaRPr>
            </a:p>
          </p:txBody>
        </p:sp>
        <p:sp>
          <p:nvSpPr>
            <p:cNvPr id="239" name="Stern mit 5 Zacken 238"/>
            <p:cNvSpPr/>
            <p:nvPr/>
          </p:nvSpPr>
          <p:spPr>
            <a:xfrm>
              <a:off x="1648958" y="2834981"/>
              <a:ext cx="114470" cy="114470"/>
            </a:xfrm>
            <a:prstGeom prst="star5">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473" tIns="27237" rIns="54473" bIns="27237" numCol="1" spcCol="0" rtlCol="0" fromWordArt="0" anchor="ctr" anchorCtr="0" forceAA="0" compatLnSpc="1">
              <a:prstTxWarp prst="textNoShape">
                <a:avLst/>
              </a:prstTxWarp>
              <a:noAutofit/>
            </a:bodyPr>
            <a:lstStyle/>
            <a:p>
              <a:pPr algn="ctr" defTabSz="544720"/>
              <a:endParaRPr lang="de-DE" sz="1072">
                <a:solidFill>
                  <a:prstClr val="white"/>
                </a:solidFill>
                <a:latin typeface="Calibri" panose="020F0502020204030204"/>
              </a:endParaRPr>
            </a:p>
          </p:txBody>
        </p:sp>
        <p:sp>
          <p:nvSpPr>
            <p:cNvPr id="269" name="Stern mit 5 Zacken 268"/>
            <p:cNvSpPr/>
            <p:nvPr/>
          </p:nvSpPr>
          <p:spPr>
            <a:xfrm>
              <a:off x="2050250" y="3722962"/>
              <a:ext cx="114470" cy="114470"/>
            </a:xfrm>
            <a:prstGeom prst="star5">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473" tIns="27237" rIns="54473" bIns="27237" numCol="1" spcCol="0" rtlCol="0" fromWordArt="0" anchor="ctr" anchorCtr="0" forceAA="0" compatLnSpc="1">
              <a:prstTxWarp prst="textNoShape">
                <a:avLst/>
              </a:prstTxWarp>
              <a:noAutofit/>
            </a:bodyPr>
            <a:lstStyle/>
            <a:p>
              <a:pPr algn="ctr" defTabSz="544720"/>
              <a:endParaRPr lang="de-DE" sz="1072">
                <a:solidFill>
                  <a:prstClr val="white"/>
                </a:solidFill>
                <a:latin typeface="Calibri" panose="020F0502020204030204"/>
              </a:endParaRPr>
            </a:p>
          </p:txBody>
        </p:sp>
        <p:sp>
          <p:nvSpPr>
            <p:cNvPr id="299" name="Stern mit 5 Zacken 298"/>
            <p:cNvSpPr/>
            <p:nvPr/>
          </p:nvSpPr>
          <p:spPr>
            <a:xfrm>
              <a:off x="1166708" y="1780684"/>
              <a:ext cx="114470" cy="114470"/>
            </a:xfrm>
            <a:prstGeom prst="star5">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473" tIns="27237" rIns="54473" bIns="27237" numCol="1" spcCol="0" rtlCol="0" fromWordArt="0" anchor="ctr" anchorCtr="0" forceAA="0" compatLnSpc="1">
              <a:prstTxWarp prst="textNoShape">
                <a:avLst/>
              </a:prstTxWarp>
              <a:noAutofit/>
            </a:bodyPr>
            <a:lstStyle/>
            <a:p>
              <a:pPr algn="ctr" defTabSz="544720"/>
              <a:endParaRPr lang="de-DE" sz="1072">
                <a:solidFill>
                  <a:prstClr val="white"/>
                </a:solidFill>
                <a:latin typeface="Calibri" panose="020F0502020204030204"/>
              </a:endParaRPr>
            </a:p>
          </p:txBody>
        </p:sp>
      </p:grpSp>
      <p:pic>
        <p:nvPicPr>
          <p:cNvPr id="585" name="Grafik 584">
            <a:extLst>
              <a:ext uri="{FF2B5EF4-FFF2-40B4-BE49-F238E27FC236}">
                <a16:creationId xmlns:a16="http://schemas.microsoft.com/office/drawing/2014/main" id="{E9FFD1FA-9BB9-402C-AA1F-51E5249FB4C2}"/>
              </a:ext>
            </a:extLst>
          </p:cNvPr>
          <p:cNvPicPr>
            <a:picLocks noChangeAspect="1"/>
          </p:cNvPicPr>
          <p:nvPr/>
        </p:nvPicPr>
        <p:blipFill>
          <a:blip r:embed="rId5"/>
          <a:stretch>
            <a:fillRect/>
          </a:stretch>
        </p:blipFill>
        <p:spPr>
          <a:xfrm>
            <a:off x="9425369" y="6408000"/>
            <a:ext cx="725199" cy="400110"/>
          </a:xfrm>
          <a:prstGeom prst="rect">
            <a:avLst/>
          </a:prstGeom>
        </p:spPr>
      </p:pic>
    </p:spTree>
    <p:extLst>
      <p:ext uri="{BB962C8B-B14F-4D97-AF65-F5344CB8AC3E}">
        <p14:creationId xmlns:p14="http://schemas.microsoft.com/office/powerpoint/2010/main" val="2113046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81"/>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580"/>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0"/>
                                          </p:stCondLst>
                                        </p:cTn>
                                        <p:tgtEl>
                                          <p:spTgt spid="572"/>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7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8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9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8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9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8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1" grpId="0" animBg="1"/>
      <p:bldP spid="582" grpId="0" animBg="1"/>
      <p:bldP spid="587" grpId="0"/>
      <p:bldP spid="589" grpId="0"/>
      <p:bldP spid="590" grpId="0" animBg="1"/>
      <p:bldP spid="591"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el 1"/>
          <p:cNvSpPr txBox="1">
            <a:spLocks/>
          </p:cNvSpPr>
          <p:nvPr/>
        </p:nvSpPr>
        <p:spPr>
          <a:xfrm>
            <a:off x="473013" y="224032"/>
            <a:ext cx="11318400" cy="1122800"/>
          </a:xfrm>
          <a:prstGeom prst="roundRect">
            <a:avLst/>
          </a:prstGeom>
          <a:solidFill>
            <a:schemeClr val="tx2"/>
          </a:solidFill>
          <a:ln>
            <a:noFill/>
          </a:ln>
        </p:spPr>
        <p:txBody>
          <a:bodyPr vert="horz" wrap="square" lIns="121920" tIns="268800" rIns="121920" bIns="268800" rtlCol="0" anchor="ctr" anchorCtr="1">
            <a:spAutoFit/>
          </a:bodyPr>
          <a:lstStyle>
            <a:lvl1pPr algn="ctr" defTabSz="457200" rtl="0" eaLnBrk="1" latinLnBrk="0" hangingPunct="1">
              <a:spcBef>
                <a:spcPct val="0"/>
              </a:spcBef>
              <a:buNone/>
              <a:defRPr sz="2300" kern="1200" spc="50">
                <a:solidFill>
                  <a:schemeClr val="bg1"/>
                </a:solidFill>
                <a:latin typeface="+mj-lt"/>
                <a:ea typeface="+mj-ea"/>
                <a:cs typeface="+mj-cs"/>
              </a:defRPr>
            </a:lvl1pPr>
          </a:lstStyle>
          <a:p>
            <a:r>
              <a:rPr lang="de-DE" sz="3067" dirty="0" err="1"/>
              <a:t>Accuracy-Robustness-Tradeoff</a:t>
            </a:r>
            <a:r>
              <a:rPr lang="de-DE" sz="3067" dirty="0"/>
              <a:t>?</a:t>
            </a:r>
          </a:p>
        </p:txBody>
      </p:sp>
      <p:pic>
        <p:nvPicPr>
          <p:cNvPr id="4" name="Grafik 3"/>
          <p:cNvPicPr>
            <a:picLocks noChangeAspect="1"/>
          </p:cNvPicPr>
          <p:nvPr/>
        </p:nvPicPr>
        <p:blipFill>
          <a:blip r:embed="rId3"/>
          <a:stretch>
            <a:fillRect/>
          </a:stretch>
        </p:blipFill>
        <p:spPr>
          <a:xfrm>
            <a:off x="3047809" y="1710811"/>
            <a:ext cx="6192423" cy="4333173"/>
          </a:xfrm>
          <a:prstGeom prst="rect">
            <a:avLst/>
          </a:prstGeom>
        </p:spPr>
      </p:pic>
      <p:cxnSp>
        <p:nvCxnSpPr>
          <p:cNvPr id="6" name="Gerade Verbindung mit Pfeil 5"/>
          <p:cNvCxnSpPr/>
          <p:nvPr/>
        </p:nvCxnSpPr>
        <p:spPr>
          <a:xfrm flipV="1">
            <a:off x="7671429" y="2458233"/>
            <a:ext cx="985961" cy="678512"/>
          </a:xfrm>
          <a:prstGeom prst="straightConnector1">
            <a:avLst/>
          </a:prstGeom>
          <a:ln w="57150">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7" name="Textfeld 6"/>
          <p:cNvSpPr txBox="1"/>
          <p:nvPr/>
        </p:nvSpPr>
        <p:spPr>
          <a:xfrm>
            <a:off x="7081332" y="1965792"/>
            <a:ext cx="1611464" cy="420564"/>
          </a:xfrm>
          <a:prstGeom prst="rect">
            <a:avLst/>
          </a:prstGeom>
          <a:noFill/>
        </p:spPr>
        <p:txBody>
          <a:bodyPr wrap="square" rtlCol="0">
            <a:spAutoFit/>
          </a:bodyPr>
          <a:lstStyle/>
          <a:p>
            <a:r>
              <a:rPr lang="de-DE" sz="2133" b="1" dirty="0">
                <a:solidFill>
                  <a:srgbClr val="FF0000"/>
                </a:solidFill>
              </a:rPr>
              <a:t>Optimum</a:t>
            </a:r>
          </a:p>
        </p:txBody>
      </p:sp>
      <p:sp>
        <p:nvSpPr>
          <p:cNvPr id="9" name="Ellipse 8"/>
          <p:cNvSpPr/>
          <p:nvPr/>
        </p:nvSpPr>
        <p:spPr>
          <a:xfrm>
            <a:off x="8342940" y="3875333"/>
            <a:ext cx="349857" cy="363580"/>
          </a:xfrm>
          <a:prstGeom prst="ellipse">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2400"/>
          </a:p>
        </p:txBody>
      </p:sp>
      <p:sp>
        <p:nvSpPr>
          <p:cNvPr id="19" name="Foliennummernplatzhalter 5"/>
          <p:cNvSpPr>
            <a:spLocks noGrp="1"/>
          </p:cNvSpPr>
          <p:nvPr>
            <p:ph type="sldNum" sz="quarter" idx="12"/>
          </p:nvPr>
        </p:nvSpPr>
        <p:spPr>
          <a:xfrm>
            <a:off x="316800" y="6408000"/>
            <a:ext cx="537600" cy="365125"/>
          </a:xfrm>
        </p:spPr>
        <p:txBody>
          <a:bodyPr/>
          <a:lstStyle/>
          <a:p>
            <a:fld id="{0EC98677-B2D0-CE4F-80A5-D755685D849F}" type="slidenum">
              <a:rPr lang="de-DE" sz="1467"/>
              <a:pPr/>
              <a:t>63</a:t>
            </a:fld>
            <a:endParaRPr lang="de-DE" sz="1467" dirty="0"/>
          </a:p>
        </p:txBody>
      </p:sp>
      <p:sp>
        <p:nvSpPr>
          <p:cNvPr id="20" name="Fußzeilenplatzhalter 4"/>
          <p:cNvSpPr>
            <a:spLocks noGrp="1"/>
          </p:cNvSpPr>
          <p:nvPr>
            <p:ph type="ftr" sz="quarter" idx="11"/>
          </p:nvPr>
        </p:nvSpPr>
        <p:spPr>
          <a:xfrm>
            <a:off x="2544000" y="6401298"/>
            <a:ext cx="6264000" cy="365125"/>
          </a:xfrm>
        </p:spPr>
        <p:txBody>
          <a:bodyPr/>
          <a:lstStyle/>
          <a:p>
            <a:r>
              <a:rPr lang="de-DE" sz="1467" dirty="0"/>
              <a:t>Class Separation </a:t>
            </a:r>
            <a:r>
              <a:rPr lang="de-DE" sz="1467" dirty="0" err="1"/>
              <a:t>Distance</a:t>
            </a:r>
            <a:r>
              <a:rPr lang="de-DE" sz="1467" dirty="0"/>
              <a:t> </a:t>
            </a:r>
            <a:r>
              <a:rPr lang="de-DE" sz="1467" dirty="0" err="1"/>
              <a:t>for</a:t>
            </a:r>
            <a:r>
              <a:rPr lang="de-DE" sz="1467" dirty="0"/>
              <a:t> </a:t>
            </a:r>
            <a:r>
              <a:rPr lang="de-DE" sz="1467" dirty="0" err="1"/>
              <a:t>Robustness</a:t>
            </a:r>
            <a:r>
              <a:rPr lang="de-DE" sz="1467" dirty="0"/>
              <a:t> Evaluation </a:t>
            </a:r>
            <a:r>
              <a:rPr lang="de-DE" sz="1467" dirty="0" err="1"/>
              <a:t>of</a:t>
            </a:r>
            <a:r>
              <a:rPr lang="de-DE" sz="1467" dirty="0"/>
              <a:t> </a:t>
            </a:r>
            <a:r>
              <a:rPr lang="de-DE" sz="1467" dirty="0" err="1"/>
              <a:t>Classifiers</a:t>
            </a:r>
            <a:endParaRPr lang="de-DE" sz="1467" dirty="0"/>
          </a:p>
        </p:txBody>
      </p:sp>
      <p:pic>
        <p:nvPicPr>
          <p:cNvPr id="10" name="Grafik 9">
            <a:extLst>
              <a:ext uri="{FF2B5EF4-FFF2-40B4-BE49-F238E27FC236}">
                <a16:creationId xmlns:a16="http://schemas.microsoft.com/office/drawing/2014/main" id="{2649951B-D5C7-4900-9F55-10B2688A0539}"/>
              </a:ext>
            </a:extLst>
          </p:cNvPr>
          <p:cNvPicPr>
            <a:picLocks noChangeAspect="1"/>
          </p:cNvPicPr>
          <p:nvPr/>
        </p:nvPicPr>
        <p:blipFill>
          <a:blip r:embed="rId4"/>
          <a:stretch>
            <a:fillRect/>
          </a:stretch>
        </p:blipFill>
        <p:spPr>
          <a:xfrm>
            <a:off x="9425369" y="6408000"/>
            <a:ext cx="725199" cy="400110"/>
          </a:xfrm>
          <a:prstGeom prst="rect">
            <a:avLst/>
          </a:prstGeom>
        </p:spPr>
      </p:pic>
    </p:spTree>
    <p:extLst>
      <p:ext uri="{BB962C8B-B14F-4D97-AF65-F5344CB8AC3E}">
        <p14:creationId xmlns:p14="http://schemas.microsoft.com/office/powerpoint/2010/main" val="1565073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3" name="Gruppieren 102">
            <a:extLst>
              <a:ext uri="{FF2B5EF4-FFF2-40B4-BE49-F238E27FC236}">
                <a16:creationId xmlns:a16="http://schemas.microsoft.com/office/drawing/2014/main" id="{F71FC8F3-FEA1-4C4D-98CC-D49BB8214A74}"/>
              </a:ext>
            </a:extLst>
          </p:cNvPr>
          <p:cNvGrpSpPr/>
          <p:nvPr/>
        </p:nvGrpSpPr>
        <p:grpSpPr>
          <a:xfrm>
            <a:off x="882770" y="200332"/>
            <a:ext cx="11166054" cy="524053"/>
            <a:chOff x="370804" y="2048305"/>
            <a:chExt cx="11166054" cy="524053"/>
          </a:xfrm>
        </p:grpSpPr>
        <p:grpSp>
          <p:nvGrpSpPr>
            <p:cNvPr id="104" name="Gruppieren 103">
              <a:extLst>
                <a:ext uri="{FF2B5EF4-FFF2-40B4-BE49-F238E27FC236}">
                  <a16:creationId xmlns:a16="http://schemas.microsoft.com/office/drawing/2014/main" id="{852CE83E-0002-4681-8E55-86A2E68C588B}"/>
                </a:ext>
              </a:extLst>
            </p:cNvPr>
            <p:cNvGrpSpPr/>
            <p:nvPr/>
          </p:nvGrpSpPr>
          <p:grpSpPr>
            <a:xfrm>
              <a:off x="370804" y="2048305"/>
              <a:ext cx="11166054" cy="524053"/>
              <a:chOff x="299429" y="1448252"/>
              <a:chExt cx="11166054" cy="524053"/>
            </a:xfrm>
          </p:grpSpPr>
          <p:sp>
            <p:nvSpPr>
              <p:cNvPr id="108" name="Rechteck: abgerundete Ecken 107">
                <a:extLst>
                  <a:ext uri="{FF2B5EF4-FFF2-40B4-BE49-F238E27FC236}">
                    <a16:creationId xmlns:a16="http://schemas.microsoft.com/office/drawing/2014/main" id="{28B752A3-7C11-4511-9986-DD82B33B5959}"/>
                  </a:ext>
                </a:extLst>
              </p:cNvPr>
              <p:cNvSpPr/>
              <p:nvPr/>
            </p:nvSpPr>
            <p:spPr>
              <a:xfrm>
                <a:off x="299429" y="1448252"/>
                <a:ext cx="1732345" cy="523309"/>
              </a:xfrm>
              <a:prstGeom prst="roundRect">
                <a:avLst/>
              </a:prstGeom>
              <a:gradFill rotWithShape="1">
                <a:gsLst>
                  <a:gs pos="0">
                    <a:srgbClr val="1A70B8">
                      <a:tint val="100000"/>
                      <a:shade val="100000"/>
                      <a:satMod val="130000"/>
                    </a:srgbClr>
                  </a:gs>
                  <a:gs pos="100000">
                    <a:srgbClr val="1A70B8">
                      <a:tint val="50000"/>
                      <a:shade val="100000"/>
                      <a:satMod val="350000"/>
                    </a:srgbClr>
                  </a:gs>
                </a:gsLst>
                <a:lin ang="16200000" scaled="0"/>
              </a:gradFill>
              <a:ln w="9525" cap="flat" cmpd="sng" algn="ctr">
                <a:solidFill>
                  <a:srgbClr val="1A70B8">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de-DE" sz="1400" b="1" i="0" u="none" strike="noStrike" kern="0" cap="none" spc="0" normalizeH="0" baseline="0" noProof="0" dirty="0" err="1">
                    <a:ln>
                      <a:noFill/>
                    </a:ln>
                    <a:solidFill>
                      <a:prstClr val="white"/>
                    </a:solidFill>
                    <a:effectLst/>
                    <a:uLnTx/>
                    <a:uFillTx/>
                    <a:latin typeface="Arial"/>
                    <a:ea typeface="+mn-ea"/>
                    <a:cs typeface="+mn-cs"/>
                  </a:rPr>
                  <a:t>specification</a:t>
                </a:r>
                <a:endParaRPr kumimoji="0" lang="de-DE" sz="1400" b="1" i="0" u="none" strike="noStrike" kern="0" cap="none" spc="0" normalizeH="0" baseline="0" noProof="0" dirty="0">
                  <a:ln>
                    <a:noFill/>
                  </a:ln>
                  <a:solidFill>
                    <a:prstClr val="white"/>
                  </a:solidFill>
                  <a:effectLst/>
                  <a:uLnTx/>
                  <a:uFillTx/>
                  <a:latin typeface="Arial"/>
                  <a:ea typeface="+mn-ea"/>
                  <a:cs typeface="+mn-cs"/>
                </a:endParaRPr>
              </a:p>
            </p:txBody>
          </p:sp>
          <p:sp>
            <p:nvSpPr>
              <p:cNvPr id="109" name="Rechteck: abgerundete Ecken 108">
                <a:extLst>
                  <a:ext uri="{FF2B5EF4-FFF2-40B4-BE49-F238E27FC236}">
                    <a16:creationId xmlns:a16="http://schemas.microsoft.com/office/drawing/2014/main" id="{E7186FDE-0262-450B-8E10-9E3090CFC439}"/>
                  </a:ext>
                </a:extLst>
              </p:cNvPr>
              <p:cNvSpPr/>
              <p:nvPr/>
            </p:nvSpPr>
            <p:spPr>
              <a:xfrm>
                <a:off x="4221727" y="1448995"/>
                <a:ext cx="1732345" cy="523309"/>
              </a:xfrm>
              <a:prstGeom prst="roundRect">
                <a:avLst/>
              </a:prstGeom>
              <a:gradFill rotWithShape="1">
                <a:gsLst>
                  <a:gs pos="0">
                    <a:srgbClr val="1A70B8">
                      <a:tint val="100000"/>
                      <a:shade val="100000"/>
                      <a:satMod val="130000"/>
                    </a:srgbClr>
                  </a:gs>
                  <a:gs pos="100000">
                    <a:srgbClr val="1A70B8">
                      <a:tint val="50000"/>
                      <a:shade val="100000"/>
                      <a:satMod val="350000"/>
                    </a:srgbClr>
                  </a:gs>
                </a:gsLst>
                <a:lin ang="16200000" scaled="0"/>
              </a:gradFill>
              <a:ln w="9525" cap="flat" cmpd="sng" algn="ctr">
                <a:solidFill>
                  <a:srgbClr val="1A70B8">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de-DE" sz="1400" b="1" i="0" u="none" strike="noStrike" kern="0" cap="none" spc="0" normalizeH="0" baseline="0" noProof="0" dirty="0" err="1">
                    <a:ln>
                      <a:noFill/>
                    </a:ln>
                    <a:solidFill>
                      <a:prstClr val="white"/>
                    </a:solidFill>
                    <a:effectLst/>
                    <a:uLnTx/>
                    <a:uFillTx/>
                    <a:latin typeface="Arial"/>
                    <a:ea typeface="+mn-ea"/>
                    <a:cs typeface="+mn-cs"/>
                  </a:rPr>
                  <a:t>model</a:t>
                </a:r>
                <a:r>
                  <a:rPr kumimoji="0" lang="de-DE" sz="1400" b="1" i="0" u="none" strike="noStrike" kern="0" cap="none" spc="0" normalizeH="0" baseline="0" noProof="0" dirty="0">
                    <a:ln>
                      <a:noFill/>
                    </a:ln>
                    <a:solidFill>
                      <a:prstClr val="white"/>
                    </a:solidFill>
                    <a:effectLst/>
                    <a:uLnTx/>
                    <a:uFillTx/>
                    <a:latin typeface="Arial"/>
                    <a:ea typeface="+mn-ea"/>
                    <a:cs typeface="+mn-cs"/>
                  </a:rPr>
                  <a:t> </a:t>
                </a:r>
                <a:r>
                  <a:rPr kumimoji="0" lang="de-DE" sz="1400" b="1" i="0" u="none" strike="noStrike" kern="0" cap="none" spc="0" normalizeH="0" baseline="0" noProof="0" dirty="0" err="1">
                    <a:ln>
                      <a:noFill/>
                    </a:ln>
                    <a:solidFill>
                      <a:prstClr val="white"/>
                    </a:solidFill>
                    <a:effectLst/>
                    <a:uLnTx/>
                    <a:uFillTx/>
                    <a:latin typeface="Arial"/>
                    <a:ea typeface="+mn-ea"/>
                    <a:cs typeface="+mn-cs"/>
                  </a:rPr>
                  <a:t>building</a:t>
                </a:r>
                <a:endParaRPr kumimoji="0" lang="de-DE" sz="1400" b="1" i="0" u="none" strike="noStrike" kern="0" cap="none" spc="0" normalizeH="0" baseline="0" noProof="0" dirty="0">
                  <a:ln>
                    <a:noFill/>
                  </a:ln>
                  <a:solidFill>
                    <a:prstClr val="white"/>
                  </a:solidFill>
                  <a:effectLst/>
                  <a:uLnTx/>
                  <a:uFillTx/>
                  <a:latin typeface="Arial"/>
                  <a:ea typeface="+mn-ea"/>
                  <a:cs typeface="+mn-cs"/>
                </a:endParaRPr>
              </a:p>
            </p:txBody>
          </p:sp>
          <p:sp>
            <p:nvSpPr>
              <p:cNvPr id="110" name="Rechteck: abgerundete Ecken 109">
                <a:extLst>
                  <a:ext uri="{FF2B5EF4-FFF2-40B4-BE49-F238E27FC236}">
                    <a16:creationId xmlns:a16="http://schemas.microsoft.com/office/drawing/2014/main" id="{6A2C3A25-CE22-4B6B-B448-6C507051E1AC}"/>
                  </a:ext>
                </a:extLst>
              </p:cNvPr>
              <p:cNvSpPr/>
              <p:nvPr/>
            </p:nvSpPr>
            <p:spPr>
              <a:xfrm>
                <a:off x="6060648" y="1448996"/>
                <a:ext cx="1732345" cy="523309"/>
              </a:xfrm>
              <a:prstGeom prst="roundRect">
                <a:avLst/>
              </a:prstGeom>
              <a:gradFill rotWithShape="1">
                <a:gsLst>
                  <a:gs pos="0">
                    <a:srgbClr val="1A70B8">
                      <a:tint val="100000"/>
                      <a:shade val="100000"/>
                      <a:satMod val="130000"/>
                    </a:srgbClr>
                  </a:gs>
                  <a:gs pos="100000">
                    <a:srgbClr val="1A70B8">
                      <a:tint val="50000"/>
                      <a:shade val="100000"/>
                      <a:satMod val="350000"/>
                    </a:srgbClr>
                  </a:gs>
                </a:gsLst>
                <a:lin ang="16200000" scaled="0"/>
              </a:gradFill>
              <a:ln w="9525" cap="flat" cmpd="sng" algn="ctr">
                <a:solidFill>
                  <a:srgbClr val="1A70B8">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de-DE" sz="1400" b="1" i="0" u="none" strike="noStrike" kern="0" cap="none" spc="0" normalizeH="0" baseline="0" noProof="0" dirty="0" err="1">
                    <a:ln>
                      <a:noFill/>
                    </a:ln>
                    <a:solidFill>
                      <a:prstClr val="white"/>
                    </a:solidFill>
                    <a:effectLst/>
                    <a:uLnTx/>
                    <a:uFillTx/>
                    <a:latin typeface="Arial"/>
                    <a:ea typeface="+mn-ea"/>
                    <a:cs typeface="+mn-cs"/>
                  </a:rPr>
                  <a:t>evaluation</a:t>
                </a:r>
                <a:r>
                  <a:rPr kumimoji="0" lang="de-DE" sz="1400" b="1" i="0" u="none" strike="noStrike" kern="0" cap="none" spc="0" normalizeH="0" baseline="0" noProof="0" dirty="0">
                    <a:ln>
                      <a:noFill/>
                    </a:ln>
                    <a:solidFill>
                      <a:prstClr val="white"/>
                    </a:solidFill>
                    <a:effectLst/>
                    <a:uLnTx/>
                    <a:uFillTx/>
                    <a:latin typeface="Arial"/>
                    <a:ea typeface="+mn-ea"/>
                    <a:cs typeface="+mn-cs"/>
                  </a:rPr>
                  <a:t>/</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de-DE" sz="1400" b="1" i="0" u="none" strike="noStrike" kern="0" cap="none" spc="0" normalizeH="0" baseline="0" noProof="0" dirty="0" err="1">
                    <a:ln>
                      <a:noFill/>
                    </a:ln>
                    <a:solidFill>
                      <a:prstClr val="white"/>
                    </a:solidFill>
                    <a:effectLst/>
                    <a:uLnTx/>
                    <a:uFillTx/>
                    <a:latin typeface="Arial"/>
                    <a:ea typeface="+mn-ea"/>
                    <a:cs typeface="+mn-cs"/>
                  </a:rPr>
                  <a:t>validation</a:t>
                </a:r>
                <a:endParaRPr kumimoji="0" lang="de-DE" sz="1400" b="1" i="0" u="none" strike="noStrike" kern="0" cap="none" spc="0" normalizeH="0" baseline="0" noProof="0" dirty="0">
                  <a:ln>
                    <a:noFill/>
                  </a:ln>
                  <a:solidFill>
                    <a:prstClr val="white"/>
                  </a:solidFill>
                  <a:effectLst/>
                  <a:uLnTx/>
                  <a:uFillTx/>
                  <a:latin typeface="Arial"/>
                  <a:ea typeface="+mn-ea"/>
                  <a:cs typeface="+mn-cs"/>
                </a:endParaRPr>
              </a:p>
            </p:txBody>
          </p:sp>
          <p:sp>
            <p:nvSpPr>
              <p:cNvPr id="111" name="Rechteck: abgerundete Ecken 110">
                <a:extLst>
                  <a:ext uri="{FF2B5EF4-FFF2-40B4-BE49-F238E27FC236}">
                    <a16:creationId xmlns:a16="http://schemas.microsoft.com/office/drawing/2014/main" id="{1BF46613-C379-4BB7-A7A3-920B34F7151A}"/>
                  </a:ext>
                </a:extLst>
              </p:cNvPr>
              <p:cNvSpPr/>
              <p:nvPr/>
            </p:nvSpPr>
            <p:spPr>
              <a:xfrm>
                <a:off x="7896893" y="1448996"/>
                <a:ext cx="1732345" cy="523309"/>
              </a:xfrm>
              <a:prstGeom prst="roundRect">
                <a:avLst/>
              </a:prstGeom>
              <a:gradFill rotWithShape="1">
                <a:gsLst>
                  <a:gs pos="0">
                    <a:srgbClr val="1A70B8">
                      <a:tint val="100000"/>
                      <a:shade val="100000"/>
                      <a:satMod val="130000"/>
                    </a:srgbClr>
                  </a:gs>
                  <a:gs pos="100000">
                    <a:srgbClr val="1A70B8">
                      <a:tint val="50000"/>
                      <a:shade val="100000"/>
                      <a:satMod val="350000"/>
                    </a:srgbClr>
                  </a:gs>
                </a:gsLst>
                <a:lin ang="16200000" scaled="0"/>
              </a:gradFill>
              <a:ln w="9525" cap="flat" cmpd="sng" algn="ctr">
                <a:solidFill>
                  <a:srgbClr val="1A70B8">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de-DE" sz="1400" b="1" i="0" u="none" strike="noStrike" kern="0" cap="none" spc="0" normalizeH="0" baseline="0" noProof="0" dirty="0" err="1">
                    <a:ln>
                      <a:noFill/>
                    </a:ln>
                    <a:solidFill>
                      <a:prstClr val="white"/>
                    </a:solidFill>
                    <a:effectLst/>
                    <a:uLnTx/>
                    <a:uFillTx/>
                    <a:latin typeface="Arial"/>
                    <a:ea typeface="+mn-ea"/>
                    <a:cs typeface="+mn-cs"/>
                  </a:rPr>
                  <a:t>testing</a:t>
                </a:r>
                <a:endParaRPr kumimoji="0" lang="de-DE" sz="1400" b="1" i="0" u="none" strike="noStrike" kern="0" cap="none" spc="0" normalizeH="0" baseline="0" noProof="0" dirty="0">
                  <a:ln>
                    <a:noFill/>
                  </a:ln>
                  <a:solidFill>
                    <a:prstClr val="white"/>
                  </a:solidFill>
                  <a:effectLst/>
                  <a:uLnTx/>
                  <a:uFillTx/>
                  <a:latin typeface="Arial"/>
                  <a:ea typeface="+mn-ea"/>
                  <a:cs typeface="+mn-cs"/>
                </a:endParaRPr>
              </a:p>
            </p:txBody>
          </p:sp>
          <p:sp>
            <p:nvSpPr>
              <p:cNvPr id="112" name="Rechteck: abgerundete Ecken 111">
                <a:extLst>
                  <a:ext uri="{FF2B5EF4-FFF2-40B4-BE49-F238E27FC236}">
                    <a16:creationId xmlns:a16="http://schemas.microsoft.com/office/drawing/2014/main" id="{1D8D64F2-7324-432E-A5F3-45A32FA61F4C}"/>
                  </a:ext>
                </a:extLst>
              </p:cNvPr>
              <p:cNvSpPr/>
              <p:nvPr/>
            </p:nvSpPr>
            <p:spPr>
              <a:xfrm>
                <a:off x="9733138" y="1448996"/>
                <a:ext cx="1732345" cy="523309"/>
              </a:xfrm>
              <a:prstGeom prst="roundRect">
                <a:avLst/>
              </a:prstGeom>
              <a:gradFill rotWithShape="1">
                <a:gsLst>
                  <a:gs pos="0">
                    <a:srgbClr val="1A70B8">
                      <a:tint val="100000"/>
                      <a:shade val="100000"/>
                      <a:satMod val="130000"/>
                    </a:srgbClr>
                  </a:gs>
                  <a:gs pos="100000">
                    <a:srgbClr val="1A70B8">
                      <a:tint val="50000"/>
                      <a:shade val="100000"/>
                      <a:satMod val="350000"/>
                    </a:srgbClr>
                  </a:gs>
                </a:gsLst>
                <a:lin ang="16200000" scaled="0"/>
              </a:gradFill>
              <a:ln w="9525" cap="flat" cmpd="sng" algn="ctr">
                <a:solidFill>
                  <a:srgbClr val="1A70B8">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de-DE" sz="1400" b="1" i="0" u="none" strike="noStrike" kern="0" cap="none" spc="0" normalizeH="0" baseline="0" noProof="0" dirty="0" err="1">
                    <a:ln>
                      <a:noFill/>
                    </a:ln>
                    <a:solidFill>
                      <a:prstClr val="white"/>
                    </a:solidFill>
                    <a:effectLst/>
                    <a:uLnTx/>
                    <a:uFillTx/>
                    <a:latin typeface="Arial"/>
                    <a:ea typeface="+mn-ea"/>
                    <a:cs typeface="+mn-cs"/>
                  </a:rPr>
                  <a:t>deployment</a:t>
                </a:r>
                <a:endParaRPr kumimoji="0" lang="de-DE" sz="1400" b="1" i="0" u="none" strike="noStrike" kern="0" cap="none" spc="0" normalizeH="0" baseline="0" noProof="0" dirty="0">
                  <a:ln>
                    <a:noFill/>
                  </a:ln>
                  <a:solidFill>
                    <a:prstClr val="white"/>
                  </a:solidFill>
                  <a:effectLst/>
                  <a:uLnTx/>
                  <a:uFillTx/>
                  <a:latin typeface="Arial"/>
                  <a:ea typeface="+mn-ea"/>
                  <a:cs typeface="+mn-cs"/>
                </a:endParaRPr>
              </a:p>
            </p:txBody>
          </p:sp>
        </p:grpSp>
        <p:grpSp>
          <p:nvGrpSpPr>
            <p:cNvPr id="105" name="Gruppieren 104">
              <a:extLst>
                <a:ext uri="{FF2B5EF4-FFF2-40B4-BE49-F238E27FC236}">
                  <a16:creationId xmlns:a16="http://schemas.microsoft.com/office/drawing/2014/main" id="{994D84F2-9431-497E-BE42-3E9A3A48DAD4}"/>
                </a:ext>
              </a:extLst>
            </p:cNvPr>
            <p:cNvGrpSpPr/>
            <p:nvPr/>
          </p:nvGrpSpPr>
          <p:grpSpPr>
            <a:xfrm rot="2061941">
              <a:off x="5892416" y="2158212"/>
              <a:ext cx="479212" cy="298944"/>
              <a:chOff x="5647829" y="1001317"/>
              <a:chExt cx="479212" cy="298944"/>
            </a:xfrm>
          </p:grpSpPr>
          <p:sp>
            <p:nvSpPr>
              <p:cNvPr id="106" name="Nach rechts gekrümmter Pfeil 45">
                <a:extLst>
                  <a:ext uri="{FF2B5EF4-FFF2-40B4-BE49-F238E27FC236}">
                    <a16:creationId xmlns:a16="http://schemas.microsoft.com/office/drawing/2014/main" id="{65538826-83F6-473D-8851-BE01E751D8C8}"/>
                  </a:ext>
                </a:extLst>
              </p:cNvPr>
              <p:cNvSpPr/>
              <p:nvPr/>
            </p:nvSpPr>
            <p:spPr>
              <a:xfrm rot="10987557">
                <a:off x="5893414" y="1001317"/>
                <a:ext cx="233627" cy="287707"/>
              </a:xfrm>
              <a:prstGeom prst="curvedRightArrow">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de-DE" sz="1400" b="1" i="0" u="none" strike="noStrike" kern="0" cap="none" spc="0" normalizeH="0" baseline="0" noProof="0">
                  <a:ln>
                    <a:noFill/>
                  </a:ln>
                  <a:solidFill>
                    <a:prstClr val="black"/>
                  </a:solidFill>
                  <a:effectLst/>
                  <a:uLnTx/>
                  <a:uFillTx/>
                </a:endParaRPr>
              </a:p>
            </p:txBody>
          </p:sp>
          <p:sp>
            <p:nvSpPr>
              <p:cNvPr id="107" name="Nach oben gekrümmter Pfeil 46">
                <a:extLst>
                  <a:ext uri="{FF2B5EF4-FFF2-40B4-BE49-F238E27FC236}">
                    <a16:creationId xmlns:a16="http://schemas.microsoft.com/office/drawing/2014/main" id="{AD84AEEE-98AC-44EE-A2D5-89D617D373F5}"/>
                  </a:ext>
                </a:extLst>
              </p:cNvPr>
              <p:cNvSpPr/>
              <p:nvPr/>
            </p:nvSpPr>
            <p:spPr>
              <a:xfrm rot="5400000">
                <a:off x="5626017" y="1047237"/>
                <a:ext cx="274836" cy="231212"/>
              </a:xfrm>
              <a:prstGeom prst="curvedUpArrow">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de-DE" sz="1400" b="1" i="0" u="none" strike="noStrike" kern="0" cap="none" spc="0" normalizeH="0" baseline="0" noProof="0">
                  <a:ln>
                    <a:noFill/>
                  </a:ln>
                  <a:solidFill>
                    <a:prstClr val="black"/>
                  </a:solidFill>
                  <a:effectLst/>
                  <a:uLnTx/>
                  <a:uFillTx/>
                </a:endParaRPr>
              </a:p>
            </p:txBody>
          </p:sp>
        </p:grpSp>
      </p:grpSp>
      <p:sp>
        <p:nvSpPr>
          <p:cNvPr id="114" name="Rechteck: abgerundete Ecken 113">
            <a:extLst>
              <a:ext uri="{FF2B5EF4-FFF2-40B4-BE49-F238E27FC236}">
                <a16:creationId xmlns:a16="http://schemas.microsoft.com/office/drawing/2014/main" id="{B82526D0-B2BA-494B-A75B-481B40756ACE}"/>
              </a:ext>
            </a:extLst>
          </p:cNvPr>
          <p:cNvSpPr/>
          <p:nvPr/>
        </p:nvSpPr>
        <p:spPr>
          <a:xfrm rot="16200000">
            <a:off x="-208943" y="1227210"/>
            <a:ext cx="1393487" cy="392397"/>
          </a:xfrm>
          <a:prstGeom prst="roundRect">
            <a:avLst/>
          </a:prstGeom>
          <a:solidFill>
            <a:srgbClr val="FFC000"/>
          </a:solidFill>
          <a:ln w="9525" cap="flat" cmpd="sng" algn="ctr">
            <a:solidFill>
              <a:sysClr val="window" lastClr="FFFFFF"/>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de-DE" sz="1400" b="1" i="0" u="none" strike="noStrike" kern="0" cap="none" spc="0" normalizeH="0" baseline="0" noProof="0" dirty="0" err="1">
                <a:ln>
                  <a:noFill/>
                </a:ln>
                <a:solidFill>
                  <a:prstClr val="white"/>
                </a:solidFill>
                <a:effectLst/>
                <a:uLnTx/>
                <a:uFillTx/>
                <a:latin typeface="Arial"/>
                <a:ea typeface="+mn-ea"/>
                <a:cs typeface="+mn-cs"/>
              </a:rPr>
              <a:t>robustness</a:t>
            </a:r>
            <a:endParaRPr kumimoji="0" lang="de-DE" sz="1400" b="1" i="0" u="none" strike="noStrike" kern="0" cap="none" spc="0" normalizeH="0" baseline="0" noProof="0" dirty="0">
              <a:ln>
                <a:noFill/>
              </a:ln>
              <a:solidFill>
                <a:prstClr val="white"/>
              </a:solidFill>
              <a:effectLst/>
              <a:uLnTx/>
              <a:uFillTx/>
              <a:latin typeface="Arial"/>
              <a:ea typeface="+mn-ea"/>
              <a:cs typeface="+mn-cs"/>
            </a:endParaRPr>
          </a:p>
        </p:txBody>
      </p:sp>
      <p:sp>
        <p:nvSpPr>
          <p:cNvPr id="115" name="Rechteck: abgerundete Ecken 114">
            <a:extLst>
              <a:ext uri="{FF2B5EF4-FFF2-40B4-BE49-F238E27FC236}">
                <a16:creationId xmlns:a16="http://schemas.microsoft.com/office/drawing/2014/main" id="{EDD0EDA5-5E8D-4147-96FD-539AAA685132}"/>
              </a:ext>
            </a:extLst>
          </p:cNvPr>
          <p:cNvSpPr/>
          <p:nvPr/>
        </p:nvSpPr>
        <p:spPr>
          <a:xfrm rot="16200000">
            <a:off x="-272548" y="2808499"/>
            <a:ext cx="1567893" cy="392397"/>
          </a:xfrm>
          <a:prstGeom prst="roundRect">
            <a:avLst/>
          </a:prstGeom>
          <a:solidFill>
            <a:srgbClr val="FFC000"/>
          </a:solidFill>
          <a:ln w="9525" cap="flat" cmpd="sng" algn="ctr">
            <a:solidFill>
              <a:sysClr val="window" lastClr="FFFFFF"/>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de-DE" sz="1400" b="1" i="0" u="none" strike="noStrike" kern="0" cap="none" spc="0" normalizeH="0" baseline="0" noProof="0" dirty="0" err="1">
                <a:ln>
                  <a:noFill/>
                </a:ln>
                <a:solidFill>
                  <a:prstClr val="white"/>
                </a:solidFill>
                <a:effectLst/>
                <a:uLnTx/>
                <a:uFillTx/>
                <a:latin typeface="Arial"/>
                <a:ea typeface="+mn-ea"/>
                <a:cs typeface="+mn-cs"/>
              </a:rPr>
              <a:t>generalizability</a:t>
            </a:r>
            <a:endParaRPr kumimoji="0" lang="de-DE" sz="1400" b="1" i="0" u="none" strike="noStrike" kern="0" cap="none" spc="0" normalizeH="0" baseline="0" noProof="0" dirty="0">
              <a:ln>
                <a:noFill/>
              </a:ln>
              <a:solidFill>
                <a:prstClr val="white"/>
              </a:solidFill>
              <a:effectLst/>
              <a:uLnTx/>
              <a:uFillTx/>
              <a:latin typeface="Arial"/>
              <a:ea typeface="+mn-ea"/>
              <a:cs typeface="+mn-cs"/>
            </a:endParaRPr>
          </a:p>
        </p:txBody>
      </p:sp>
      <p:sp>
        <p:nvSpPr>
          <p:cNvPr id="116" name="Rechteck: abgerundete Ecken 115">
            <a:extLst>
              <a:ext uri="{FF2B5EF4-FFF2-40B4-BE49-F238E27FC236}">
                <a16:creationId xmlns:a16="http://schemas.microsoft.com/office/drawing/2014/main" id="{A704A845-D5AE-4D2A-9335-561570DF81E3}"/>
              </a:ext>
            </a:extLst>
          </p:cNvPr>
          <p:cNvSpPr/>
          <p:nvPr/>
        </p:nvSpPr>
        <p:spPr>
          <a:xfrm rot="16200000">
            <a:off x="-185345" y="4389788"/>
            <a:ext cx="1393486" cy="392397"/>
          </a:xfrm>
          <a:prstGeom prst="roundRect">
            <a:avLst/>
          </a:prstGeom>
          <a:solidFill>
            <a:srgbClr val="FFC000"/>
          </a:solidFill>
          <a:ln w="9525" cap="flat" cmpd="sng" algn="ctr">
            <a:solidFill>
              <a:sysClr val="window" lastClr="FFFFFF"/>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de-DE" sz="1400" b="1" i="0" u="none" strike="noStrike" kern="0" cap="none" spc="0" normalizeH="0" baseline="0" noProof="0" dirty="0" err="1">
                <a:ln>
                  <a:noFill/>
                </a:ln>
                <a:solidFill>
                  <a:prstClr val="white"/>
                </a:solidFill>
                <a:effectLst/>
                <a:uLnTx/>
                <a:uFillTx/>
                <a:latin typeface="Arial"/>
                <a:ea typeface="+mn-ea"/>
                <a:cs typeface="+mn-cs"/>
              </a:rPr>
              <a:t>explainability</a:t>
            </a:r>
            <a:endParaRPr kumimoji="0" lang="de-DE" sz="1400" b="1" i="0" u="none" strike="noStrike" kern="0" cap="none" spc="0" normalizeH="0" baseline="0" noProof="0" dirty="0">
              <a:ln>
                <a:noFill/>
              </a:ln>
              <a:solidFill>
                <a:prstClr val="white"/>
              </a:solidFill>
              <a:effectLst/>
              <a:uLnTx/>
              <a:uFillTx/>
              <a:latin typeface="Arial"/>
              <a:ea typeface="+mn-ea"/>
              <a:cs typeface="+mn-cs"/>
            </a:endParaRPr>
          </a:p>
        </p:txBody>
      </p:sp>
      <p:sp>
        <p:nvSpPr>
          <p:cNvPr id="117" name="Rechteck: abgerundete Ecken 116">
            <a:extLst>
              <a:ext uri="{FF2B5EF4-FFF2-40B4-BE49-F238E27FC236}">
                <a16:creationId xmlns:a16="http://schemas.microsoft.com/office/drawing/2014/main" id="{101FB0F1-B5D1-4738-83CF-F9602ECE50DC}"/>
              </a:ext>
            </a:extLst>
          </p:cNvPr>
          <p:cNvSpPr/>
          <p:nvPr/>
        </p:nvSpPr>
        <p:spPr>
          <a:xfrm rot="16200000">
            <a:off x="-130410" y="5783122"/>
            <a:ext cx="1393487" cy="502269"/>
          </a:xfrm>
          <a:prstGeom prst="roundRect">
            <a:avLst/>
          </a:prstGeom>
          <a:solidFill>
            <a:srgbClr val="FFC000"/>
          </a:solidFill>
          <a:ln w="9525" cap="flat" cmpd="sng" algn="ctr">
            <a:solidFill>
              <a:sysClr val="window" lastClr="FFFFFF"/>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de-DE" sz="1400" b="1" i="0" u="none" strike="noStrike" kern="0" cap="none" spc="0" normalizeH="0" baseline="0" noProof="0" dirty="0" err="1">
                <a:ln>
                  <a:noFill/>
                </a:ln>
                <a:solidFill>
                  <a:prstClr val="white"/>
                </a:solidFill>
                <a:effectLst/>
                <a:uLnTx/>
                <a:uFillTx/>
                <a:latin typeface="Arial"/>
                <a:ea typeface="+mn-ea"/>
                <a:cs typeface="+mn-cs"/>
              </a:rPr>
              <a:t>uncertainty</a:t>
            </a:r>
            <a:r>
              <a:rPr kumimoji="0" lang="de-DE" sz="1400" b="1" i="0" u="none" strike="noStrike" kern="0" cap="none" spc="0" normalizeH="0" baseline="0" noProof="0" dirty="0">
                <a:ln>
                  <a:noFill/>
                </a:ln>
                <a:solidFill>
                  <a:prstClr val="white"/>
                </a:solidFill>
                <a:effectLst/>
                <a:uLnTx/>
                <a:uFillTx/>
                <a:latin typeface="Arial"/>
                <a:ea typeface="+mn-ea"/>
                <a:cs typeface="+mn-cs"/>
              </a:rPr>
              <a:t> </a:t>
            </a:r>
            <a:r>
              <a:rPr kumimoji="0" lang="de-DE" sz="1400" b="1" i="0" u="none" strike="noStrike" kern="0" cap="none" spc="0" normalizeH="0" baseline="0" noProof="0" dirty="0" err="1">
                <a:ln>
                  <a:noFill/>
                </a:ln>
                <a:solidFill>
                  <a:prstClr val="white"/>
                </a:solidFill>
                <a:effectLst/>
                <a:uLnTx/>
                <a:uFillTx/>
                <a:latin typeface="Arial"/>
                <a:ea typeface="+mn-ea"/>
                <a:cs typeface="+mn-cs"/>
              </a:rPr>
              <a:t>quantification</a:t>
            </a:r>
            <a:endParaRPr kumimoji="0" lang="de-DE" sz="1400" b="1" i="0" u="none" strike="noStrike" kern="0" cap="none" spc="0" normalizeH="0" baseline="0" noProof="0" dirty="0">
              <a:ln>
                <a:noFill/>
              </a:ln>
              <a:solidFill>
                <a:prstClr val="white"/>
              </a:solidFill>
              <a:effectLst/>
              <a:uLnTx/>
              <a:uFillTx/>
              <a:latin typeface="Arial"/>
              <a:ea typeface="+mn-ea"/>
              <a:cs typeface="+mn-cs"/>
            </a:endParaRPr>
          </a:p>
        </p:txBody>
      </p:sp>
      <p:sp>
        <p:nvSpPr>
          <p:cNvPr id="120" name="Rechteck: abgerundete Ecken 119">
            <a:extLst>
              <a:ext uri="{FF2B5EF4-FFF2-40B4-BE49-F238E27FC236}">
                <a16:creationId xmlns:a16="http://schemas.microsoft.com/office/drawing/2014/main" id="{EF9DD760-C918-4CF1-BB14-8318BF5A0B24}"/>
              </a:ext>
            </a:extLst>
          </p:cNvPr>
          <p:cNvSpPr/>
          <p:nvPr/>
        </p:nvSpPr>
        <p:spPr>
          <a:xfrm>
            <a:off x="2704606" y="200333"/>
            <a:ext cx="2036056" cy="523309"/>
          </a:xfrm>
          <a:prstGeom prst="roundRect">
            <a:avLst/>
          </a:prstGeom>
          <a:gradFill rotWithShape="1">
            <a:gsLst>
              <a:gs pos="0">
                <a:srgbClr val="1A70B8">
                  <a:tint val="100000"/>
                  <a:shade val="100000"/>
                  <a:satMod val="130000"/>
                </a:srgbClr>
              </a:gs>
              <a:gs pos="100000">
                <a:srgbClr val="1A70B8">
                  <a:tint val="50000"/>
                  <a:shade val="100000"/>
                  <a:satMod val="350000"/>
                </a:srgbClr>
              </a:gs>
            </a:gsLst>
            <a:lin ang="16200000" scaled="0"/>
          </a:gradFill>
          <a:ln w="9525" cap="flat" cmpd="sng" algn="ctr">
            <a:solidFill>
              <a:srgbClr val="1A70B8">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de-DE" sz="1400" b="1" i="0" u="none" strike="noStrike" kern="0" cap="none" spc="0" normalizeH="0" baseline="0" noProof="0" dirty="0" err="1">
                <a:ln>
                  <a:noFill/>
                </a:ln>
                <a:solidFill>
                  <a:prstClr val="white"/>
                </a:solidFill>
                <a:effectLst/>
                <a:uLnTx/>
                <a:uFillTx/>
                <a:latin typeface="Arial"/>
                <a:ea typeface="+mn-ea"/>
                <a:cs typeface="+mn-cs"/>
              </a:rPr>
              <a:t>data</a:t>
            </a:r>
            <a:r>
              <a:rPr kumimoji="0" lang="de-DE" sz="1400" b="1" i="0" u="none" strike="noStrike" kern="0" cap="none" spc="0" normalizeH="0" baseline="0" noProof="0" dirty="0">
                <a:ln>
                  <a:noFill/>
                </a:ln>
                <a:solidFill>
                  <a:prstClr val="white"/>
                </a:solidFill>
                <a:effectLst/>
                <a:uLnTx/>
                <a:uFillTx/>
                <a:latin typeface="Arial"/>
                <a:ea typeface="+mn-ea"/>
                <a:cs typeface="+mn-cs"/>
              </a:rPr>
              <a:t> </a:t>
            </a:r>
            <a:r>
              <a:rPr kumimoji="0" lang="de-DE" sz="1400" b="1" i="0" u="none" strike="noStrike" kern="0" cap="none" spc="0" normalizeH="0" baseline="0" noProof="0" dirty="0" err="1">
                <a:ln>
                  <a:noFill/>
                </a:ln>
                <a:solidFill>
                  <a:prstClr val="white"/>
                </a:solidFill>
                <a:effectLst/>
                <a:uLnTx/>
                <a:uFillTx/>
                <a:latin typeface="Arial"/>
                <a:ea typeface="+mn-ea"/>
                <a:cs typeface="+mn-cs"/>
              </a:rPr>
              <a:t>handling</a:t>
            </a:r>
            <a:endParaRPr kumimoji="0" lang="de-DE" sz="1400" b="1" i="0" u="none" strike="noStrike" kern="0" cap="none" spc="0" normalizeH="0" baseline="0" noProof="0" dirty="0">
              <a:ln>
                <a:noFill/>
              </a:ln>
              <a:solidFill>
                <a:prstClr val="white"/>
              </a:solidFill>
              <a:effectLst/>
              <a:uLnTx/>
              <a:uFillTx/>
              <a:latin typeface="Arial"/>
              <a:ea typeface="+mn-ea"/>
              <a:cs typeface="+mn-cs"/>
            </a:endParaRPr>
          </a:p>
        </p:txBody>
      </p:sp>
      <p:sp>
        <p:nvSpPr>
          <p:cNvPr id="9" name="Textfeld 8">
            <a:extLst>
              <a:ext uri="{FF2B5EF4-FFF2-40B4-BE49-F238E27FC236}">
                <a16:creationId xmlns:a16="http://schemas.microsoft.com/office/drawing/2014/main" id="{0B3CE31A-5339-4683-AE95-8EBCDCAE99AC}"/>
              </a:ext>
            </a:extLst>
          </p:cNvPr>
          <p:cNvSpPr txBox="1"/>
          <p:nvPr/>
        </p:nvSpPr>
        <p:spPr>
          <a:xfrm>
            <a:off x="2895600" y="1014227"/>
            <a:ext cx="1460500" cy="523220"/>
          </a:xfrm>
          <a:prstGeom prst="rect">
            <a:avLst/>
          </a:prstGeom>
          <a:noFill/>
        </p:spPr>
        <p:txBody>
          <a:bodyPr wrap="square">
            <a:spAutoFit/>
          </a:bodyPr>
          <a:lstStyle>
            <a:defPPr>
              <a:defRPr lang="de-DE"/>
            </a:defPPr>
            <a:lvl1pPr>
              <a:defRPr b="0" i="0" u="none" strike="noStrike">
                <a:solidFill>
                  <a:srgbClr val="000000"/>
                </a:solidFill>
                <a:effectLst/>
                <a:latin typeface="Calibri" panose="020F0502020204030204" pitchFamily="34" charset="0"/>
              </a:defRPr>
            </a:lvl1pPr>
          </a:lstStyle>
          <a:p>
            <a:r>
              <a:rPr lang="de-DE" sz="1400" dirty="0" err="1"/>
              <a:t>training</a:t>
            </a:r>
            <a:r>
              <a:rPr lang="de-DE" sz="1400" dirty="0"/>
              <a:t> </a:t>
            </a:r>
            <a:r>
              <a:rPr lang="de-DE" sz="1400" dirty="0" err="1"/>
              <a:t>data</a:t>
            </a:r>
            <a:r>
              <a:rPr lang="de-DE" sz="1400" dirty="0"/>
              <a:t> </a:t>
            </a:r>
            <a:r>
              <a:rPr lang="de-DE" sz="1400" dirty="0" err="1"/>
              <a:t>augmentation</a:t>
            </a:r>
            <a:endParaRPr lang="de-DE" sz="1400" dirty="0"/>
          </a:p>
        </p:txBody>
      </p:sp>
      <p:sp>
        <p:nvSpPr>
          <p:cNvPr id="121" name="Textfeld 120">
            <a:extLst>
              <a:ext uri="{FF2B5EF4-FFF2-40B4-BE49-F238E27FC236}">
                <a16:creationId xmlns:a16="http://schemas.microsoft.com/office/drawing/2014/main" id="{B10DA518-0C7F-4034-8D5C-89309EF8BF8F}"/>
              </a:ext>
            </a:extLst>
          </p:cNvPr>
          <p:cNvSpPr txBox="1"/>
          <p:nvPr/>
        </p:nvSpPr>
        <p:spPr>
          <a:xfrm>
            <a:off x="10588324" y="2162814"/>
            <a:ext cx="1460500" cy="338554"/>
          </a:xfrm>
          <a:prstGeom prst="rect">
            <a:avLst/>
          </a:prstGeom>
          <a:noFill/>
        </p:spPr>
        <p:txBody>
          <a:bodyPr wrap="square" rtlCol="0">
            <a:spAutoFit/>
          </a:bodyPr>
          <a:lstStyle/>
          <a:p>
            <a:r>
              <a:rPr lang="de-DE" sz="1400" dirty="0" err="1"/>
              <a:t>drift</a:t>
            </a:r>
            <a:r>
              <a:rPr lang="de-DE" sz="1400" dirty="0"/>
              <a:t> </a:t>
            </a:r>
            <a:r>
              <a:rPr lang="de-DE" sz="1600" dirty="0" err="1">
                <a:solidFill>
                  <a:srgbClr val="000000"/>
                </a:solidFill>
                <a:latin typeface="Calibri" panose="020F0502020204030204" pitchFamily="34" charset="0"/>
              </a:rPr>
              <a:t>detection</a:t>
            </a:r>
            <a:endParaRPr lang="de-DE" sz="1600" dirty="0">
              <a:solidFill>
                <a:srgbClr val="000000"/>
              </a:solidFill>
              <a:latin typeface="Calibri" panose="020F0502020204030204" pitchFamily="34" charset="0"/>
            </a:endParaRPr>
          </a:p>
        </p:txBody>
      </p:sp>
      <p:sp>
        <p:nvSpPr>
          <p:cNvPr id="122" name="Textfeld 121">
            <a:extLst>
              <a:ext uri="{FF2B5EF4-FFF2-40B4-BE49-F238E27FC236}">
                <a16:creationId xmlns:a16="http://schemas.microsoft.com/office/drawing/2014/main" id="{00584135-7B52-41C4-A9E9-7034D70D0A97}"/>
              </a:ext>
            </a:extLst>
          </p:cNvPr>
          <p:cNvSpPr txBox="1"/>
          <p:nvPr/>
        </p:nvSpPr>
        <p:spPr>
          <a:xfrm>
            <a:off x="5133024" y="2390028"/>
            <a:ext cx="1574800" cy="307777"/>
          </a:xfrm>
          <a:prstGeom prst="rect">
            <a:avLst/>
          </a:prstGeom>
          <a:noFill/>
        </p:spPr>
        <p:txBody>
          <a:bodyPr wrap="square">
            <a:spAutoFit/>
          </a:bodyPr>
          <a:lstStyle/>
          <a:p>
            <a:r>
              <a:rPr lang="de-DE" sz="1400" b="0" i="0" u="none" strike="noStrike" dirty="0" err="1">
                <a:solidFill>
                  <a:srgbClr val="000000"/>
                </a:solidFill>
                <a:effectLst/>
                <a:latin typeface="Calibri" panose="020F0502020204030204" pitchFamily="34" charset="0"/>
              </a:rPr>
              <a:t>regularization</a:t>
            </a:r>
            <a:r>
              <a:rPr lang="de-DE" sz="1400" dirty="0"/>
              <a:t> </a:t>
            </a:r>
          </a:p>
        </p:txBody>
      </p:sp>
      <p:sp>
        <p:nvSpPr>
          <p:cNvPr id="123" name="Textfeld 122">
            <a:extLst>
              <a:ext uri="{FF2B5EF4-FFF2-40B4-BE49-F238E27FC236}">
                <a16:creationId xmlns:a16="http://schemas.microsoft.com/office/drawing/2014/main" id="{71F30FB8-290A-4387-A592-AEE6A0E05B67}"/>
              </a:ext>
            </a:extLst>
          </p:cNvPr>
          <p:cNvSpPr txBox="1"/>
          <p:nvPr/>
        </p:nvSpPr>
        <p:spPr>
          <a:xfrm>
            <a:off x="8752079" y="1014227"/>
            <a:ext cx="1460500" cy="523220"/>
          </a:xfrm>
          <a:prstGeom prst="rect">
            <a:avLst/>
          </a:prstGeom>
          <a:noFill/>
        </p:spPr>
        <p:txBody>
          <a:bodyPr wrap="square">
            <a:spAutoFit/>
          </a:bodyPr>
          <a:lstStyle>
            <a:defPPr>
              <a:defRPr lang="de-DE"/>
            </a:defPPr>
            <a:lvl1pPr>
              <a:defRPr b="0" i="0" u="none" strike="noStrike">
                <a:solidFill>
                  <a:srgbClr val="000000"/>
                </a:solidFill>
                <a:effectLst/>
                <a:latin typeface="Calibri" panose="020F0502020204030204" pitchFamily="34" charset="0"/>
              </a:defRPr>
            </a:lvl1pPr>
          </a:lstStyle>
          <a:p>
            <a:r>
              <a:rPr lang="de-DE" sz="1400" dirty="0" err="1"/>
              <a:t>test</a:t>
            </a:r>
            <a:r>
              <a:rPr lang="de-DE" sz="1400" dirty="0"/>
              <a:t> </a:t>
            </a:r>
            <a:r>
              <a:rPr lang="de-DE" sz="1400" dirty="0" err="1"/>
              <a:t>data</a:t>
            </a:r>
            <a:r>
              <a:rPr lang="de-DE" sz="1400" dirty="0"/>
              <a:t> </a:t>
            </a:r>
            <a:r>
              <a:rPr lang="de-DE" sz="1400" dirty="0" err="1"/>
              <a:t>augmentation</a:t>
            </a:r>
            <a:endParaRPr lang="de-DE" sz="1400" dirty="0"/>
          </a:p>
        </p:txBody>
      </p:sp>
      <p:sp>
        <p:nvSpPr>
          <p:cNvPr id="125" name="Textfeld 124">
            <a:extLst>
              <a:ext uri="{FF2B5EF4-FFF2-40B4-BE49-F238E27FC236}">
                <a16:creationId xmlns:a16="http://schemas.microsoft.com/office/drawing/2014/main" id="{90CED5B9-D327-4214-8B9E-31C116005FA9}"/>
              </a:ext>
            </a:extLst>
          </p:cNvPr>
          <p:cNvSpPr txBox="1"/>
          <p:nvPr/>
        </p:nvSpPr>
        <p:spPr>
          <a:xfrm>
            <a:off x="8752079" y="5726479"/>
            <a:ext cx="1574800" cy="307777"/>
          </a:xfrm>
          <a:prstGeom prst="rect">
            <a:avLst/>
          </a:prstGeom>
          <a:noFill/>
        </p:spPr>
        <p:txBody>
          <a:bodyPr wrap="square">
            <a:spAutoFit/>
          </a:bodyPr>
          <a:lstStyle/>
          <a:p>
            <a:r>
              <a:rPr lang="de-DE" sz="1400" b="0" i="0" u="none" strike="noStrike" dirty="0" err="1">
                <a:solidFill>
                  <a:srgbClr val="000000"/>
                </a:solidFill>
                <a:effectLst/>
                <a:latin typeface="Calibri" panose="020F0502020204030204" pitchFamily="34" charset="0"/>
              </a:rPr>
              <a:t>calibration</a:t>
            </a:r>
            <a:r>
              <a:rPr lang="de-DE" sz="1400" b="0" i="0" u="none" strike="noStrike" dirty="0">
                <a:solidFill>
                  <a:srgbClr val="000000"/>
                </a:solidFill>
                <a:effectLst/>
                <a:latin typeface="Calibri" panose="020F0502020204030204" pitchFamily="34" charset="0"/>
              </a:rPr>
              <a:t> </a:t>
            </a:r>
            <a:r>
              <a:rPr lang="de-DE" sz="1400" b="0" i="0" u="none" strike="noStrike" dirty="0" err="1">
                <a:solidFill>
                  <a:srgbClr val="000000"/>
                </a:solidFill>
                <a:effectLst/>
                <a:latin typeface="Calibri" panose="020F0502020204030204" pitchFamily="34" charset="0"/>
              </a:rPr>
              <a:t>error</a:t>
            </a:r>
            <a:r>
              <a:rPr lang="de-DE" sz="1400" b="0" i="0" u="none" strike="noStrike" dirty="0">
                <a:solidFill>
                  <a:srgbClr val="000000"/>
                </a:solidFill>
                <a:effectLst/>
                <a:latin typeface="Calibri" panose="020F0502020204030204" pitchFamily="34" charset="0"/>
              </a:rPr>
              <a:t> </a:t>
            </a:r>
            <a:r>
              <a:rPr lang="de-DE" sz="1400" dirty="0"/>
              <a:t> </a:t>
            </a:r>
          </a:p>
        </p:txBody>
      </p:sp>
      <p:sp>
        <p:nvSpPr>
          <p:cNvPr id="126" name="Textfeld 125">
            <a:extLst>
              <a:ext uri="{FF2B5EF4-FFF2-40B4-BE49-F238E27FC236}">
                <a16:creationId xmlns:a16="http://schemas.microsoft.com/office/drawing/2014/main" id="{C32F3A51-D1C1-4122-AA85-35E3D0981FC6}"/>
              </a:ext>
            </a:extLst>
          </p:cNvPr>
          <p:cNvSpPr txBox="1"/>
          <p:nvPr/>
        </p:nvSpPr>
        <p:spPr>
          <a:xfrm>
            <a:off x="5353960" y="5726478"/>
            <a:ext cx="1574800" cy="523220"/>
          </a:xfrm>
          <a:prstGeom prst="rect">
            <a:avLst/>
          </a:prstGeom>
          <a:noFill/>
        </p:spPr>
        <p:txBody>
          <a:bodyPr wrap="square">
            <a:spAutoFit/>
          </a:bodyPr>
          <a:lstStyle/>
          <a:p>
            <a:r>
              <a:rPr lang="de-DE" sz="1400" b="0" i="0" u="none" strike="noStrike" dirty="0" err="1">
                <a:solidFill>
                  <a:srgbClr val="000000"/>
                </a:solidFill>
                <a:effectLst/>
                <a:latin typeface="Calibri" panose="020F0502020204030204" pitchFamily="34" charset="0"/>
              </a:rPr>
              <a:t>Bayesian</a:t>
            </a:r>
            <a:r>
              <a:rPr lang="de-DE" sz="1400" b="0" i="0" u="none" strike="noStrike" dirty="0">
                <a:solidFill>
                  <a:srgbClr val="000000"/>
                </a:solidFill>
                <a:effectLst/>
                <a:latin typeface="Calibri" panose="020F0502020204030204" pitchFamily="34" charset="0"/>
              </a:rPr>
              <a:t> </a:t>
            </a:r>
            <a:r>
              <a:rPr lang="de-DE" sz="1400" b="0" i="0" u="none" strike="noStrike" dirty="0" err="1">
                <a:solidFill>
                  <a:srgbClr val="000000"/>
                </a:solidFill>
                <a:effectLst/>
                <a:latin typeface="Calibri" panose="020F0502020204030204" pitchFamily="34" charset="0"/>
              </a:rPr>
              <a:t>methods</a:t>
            </a:r>
            <a:endParaRPr lang="de-DE" sz="1400" b="0" i="0" u="none" strike="noStrike" dirty="0">
              <a:solidFill>
                <a:srgbClr val="000000"/>
              </a:solidFill>
              <a:effectLst/>
              <a:latin typeface="Calibri" panose="020F0502020204030204" pitchFamily="34" charset="0"/>
            </a:endParaRPr>
          </a:p>
          <a:p>
            <a:r>
              <a:rPr lang="de-DE" sz="1400" dirty="0" err="1">
                <a:solidFill>
                  <a:srgbClr val="000000"/>
                </a:solidFill>
                <a:latin typeface="Calibri" panose="020F0502020204030204" pitchFamily="34" charset="0"/>
              </a:rPr>
              <a:t>Ensemle</a:t>
            </a:r>
            <a:r>
              <a:rPr lang="de-DE" sz="1400" dirty="0">
                <a:solidFill>
                  <a:srgbClr val="000000"/>
                </a:solidFill>
                <a:latin typeface="Calibri" panose="020F0502020204030204" pitchFamily="34" charset="0"/>
              </a:rPr>
              <a:t> </a:t>
            </a:r>
            <a:r>
              <a:rPr lang="de-DE" sz="1400" dirty="0" err="1">
                <a:solidFill>
                  <a:srgbClr val="000000"/>
                </a:solidFill>
                <a:latin typeface="Calibri" panose="020F0502020204030204" pitchFamily="34" charset="0"/>
              </a:rPr>
              <a:t>methods</a:t>
            </a:r>
            <a:r>
              <a:rPr lang="de-DE" sz="1400" dirty="0">
                <a:solidFill>
                  <a:srgbClr val="000000"/>
                </a:solidFill>
                <a:latin typeface="Calibri" panose="020F0502020204030204" pitchFamily="34" charset="0"/>
              </a:rPr>
              <a:t> </a:t>
            </a:r>
            <a:r>
              <a:rPr lang="de-DE" sz="1400" b="0" i="0" u="none" strike="noStrike" dirty="0">
                <a:solidFill>
                  <a:srgbClr val="000000"/>
                </a:solidFill>
                <a:effectLst/>
                <a:latin typeface="Calibri" panose="020F0502020204030204" pitchFamily="34" charset="0"/>
              </a:rPr>
              <a:t> </a:t>
            </a:r>
            <a:r>
              <a:rPr lang="de-DE" sz="1400" dirty="0"/>
              <a:t> </a:t>
            </a:r>
          </a:p>
        </p:txBody>
      </p:sp>
      <p:sp>
        <p:nvSpPr>
          <p:cNvPr id="127" name="Textfeld 126">
            <a:extLst>
              <a:ext uri="{FF2B5EF4-FFF2-40B4-BE49-F238E27FC236}">
                <a16:creationId xmlns:a16="http://schemas.microsoft.com/office/drawing/2014/main" id="{36338A8B-06A4-4DB9-B108-6A6DFE236196}"/>
              </a:ext>
            </a:extLst>
          </p:cNvPr>
          <p:cNvSpPr txBox="1"/>
          <p:nvPr/>
        </p:nvSpPr>
        <p:spPr>
          <a:xfrm>
            <a:off x="7177279" y="3889243"/>
            <a:ext cx="1574800" cy="523220"/>
          </a:xfrm>
          <a:prstGeom prst="rect">
            <a:avLst/>
          </a:prstGeom>
          <a:noFill/>
        </p:spPr>
        <p:txBody>
          <a:bodyPr wrap="square">
            <a:spAutoFit/>
          </a:bodyPr>
          <a:lstStyle/>
          <a:p>
            <a:r>
              <a:rPr lang="de-DE" sz="1400" dirty="0">
                <a:solidFill>
                  <a:srgbClr val="000000"/>
                </a:solidFill>
                <a:latin typeface="Calibri" panose="020F0502020204030204" pitchFamily="34" charset="0"/>
              </a:rPr>
              <a:t>f</a:t>
            </a:r>
            <a:r>
              <a:rPr lang="de-DE" sz="1400" b="0" i="0" u="none" strike="noStrike" dirty="0">
                <a:solidFill>
                  <a:srgbClr val="000000"/>
                </a:solidFill>
                <a:effectLst/>
                <a:latin typeface="Calibri" panose="020F0502020204030204" pitchFamily="34" charset="0"/>
              </a:rPr>
              <a:t>eature </a:t>
            </a:r>
            <a:r>
              <a:rPr lang="de-DE" sz="1400" b="0" i="0" u="none" strike="noStrike" dirty="0" err="1">
                <a:solidFill>
                  <a:srgbClr val="000000"/>
                </a:solidFill>
                <a:effectLst/>
                <a:latin typeface="Calibri" panose="020F0502020204030204" pitchFamily="34" charset="0"/>
              </a:rPr>
              <a:t>importance</a:t>
            </a:r>
            <a:r>
              <a:rPr lang="de-DE" sz="1400" b="0" i="0" u="none" strike="noStrike" dirty="0">
                <a:solidFill>
                  <a:srgbClr val="000000"/>
                </a:solidFill>
                <a:effectLst/>
                <a:latin typeface="Calibri" panose="020F0502020204030204" pitchFamily="34" charset="0"/>
              </a:rPr>
              <a:t> </a:t>
            </a:r>
            <a:r>
              <a:rPr lang="de-DE" sz="1400" dirty="0"/>
              <a:t> </a:t>
            </a:r>
          </a:p>
        </p:txBody>
      </p:sp>
      <p:sp>
        <p:nvSpPr>
          <p:cNvPr id="128" name="Textfeld 127">
            <a:extLst>
              <a:ext uri="{FF2B5EF4-FFF2-40B4-BE49-F238E27FC236}">
                <a16:creationId xmlns:a16="http://schemas.microsoft.com/office/drawing/2014/main" id="{DD873D21-D02C-4D98-BBE9-A131D8AE6AA3}"/>
              </a:ext>
            </a:extLst>
          </p:cNvPr>
          <p:cNvSpPr txBox="1"/>
          <p:nvPr/>
        </p:nvSpPr>
        <p:spPr>
          <a:xfrm>
            <a:off x="7177279" y="4394528"/>
            <a:ext cx="1574800" cy="307777"/>
          </a:xfrm>
          <a:prstGeom prst="rect">
            <a:avLst/>
          </a:prstGeom>
          <a:noFill/>
        </p:spPr>
        <p:txBody>
          <a:bodyPr wrap="square">
            <a:spAutoFit/>
          </a:bodyPr>
          <a:lstStyle/>
          <a:p>
            <a:r>
              <a:rPr lang="de-DE" sz="1400" dirty="0" err="1">
                <a:solidFill>
                  <a:srgbClr val="000000"/>
                </a:solidFill>
                <a:latin typeface="Calibri" panose="020F0502020204030204" pitchFamily="34" charset="0"/>
              </a:rPr>
              <a:t>surrogate</a:t>
            </a:r>
            <a:r>
              <a:rPr lang="de-DE" sz="1400" dirty="0">
                <a:solidFill>
                  <a:srgbClr val="000000"/>
                </a:solidFill>
                <a:latin typeface="Calibri" panose="020F0502020204030204" pitchFamily="34" charset="0"/>
              </a:rPr>
              <a:t> </a:t>
            </a:r>
            <a:r>
              <a:rPr lang="de-DE" sz="1400" dirty="0" err="1">
                <a:solidFill>
                  <a:srgbClr val="000000"/>
                </a:solidFill>
                <a:latin typeface="Calibri" panose="020F0502020204030204" pitchFamily="34" charset="0"/>
              </a:rPr>
              <a:t>models</a:t>
            </a:r>
            <a:endParaRPr lang="de-DE" sz="1400" dirty="0"/>
          </a:p>
        </p:txBody>
      </p:sp>
      <p:sp>
        <p:nvSpPr>
          <p:cNvPr id="129" name="Textfeld 128">
            <a:extLst>
              <a:ext uri="{FF2B5EF4-FFF2-40B4-BE49-F238E27FC236}">
                <a16:creationId xmlns:a16="http://schemas.microsoft.com/office/drawing/2014/main" id="{468E728A-B1FC-4B4F-BF11-BE62E2C22BDA}"/>
              </a:ext>
            </a:extLst>
          </p:cNvPr>
          <p:cNvSpPr txBox="1"/>
          <p:nvPr/>
        </p:nvSpPr>
        <p:spPr>
          <a:xfrm>
            <a:off x="8752079" y="2162814"/>
            <a:ext cx="1574800" cy="523220"/>
          </a:xfrm>
          <a:prstGeom prst="rect">
            <a:avLst/>
          </a:prstGeom>
          <a:noFill/>
        </p:spPr>
        <p:txBody>
          <a:bodyPr wrap="square">
            <a:spAutoFit/>
          </a:bodyPr>
          <a:lstStyle/>
          <a:p>
            <a:r>
              <a:rPr lang="de-DE" sz="1400" dirty="0" err="1">
                <a:solidFill>
                  <a:srgbClr val="000000"/>
                </a:solidFill>
                <a:latin typeface="Calibri" panose="020F0502020204030204" pitchFamily="34" charset="0"/>
              </a:rPr>
              <a:t>bias</a:t>
            </a:r>
            <a:r>
              <a:rPr lang="de-DE" sz="1400" dirty="0">
                <a:solidFill>
                  <a:srgbClr val="000000"/>
                </a:solidFill>
                <a:latin typeface="Calibri" panose="020F0502020204030204" pitchFamily="34" charset="0"/>
              </a:rPr>
              <a:t>, </a:t>
            </a:r>
            <a:r>
              <a:rPr lang="de-DE" sz="1400" dirty="0" err="1">
                <a:solidFill>
                  <a:srgbClr val="000000"/>
                </a:solidFill>
                <a:latin typeface="Calibri" panose="020F0502020204030204" pitchFamily="34" charset="0"/>
              </a:rPr>
              <a:t>variance</a:t>
            </a:r>
            <a:r>
              <a:rPr lang="de-DE" sz="1400" dirty="0">
                <a:solidFill>
                  <a:srgbClr val="000000"/>
                </a:solidFill>
                <a:latin typeface="Calibri" panose="020F0502020204030204" pitchFamily="34" charset="0"/>
              </a:rPr>
              <a:t>, </a:t>
            </a:r>
            <a:r>
              <a:rPr lang="de-DE" sz="1400" dirty="0" err="1">
                <a:solidFill>
                  <a:srgbClr val="000000"/>
                </a:solidFill>
                <a:latin typeface="Calibri" panose="020F0502020204030204" pitchFamily="34" charset="0"/>
              </a:rPr>
              <a:t>confusion</a:t>
            </a:r>
            <a:r>
              <a:rPr lang="de-DE" sz="1400" dirty="0">
                <a:solidFill>
                  <a:srgbClr val="000000"/>
                </a:solidFill>
                <a:latin typeface="Calibri" panose="020F0502020204030204" pitchFamily="34" charset="0"/>
              </a:rPr>
              <a:t> </a:t>
            </a:r>
            <a:r>
              <a:rPr lang="de-DE" sz="1400" dirty="0" err="1">
                <a:solidFill>
                  <a:srgbClr val="000000"/>
                </a:solidFill>
                <a:latin typeface="Calibri" panose="020F0502020204030204" pitchFamily="34" charset="0"/>
              </a:rPr>
              <a:t>matrix</a:t>
            </a:r>
            <a:r>
              <a:rPr lang="de-DE" sz="1400" dirty="0">
                <a:solidFill>
                  <a:srgbClr val="000000"/>
                </a:solidFill>
                <a:latin typeface="Calibri" panose="020F0502020204030204" pitchFamily="34" charset="0"/>
              </a:rPr>
              <a:t>…</a:t>
            </a:r>
            <a:endParaRPr lang="de-DE" sz="1400" dirty="0"/>
          </a:p>
        </p:txBody>
      </p:sp>
      <p:sp>
        <p:nvSpPr>
          <p:cNvPr id="12" name="Textfeld 11">
            <a:extLst>
              <a:ext uri="{FF2B5EF4-FFF2-40B4-BE49-F238E27FC236}">
                <a16:creationId xmlns:a16="http://schemas.microsoft.com/office/drawing/2014/main" id="{FA3352E9-AE29-4FB0-9AF1-428CC56E1584}"/>
              </a:ext>
            </a:extLst>
          </p:cNvPr>
          <p:cNvSpPr txBox="1"/>
          <p:nvPr/>
        </p:nvSpPr>
        <p:spPr>
          <a:xfrm>
            <a:off x="5454250" y="838633"/>
            <a:ext cx="468398" cy="584775"/>
          </a:xfrm>
          <a:prstGeom prst="rect">
            <a:avLst/>
          </a:prstGeom>
          <a:noFill/>
        </p:spPr>
        <p:txBody>
          <a:bodyPr wrap="none" rtlCol="0">
            <a:spAutoFit/>
          </a:bodyPr>
          <a:lstStyle/>
          <a:p>
            <a:r>
              <a:rPr lang="de-DE" sz="3200" dirty="0"/>
              <a:t>…</a:t>
            </a:r>
          </a:p>
        </p:txBody>
      </p:sp>
      <p:sp>
        <p:nvSpPr>
          <p:cNvPr id="130" name="Textfeld 129">
            <a:extLst>
              <a:ext uri="{FF2B5EF4-FFF2-40B4-BE49-F238E27FC236}">
                <a16:creationId xmlns:a16="http://schemas.microsoft.com/office/drawing/2014/main" id="{28612301-5C7C-4945-94BC-E4300915CBAD}"/>
              </a:ext>
            </a:extLst>
          </p:cNvPr>
          <p:cNvSpPr txBox="1"/>
          <p:nvPr/>
        </p:nvSpPr>
        <p:spPr>
          <a:xfrm>
            <a:off x="7215379" y="862037"/>
            <a:ext cx="468398" cy="584775"/>
          </a:xfrm>
          <a:prstGeom prst="rect">
            <a:avLst/>
          </a:prstGeom>
          <a:noFill/>
        </p:spPr>
        <p:txBody>
          <a:bodyPr wrap="none" rtlCol="0">
            <a:spAutoFit/>
          </a:bodyPr>
          <a:lstStyle/>
          <a:p>
            <a:r>
              <a:rPr lang="de-DE" sz="3200" dirty="0"/>
              <a:t>…</a:t>
            </a:r>
          </a:p>
        </p:txBody>
      </p:sp>
      <p:sp>
        <p:nvSpPr>
          <p:cNvPr id="131" name="Textfeld 130">
            <a:extLst>
              <a:ext uri="{FF2B5EF4-FFF2-40B4-BE49-F238E27FC236}">
                <a16:creationId xmlns:a16="http://schemas.microsoft.com/office/drawing/2014/main" id="{21FC551B-CDC4-4443-A2E8-39BC773FC045}"/>
              </a:ext>
            </a:extLst>
          </p:cNvPr>
          <p:cNvSpPr txBox="1"/>
          <p:nvPr/>
        </p:nvSpPr>
        <p:spPr>
          <a:xfrm>
            <a:off x="11046682" y="803154"/>
            <a:ext cx="468398" cy="584775"/>
          </a:xfrm>
          <a:prstGeom prst="rect">
            <a:avLst/>
          </a:prstGeom>
          <a:noFill/>
        </p:spPr>
        <p:txBody>
          <a:bodyPr wrap="none" rtlCol="0">
            <a:spAutoFit/>
          </a:bodyPr>
          <a:lstStyle/>
          <a:p>
            <a:r>
              <a:rPr lang="de-DE" sz="3200" dirty="0"/>
              <a:t>…</a:t>
            </a:r>
          </a:p>
        </p:txBody>
      </p:sp>
      <p:sp>
        <p:nvSpPr>
          <p:cNvPr id="132" name="Textfeld 131">
            <a:extLst>
              <a:ext uri="{FF2B5EF4-FFF2-40B4-BE49-F238E27FC236}">
                <a16:creationId xmlns:a16="http://schemas.microsoft.com/office/drawing/2014/main" id="{8D5F5733-B563-48F4-9593-BA22EC6527CC}"/>
              </a:ext>
            </a:extLst>
          </p:cNvPr>
          <p:cNvSpPr txBox="1"/>
          <p:nvPr/>
        </p:nvSpPr>
        <p:spPr>
          <a:xfrm>
            <a:off x="7280658" y="2039703"/>
            <a:ext cx="468398" cy="584775"/>
          </a:xfrm>
          <a:prstGeom prst="rect">
            <a:avLst/>
          </a:prstGeom>
          <a:noFill/>
        </p:spPr>
        <p:txBody>
          <a:bodyPr wrap="none" rtlCol="0">
            <a:spAutoFit/>
          </a:bodyPr>
          <a:lstStyle/>
          <a:p>
            <a:r>
              <a:rPr lang="de-DE" sz="3200" dirty="0"/>
              <a:t>…</a:t>
            </a:r>
          </a:p>
        </p:txBody>
      </p:sp>
      <p:sp>
        <p:nvSpPr>
          <p:cNvPr id="133" name="Textfeld 132">
            <a:extLst>
              <a:ext uri="{FF2B5EF4-FFF2-40B4-BE49-F238E27FC236}">
                <a16:creationId xmlns:a16="http://schemas.microsoft.com/office/drawing/2014/main" id="{AD7FA44C-27A5-4C1A-8ADA-D2C8AA0F5B84}"/>
              </a:ext>
            </a:extLst>
          </p:cNvPr>
          <p:cNvSpPr txBox="1"/>
          <p:nvPr/>
        </p:nvSpPr>
        <p:spPr>
          <a:xfrm>
            <a:off x="3195596" y="2039703"/>
            <a:ext cx="468398" cy="584775"/>
          </a:xfrm>
          <a:prstGeom prst="rect">
            <a:avLst/>
          </a:prstGeom>
          <a:noFill/>
        </p:spPr>
        <p:txBody>
          <a:bodyPr wrap="none" rtlCol="0">
            <a:spAutoFit/>
          </a:bodyPr>
          <a:lstStyle/>
          <a:p>
            <a:r>
              <a:rPr lang="de-DE" sz="3200" dirty="0"/>
              <a:t>…</a:t>
            </a:r>
          </a:p>
        </p:txBody>
      </p:sp>
      <p:sp>
        <p:nvSpPr>
          <p:cNvPr id="134" name="Textfeld 133">
            <a:extLst>
              <a:ext uri="{FF2B5EF4-FFF2-40B4-BE49-F238E27FC236}">
                <a16:creationId xmlns:a16="http://schemas.microsoft.com/office/drawing/2014/main" id="{4283A627-8FF8-44B4-AA7F-A6C0B042CCF3}"/>
              </a:ext>
            </a:extLst>
          </p:cNvPr>
          <p:cNvSpPr txBox="1"/>
          <p:nvPr/>
        </p:nvSpPr>
        <p:spPr>
          <a:xfrm>
            <a:off x="5627602" y="3958931"/>
            <a:ext cx="468398" cy="584775"/>
          </a:xfrm>
          <a:prstGeom prst="rect">
            <a:avLst/>
          </a:prstGeom>
          <a:noFill/>
        </p:spPr>
        <p:txBody>
          <a:bodyPr wrap="none" rtlCol="0">
            <a:spAutoFit/>
          </a:bodyPr>
          <a:lstStyle/>
          <a:p>
            <a:r>
              <a:rPr lang="de-DE" sz="3200" dirty="0"/>
              <a:t>…</a:t>
            </a:r>
          </a:p>
        </p:txBody>
      </p:sp>
      <p:sp>
        <p:nvSpPr>
          <p:cNvPr id="135" name="Textfeld 134">
            <a:extLst>
              <a:ext uri="{FF2B5EF4-FFF2-40B4-BE49-F238E27FC236}">
                <a16:creationId xmlns:a16="http://schemas.microsoft.com/office/drawing/2014/main" id="{653FC8A7-16D0-4F7C-9712-939F16DC2894}"/>
              </a:ext>
            </a:extLst>
          </p:cNvPr>
          <p:cNvSpPr txBox="1"/>
          <p:nvPr/>
        </p:nvSpPr>
        <p:spPr>
          <a:xfrm>
            <a:off x="3239841" y="3889243"/>
            <a:ext cx="468398" cy="584775"/>
          </a:xfrm>
          <a:prstGeom prst="rect">
            <a:avLst/>
          </a:prstGeom>
          <a:noFill/>
        </p:spPr>
        <p:txBody>
          <a:bodyPr wrap="none" rtlCol="0">
            <a:spAutoFit/>
          </a:bodyPr>
          <a:lstStyle/>
          <a:p>
            <a:r>
              <a:rPr lang="de-DE" sz="3200" dirty="0"/>
              <a:t>…</a:t>
            </a:r>
          </a:p>
        </p:txBody>
      </p:sp>
      <p:sp>
        <p:nvSpPr>
          <p:cNvPr id="136" name="Textfeld 135">
            <a:extLst>
              <a:ext uri="{FF2B5EF4-FFF2-40B4-BE49-F238E27FC236}">
                <a16:creationId xmlns:a16="http://schemas.microsoft.com/office/drawing/2014/main" id="{BC92652B-61B7-4ADD-AA86-F60FAF29467B}"/>
              </a:ext>
            </a:extLst>
          </p:cNvPr>
          <p:cNvSpPr txBox="1"/>
          <p:nvPr/>
        </p:nvSpPr>
        <p:spPr>
          <a:xfrm>
            <a:off x="1508332" y="988725"/>
            <a:ext cx="468398" cy="584775"/>
          </a:xfrm>
          <a:prstGeom prst="rect">
            <a:avLst/>
          </a:prstGeom>
          <a:noFill/>
        </p:spPr>
        <p:txBody>
          <a:bodyPr wrap="none" rtlCol="0">
            <a:spAutoFit/>
          </a:bodyPr>
          <a:lstStyle/>
          <a:p>
            <a:r>
              <a:rPr lang="de-DE" sz="3200" dirty="0"/>
              <a:t>…</a:t>
            </a:r>
          </a:p>
        </p:txBody>
      </p:sp>
      <p:sp>
        <p:nvSpPr>
          <p:cNvPr id="137" name="Textfeld 136">
            <a:extLst>
              <a:ext uri="{FF2B5EF4-FFF2-40B4-BE49-F238E27FC236}">
                <a16:creationId xmlns:a16="http://schemas.microsoft.com/office/drawing/2014/main" id="{B01C708C-CE58-4D63-92E5-AB66E5AFB71A}"/>
              </a:ext>
            </a:extLst>
          </p:cNvPr>
          <p:cNvSpPr txBox="1"/>
          <p:nvPr/>
        </p:nvSpPr>
        <p:spPr>
          <a:xfrm>
            <a:off x="1514743" y="2220751"/>
            <a:ext cx="468398" cy="584775"/>
          </a:xfrm>
          <a:prstGeom prst="rect">
            <a:avLst/>
          </a:prstGeom>
          <a:noFill/>
        </p:spPr>
        <p:txBody>
          <a:bodyPr wrap="none" rtlCol="0">
            <a:spAutoFit/>
          </a:bodyPr>
          <a:lstStyle/>
          <a:p>
            <a:r>
              <a:rPr lang="de-DE" sz="3200" dirty="0"/>
              <a:t>…</a:t>
            </a:r>
          </a:p>
        </p:txBody>
      </p:sp>
      <p:sp>
        <p:nvSpPr>
          <p:cNvPr id="138" name="Textfeld 137">
            <a:extLst>
              <a:ext uri="{FF2B5EF4-FFF2-40B4-BE49-F238E27FC236}">
                <a16:creationId xmlns:a16="http://schemas.microsoft.com/office/drawing/2014/main" id="{735F8ED7-7194-43E2-972A-EBCADB5A4AE8}"/>
              </a:ext>
            </a:extLst>
          </p:cNvPr>
          <p:cNvSpPr txBox="1"/>
          <p:nvPr/>
        </p:nvSpPr>
        <p:spPr>
          <a:xfrm>
            <a:off x="1488806" y="3889243"/>
            <a:ext cx="468398" cy="584775"/>
          </a:xfrm>
          <a:prstGeom prst="rect">
            <a:avLst/>
          </a:prstGeom>
          <a:noFill/>
        </p:spPr>
        <p:txBody>
          <a:bodyPr wrap="none" rtlCol="0">
            <a:spAutoFit/>
          </a:bodyPr>
          <a:lstStyle/>
          <a:p>
            <a:r>
              <a:rPr lang="de-DE" sz="3200" dirty="0"/>
              <a:t>…</a:t>
            </a:r>
          </a:p>
        </p:txBody>
      </p:sp>
      <p:sp>
        <p:nvSpPr>
          <p:cNvPr id="139" name="Textfeld 138">
            <a:extLst>
              <a:ext uri="{FF2B5EF4-FFF2-40B4-BE49-F238E27FC236}">
                <a16:creationId xmlns:a16="http://schemas.microsoft.com/office/drawing/2014/main" id="{BFB9DFB8-7CDA-4A90-A916-606C10C0E096}"/>
              </a:ext>
            </a:extLst>
          </p:cNvPr>
          <p:cNvSpPr txBox="1"/>
          <p:nvPr/>
        </p:nvSpPr>
        <p:spPr>
          <a:xfrm>
            <a:off x="3260526" y="5497692"/>
            <a:ext cx="468398" cy="584775"/>
          </a:xfrm>
          <a:prstGeom prst="rect">
            <a:avLst/>
          </a:prstGeom>
          <a:noFill/>
        </p:spPr>
        <p:txBody>
          <a:bodyPr wrap="none" rtlCol="0">
            <a:spAutoFit/>
          </a:bodyPr>
          <a:lstStyle/>
          <a:p>
            <a:r>
              <a:rPr lang="de-DE" sz="3200" dirty="0"/>
              <a:t>…</a:t>
            </a:r>
          </a:p>
        </p:txBody>
      </p:sp>
      <p:sp>
        <p:nvSpPr>
          <p:cNvPr id="140" name="Textfeld 139">
            <a:extLst>
              <a:ext uri="{FF2B5EF4-FFF2-40B4-BE49-F238E27FC236}">
                <a16:creationId xmlns:a16="http://schemas.microsoft.com/office/drawing/2014/main" id="{304CB639-BB08-4C89-B482-B1781A8E19D9}"/>
              </a:ext>
            </a:extLst>
          </p:cNvPr>
          <p:cNvSpPr txBox="1"/>
          <p:nvPr/>
        </p:nvSpPr>
        <p:spPr>
          <a:xfrm>
            <a:off x="1509491" y="5497692"/>
            <a:ext cx="468398" cy="584775"/>
          </a:xfrm>
          <a:prstGeom prst="rect">
            <a:avLst/>
          </a:prstGeom>
          <a:noFill/>
        </p:spPr>
        <p:txBody>
          <a:bodyPr wrap="none" rtlCol="0">
            <a:spAutoFit/>
          </a:bodyPr>
          <a:lstStyle/>
          <a:p>
            <a:r>
              <a:rPr lang="de-DE" sz="3200" dirty="0"/>
              <a:t>…</a:t>
            </a:r>
          </a:p>
        </p:txBody>
      </p:sp>
      <p:sp>
        <p:nvSpPr>
          <p:cNvPr id="141" name="Textfeld 140">
            <a:extLst>
              <a:ext uri="{FF2B5EF4-FFF2-40B4-BE49-F238E27FC236}">
                <a16:creationId xmlns:a16="http://schemas.microsoft.com/office/drawing/2014/main" id="{3D73DF67-A215-4C2E-8D94-19E4FE39595A}"/>
              </a:ext>
            </a:extLst>
          </p:cNvPr>
          <p:cNvSpPr txBox="1"/>
          <p:nvPr/>
        </p:nvSpPr>
        <p:spPr>
          <a:xfrm>
            <a:off x="11046682" y="3803117"/>
            <a:ext cx="468398" cy="584775"/>
          </a:xfrm>
          <a:prstGeom prst="rect">
            <a:avLst/>
          </a:prstGeom>
          <a:noFill/>
        </p:spPr>
        <p:txBody>
          <a:bodyPr wrap="none" rtlCol="0">
            <a:spAutoFit/>
          </a:bodyPr>
          <a:lstStyle/>
          <a:p>
            <a:r>
              <a:rPr lang="de-DE" sz="3200" dirty="0"/>
              <a:t>…</a:t>
            </a:r>
          </a:p>
        </p:txBody>
      </p:sp>
      <p:sp>
        <p:nvSpPr>
          <p:cNvPr id="142" name="Textfeld 141">
            <a:extLst>
              <a:ext uri="{FF2B5EF4-FFF2-40B4-BE49-F238E27FC236}">
                <a16:creationId xmlns:a16="http://schemas.microsoft.com/office/drawing/2014/main" id="{10E6E27D-F5EA-4258-A7A9-9728D84ED9B7}"/>
              </a:ext>
            </a:extLst>
          </p:cNvPr>
          <p:cNvSpPr txBox="1"/>
          <p:nvPr/>
        </p:nvSpPr>
        <p:spPr>
          <a:xfrm>
            <a:off x="9295647" y="3803117"/>
            <a:ext cx="468398" cy="584775"/>
          </a:xfrm>
          <a:prstGeom prst="rect">
            <a:avLst/>
          </a:prstGeom>
          <a:noFill/>
        </p:spPr>
        <p:txBody>
          <a:bodyPr wrap="none" rtlCol="0">
            <a:spAutoFit/>
          </a:bodyPr>
          <a:lstStyle/>
          <a:p>
            <a:r>
              <a:rPr lang="de-DE" sz="3200" dirty="0"/>
              <a:t>…</a:t>
            </a:r>
          </a:p>
        </p:txBody>
      </p:sp>
      <p:sp>
        <p:nvSpPr>
          <p:cNvPr id="143" name="Textfeld 142">
            <a:extLst>
              <a:ext uri="{FF2B5EF4-FFF2-40B4-BE49-F238E27FC236}">
                <a16:creationId xmlns:a16="http://schemas.microsoft.com/office/drawing/2014/main" id="{3E078081-7C75-44C0-9633-F9E41033BCDF}"/>
              </a:ext>
            </a:extLst>
          </p:cNvPr>
          <p:cNvSpPr txBox="1"/>
          <p:nvPr/>
        </p:nvSpPr>
        <p:spPr>
          <a:xfrm>
            <a:off x="11109590" y="5497692"/>
            <a:ext cx="468398" cy="584775"/>
          </a:xfrm>
          <a:prstGeom prst="rect">
            <a:avLst/>
          </a:prstGeom>
          <a:noFill/>
        </p:spPr>
        <p:txBody>
          <a:bodyPr wrap="none" rtlCol="0">
            <a:spAutoFit/>
          </a:bodyPr>
          <a:lstStyle/>
          <a:p>
            <a:r>
              <a:rPr lang="de-DE" sz="3200" dirty="0"/>
              <a:t>…</a:t>
            </a:r>
          </a:p>
        </p:txBody>
      </p:sp>
    </p:spTree>
    <p:extLst>
      <p:ext uri="{BB962C8B-B14F-4D97-AF65-F5344CB8AC3E}">
        <p14:creationId xmlns:p14="http://schemas.microsoft.com/office/powerpoint/2010/main" val="263238700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3" name="Gruppieren 102">
            <a:extLst>
              <a:ext uri="{FF2B5EF4-FFF2-40B4-BE49-F238E27FC236}">
                <a16:creationId xmlns:a16="http://schemas.microsoft.com/office/drawing/2014/main" id="{F71FC8F3-FEA1-4C4D-98CC-D49BB8214A74}"/>
              </a:ext>
            </a:extLst>
          </p:cNvPr>
          <p:cNvGrpSpPr/>
          <p:nvPr/>
        </p:nvGrpSpPr>
        <p:grpSpPr>
          <a:xfrm>
            <a:off x="882770" y="200332"/>
            <a:ext cx="11166054" cy="524053"/>
            <a:chOff x="370804" y="2048305"/>
            <a:chExt cx="11166054" cy="524053"/>
          </a:xfrm>
        </p:grpSpPr>
        <p:grpSp>
          <p:nvGrpSpPr>
            <p:cNvPr id="104" name="Gruppieren 103">
              <a:extLst>
                <a:ext uri="{FF2B5EF4-FFF2-40B4-BE49-F238E27FC236}">
                  <a16:creationId xmlns:a16="http://schemas.microsoft.com/office/drawing/2014/main" id="{852CE83E-0002-4681-8E55-86A2E68C588B}"/>
                </a:ext>
              </a:extLst>
            </p:cNvPr>
            <p:cNvGrpSpPr/>
            <p:nvPr/>
          </p:nvGrpSpPr>
          <p:grpSpPr>
            <a:xfrm>
              <a:off x="370804" y="2048305"/>
              <a:ext cx="11166054" cy="524053"/>
              <a:chOff x="299429" y="1448252"/>
              <a:chExt cx="11166054" cy="524053"/>
            </a:xfrm>
          </p:grpSpPr>
          <p:sp>
            <p:nvSpPr>
              <p:cNvPr id="108" name="Rechteck: abgerundete Ecken 107">
                <a:extLst>
                  <a:ext uri="{FF2B5EF4-FFF2-40B4-BE49-F238E27FC236}">
                    <a16:creationId xmlns:a16="http://schemas.microsoft.com/office/drawing/2014/main" id="{28B752A3-7C11-4511-9986-DD82B33B5959}"/>
                  </a:ext>
                </a:extLst>
              </p:cNvPr>
              <p:cNvSpPr/>
              <p:nvPr/>
            </p:nvSpPr>
            <p:spPr>
              <a:xfrm>
                <a:off x="299429" y="1448252"/>
                <a:ext cx="1732345" cy="523309"/>
              </a:xfrm>
              <a:prstGeom prst="roundRect">
                <a:avLst/>
              </a:prstGeom>
              <a:gradFill rotWithShape="1">
                <a:gsLst>
                  <a:gs pos="0">
                    <a:srgbClr val="1A70B8">
                      <a:tint val="100000"/>
                      <a:shade val="100000"/>
                      <a:satMod val="130000"/>
                    </a:srgbClr>
                  </a:gs>
                  <a:gs pos="100000">
                    <a:srgbClr val="1A70B8">
                      <a:tint val="50000"/>
                      <a:shade val="100000"/>
                      <a:satMod val="350000"/>
                    </a:srgbClr>
                  </a:gs>
                </a:gsLst>
                <a:lin ang="16200000" scaled="0"/>
              </a:gradFill>
              <a:ln w="9525" cap="flat" cmpd="sng" algn="ctr">
                <a:solidFill>
                  <a:srgbClr val="1A70B8">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de-DE" sz="1400" b="1" i="0" u="none" strike="noStrike" kern="0" cap="none" spc="0" normalizeH="0" baseline="0" noProof="0" dirty="0" err="1">
                    <a:ln>
                      <a:noFill/>
                    </a:ln>
                    <a:solidFill>
                      <a:prstClr val="white"/>
                    </a:solidFill>
                    <a:effectLst/>
                    <a:uLnTx/>
                    <a:uFillTx/>
                    <a:latin typeface="Arial"/>
                    <a:ea typeface="+mn-ea"/>
                    <a:cs typeface="+mn-cs"/>
                  </a:rPr>
                  <a:t>specification</a:t>
                </a:r>
                <a:endParaRPr kumimoji="0" lang="de-DE" sz="1400" b="1" i="0" u="none" strike="noStrike" kern="0" cap="none" spc="0" normalizeH="0" baseline="0" noProof="0" dirty="0">
                  <a:ln>
                    <a:noFill/>
                  </a:ln>
                  <a:solidFill>
                    <a:prstClr val="white"/>
                  </a:solidFill>
                  <a:effectLst/>
                  <a:uLnTx/>
                  <a:uFillTx/>
                  <a:latin typeface="Arial"/>
                  <a:ea typeface="+mn-ea"/>
                  <a:cs typeface="+mn-cs"/>
                </a:endParaRPr>
              </a:p>
            </p:txBody>
          </p:sp>
          <p:sp>
            <p:nvSpPr>
              <p:cNvPr id="109" name="Rechteck: abgerundete Ecken 108">
                <a:extLst>
                  <a:ext uri="{FF2B5EF4-FFF2-40B4-BE49-F238E27FC236}">
                    <a16:creationId xmlns:a16="http://schemas.microsoft.com/office/drawing/2014/main" id="{E7186FDE-0262-450B-8E10-9E3090CFC439}"/>
                  </a:ext>
                </a:extLst>
              </p:cNvPr>
              <p:cNvSpPr/>
              <p:nvPr/>
            </p:nvSpPr>
            <p:spPr>
              <a:xfrm>
                <a:off x="4221727" y="1448995"/>
                <a:ext cx="1732345" cy="523309"/>
              </a:xfrm>
              <a:prstGeom prst="roundRect">
                <a:avLst/>
              </a:prstGeom>
              <a:gradFill rotWithShape="1">
                <a:gsLst>
                  <a:gs pos="0">
                    <a:srgbClr val="1A70B8">
                      <a:tint val="100000"/>
                      <a:shade val="100000"/>
                      <a:satMod val="130000"/>
                    </a:srgbClr>
                  </a:gs>
                  <a:gs pos="100000">
                    <a:srgbClr val="1A70B8">
                      <a:tint val="50000"/>
                      <a:shade val="100000"/>
                      <a:satMod val="350000"/>
                    </a:srgbClr>
                  </a:gs>
                </a:gsLst>
                <a:lin ang="16200000" scaled="0"/>
              </a:gradFill>
              <a:ln w="9525" cap="flat" cmpd="sng" algn="ctr">
                <a:solidFill>
                  <a:srgbClr val="1A70B8">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de-DE" sz="1400" b="1" i="0" u="none" strike="noStrike" kern="0" cap="none" spc="0" normalizeH="0" baseline="0" noProof="0" dirty="0" err="1">
                    <a:ln>
                      <a:noFill/>
                    </a:ln>
                    <a:solidFill>
                      <a:prstClr val="white"/>
                    </a:solidFill>
                    <a:effectLst/>
                    <a:uLnTx/>
                    <a:uFillTx/>
                    <a:latin typeface="Arial"/>
                    <a:ea typeface="+mn-ea"/>
                    <a:cs typeface="+mn-cs"/>
                  </a:rPr>
                  <a:t>model</a:t>
                </a:r>
                <a:r>
                  <a:rPr kumimoji="0" lang="de-DE" sz="1400" b="1" i="0" u="none" strike="noStrike" kern="0" cap="none" spc="0" normalizeH="0" baseline="0" noProof="0" dirty="0">
                    <a:ln>
                      <a:noFill/>
                    </a:ln>
                    <a:solidFill>
                      <a:prstClr val="white"/>
                    </a:solidFill>
                    <a:effectLst/>
                    <a:uLnTx/>
                    <a:uFillTx/>
                    <a:latin typeface="Arial"/>
                    <a:ea typeface="+mn-ea"/>
                    <a:cs typeface="+mn-cs"/>
                  </a:rPr>
                  <a:t> </a:t>
                </a:r>
                <a:r>
                  <a:rPr kumimoji="0" lang="de-DE" sz="1400" b="1" i="0" u="none" strike="noStrike" kern="0" cap="none" spc="0" normalizeH="0" baseline="0" noProof="0" dirty="0" err="1">
                    <a:ln>
                      <a:noFill/>
                    </a:ln>
                    <a:solidFill>
                      <a:prstClr val="white"/>
                    </a:solidFill>
                    <a:effectLst/>
                    <a:uLnTx/>
                    <a:uFillTx/>
                    <a:latin typeface="Arial"/>
                    <a:ea typeface="+mn-ea"/>
                    <a:cs typeface="+mn-cs"/>
                  </a:rPr>
                  <a:t>building</a:t>
                </a:r>
                <a:endParaRPr kumimoji="0" lang="de-DE" sz="1400" b="1" i="0" u="none" strike="noStrike" kern="0" cap="none" spc="0" normalizeH="0" baseline="0" noProof="0" dirty="0">
                  <a:ln>
                    <a:noFill/>
                  </a:ln>
                  <a:solidFill>
                    <a:prstClr val="white"/>
                  </a:solidFill>
                  <a:effectLst/>
                  <a:uLnTx/>
                  <a:uFillTx/>
                  <a:latin typeface="Arial"/>
                  <a:ea typeface="+mn-ea"/>
                  <a:cs typeface="+mn-cs"/>
                </a:endParaRPr>
              </a:p>
            </p:txBody>
          </p:sp>
          <p:sp>
            <p:nvSpPr>
              <p:cNvPr id="110" name="Rechteck: abgerundete Ecken 109">
                <a:extLst>
                  <a:ext uri="{FF2B5EF4-FFF2-40B4-BE49-F238E27FC236}">
                    <a16:creationId xmlns:a16="http://schemas.microsoft.com/office/drawing/2014/main" id="{6A2C3A25-CE22-4B6B-B448-6C507051E1AC}"/>
                  </a:ext>
                </a:extLst>
              </p:cNvPr>
              <p:cNvSpPr/>
              <p:nvPr/>
            </p:nvSpPr>
            <p:spPr>
              <a:xfrm>
                <a:off x="6060648" y="1448996"/>
                <a:ext cx="1732345" cy="523309"/>
              </a:xfrm>
              <a:prstGeom prst="roundRect">
                <a:avLst/>
              </a:prstGeom>
              <a:gradFill rotWithShape="1">
                <a:gsLst>
                  <a:gs pos="0">
                    <a:srgbClr val="1A70B8">
                      <a:tint val="100000"/>
                      <a:shade val="100000"/>
                      <a:satMod val="130000"/>
                    </a:srgbClr>
                  </a:gs>
                  <a:gs pos="100000">
                    <a:srgbClr val="1A70B8">
                      <a:tint val="50000"/>
                      <a:shade val="100000"/>
                      <a:satMod val="350000"/>
                    </a:srgbClr>
                  </a:gs>
                </a:gsLst>
                <a:lin ang="16200000" scaled="0"/>
              </a:gradFill>
              <a:ln w="9525" cap="flat" cmpd="sng" algn="ctr">
                <a:solidFill>
                  <a:srgbClr val="1A70B8">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de-DE" sz="1400" b="1" i="0" u="none" strike="noStrike" kern="0" cap="none" spc="0" normalizeH="0" baseline="0" noProof="0" dirty="0" err="1">
                    <a:ln>
                      <a:noFill/>
                    </a:ln>
                    <a:solidFill>
                      <a:prstClr val="white"/>
                    </a:solidFill>
                    <a:effectLst/>
                    <a:uLnTx/>
                    <a:uFillTx/>
                    <a:latin typeface="Arial"/>
                    <a:ea typeface="+mn-ea"/>
                    <a:cs typeface="+mn-cs"/>
                  </a:rPr>
                  <a:t>evaluation</a:t>
                </a:r>
                <a:r>
                  <a:rPr kumimoji="0" lang="de-DE" sz="1400" b="1" i="0" u="none" strike="noStrike" kern="0" cap="none" spc="0" normalizeH="0" baseline="0" noProof="0" dirty="0">
                    <a:ln>
                      <a:noFill/>
                    </a:ln>
                    <a:solidFill>
                      <a:prstClr val="white"/>
                    </a:solidFill>
                    <a:effectLst/>
                    <a:uLnTx/>
                    <a:uFillTx/>
                    <a:latin typeface="Arial"/>
                    <a:ea typeface="+mn-ea"/>
                    <a:cs typeface="+mn-cs"/>
                  </a:rPr>
                  <a:t>/</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de-DE" sz="1400" b="1" i="0" u="none" strike="noStrike" kern="0" cap="none" spc="0" normalizeH="0" baseline="0" noProof="0" dirty="0" err="1">
                    <a:ln>
                      <a:noFill/>
                    </a:ln>
                    <a:solidFill>
                      <a:prstClr val="white"/>
                    </a:solidFill>
                    <a:effectLst/>
                    <a:uLnTx/>
                    <a:uFillTx/>
                    <a:latin typeface="Arial"/>
                    <a:ea typeface="+mn-ea"/>
                    <a:cs typeface="+mn-cs"/>
                  </a:rPr>
                  <a:t>validation</a:t>
                </a:r>
                <a:endParaRPr kumimoji="0" lang="de-DE" sz="1400" b="1" i="0" u="none" strike="noStrike" kern="0" cap="none" spc="0" normalizeH="0" baseline="0" noProof="0" dirty="0">
                  <a:ln>
                    <a:noFill/>
                  </a:ln>
                  <a:solidFill>
                    <a:prstClr val="white"/>
                  </a:solidFill>
                  <a:effectLst/>
                  <a:uLnTx/>
                  <a:uFillTx/>
                  <a:latin typeface="Arial"/>
                  <a:ea typeface="+mn-ea"/>
                  <a:cs typeface="+mn-cs"/>
                </a:endParaRPr>
              </a:p>
            </p:txBody>
          </p:sp>
          <p:sp>
            <p:nvSpPr>
              <p:cNvPr id="111" name="Rechteck: abgerundete Ecken 110">
                <a:extLst>
                  <a:ext uri="{FF2B5EF4-FFF2-40B4-BE49-F238E27FC236}">
                    <a16:creationId xmlns:a16="http://schemas.microsoft.com/office/drawing/2014/main" id="{1BF46613-C379-4BB7-A7A3-920B34F7151A}"/>
                  </a:ext>
                </a:extLst>
              </p:cNvPr>
              <p:cNvSpPr/>
              <p:nvPr/>
            </p:nvSpPr>
            <p:spPr>
              <a:xfrm>
                <a:off x="7896893" y="1448996"/>
                <a:ext cx="1732345" cy="523309"/>
              </a:xfrm>
              <a:prstGeom prst="roundRect">
                <a:avLst/>
              </a:prstGeom>
              <a:gradFill rotWithShape="1">
                <a:gsLst>
                  <a:gs pos="0">
                    <a:srgbClr val="1A70B8">
                      <a:tint val="100000"/>
                      <a:shade val="100000"/>
                      <a:satMod val="130000"/>
                    </a:srgbClr>
                  </a:gs>
                  <a:gs pos="100000">
                    <a:srgbClr val="1A70B8">
                      <a:tint val="50000"/>
                      <a:shade val="100000"/>
                      <a:satMod val="350000"/>
                    </a:srgbClr>
                  </a:gs>
                </a:gsLst>
                <a:lin ang="16200000" scaled="0"/>
              </a:gradFill>
              <a:ln w="9525" cap="flat" cmpd="sng" algn="ctr">
                <a:solidFill>
                  <a:srgbClr val="1A70B8">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de-DE" sz="1400" b="1" i="0" u="none" strike="noStrike" kern="0" cap="none" spc="0" normalizeH="0" baseline="0" noProof="0" dirty="0" err="1">
                    <a:ln>
                      <a:noFill/>
                    </a:ln>
                    <a:solidFill>
                      <a:prstClr val="white"/>
                    </a:solidFill>
                    <a:effectLst/>
                    <a:uLnTx/>
                    <a:uFillTx/>
                    <a:latin typeface="Arial"/>
                    <a:ea typeface="+mn-ea"/>
                    <a:cs typeface="+mn-cs"/>
                  </a:rPr>
                  <a:t>testing</a:t>
                </a:r>
                <a:endParaRPr kumimoji="0" lang="de-DE" sz="1400" b="1" i="0" u="none" strike="noStrike" kern="0" cap="none" spc="0" normalizeH="0" baseline="0" noProof="0" dirty="0">
                  <a:ln>
                    <a:noFill/>
                  </a:ln>
                  <a:solidFill>
                    <a:prstClr val="white"/>
                  </a:solidFill>
                  <a:effectLst/>
                  <a:uLnTx/>
                  <a:uFillTx/>
                  <a:latin typeface="Arial"/>
                  <a:ea typeface="+mn-ea"/>
                  <a:cs typeface="+mn-cs"/>
                </a:endParaRPr>
              </a:p>
            </p:txBody>
          </p:sp>
          <p:sp>
            <p:nvSpPr>
              <p:cNvPr id="112" name="Rechteck: abgerundete Ecken 111">
                <a:extLst>
                  <a:ext uri="{FF2B5EF4-FFF2-40B4-BE49-F238E27FC236}">
                    <a16:creationId xmlns:a16="http://schemas.microsoft.com/office/drawing/2014/main" id="{1D8D64F2-7324-432E-A5F3-45A32FA61F4C}"/>
                  </a:ext>
                </a:extLst>
              </p:cNvPr>
              <p:cNvSpPr/>
              <p:nvPr/>
            </p:nvSpPr>
            <p:spPr>
              <a:xfrm>
                <a:off x="9733138" y="1448996"/>
                <a:ext cx="1732345" cy="523309"/>
              </a:xfrm>
              <a:prstGeom prst="roundRect">
                <a:avLst/>
              </a:prstGeom>
              <a:gradFill rotWithShape="1">
                <a:gsLst>
                  <a:gs pos="0">
                    <a:srgbClr val="1A70B8">
                      <a:tint val="100000"/>
                      <a:shade val="100000"/>
                      <a:satMod val="130000"/>
                    </a:srgbClr>
                  </a:gs>
                  <a:gs pos="100000">
                    <a:srgbClr val="1A70B8">
                      <a:tint val="50000"/>
                      <a:shade val="100000"/>
                      <a:satMod val="350000"/>
                    </a:srgbClr>
                  </a:gs>
                </a:gsLst>
                <a:lin ang="16200000" scaled="0"/>
              </a:gradFill>
              <a:ln w="9525" cap="flat" cmpd="sng" algn="ctr">
                <a:solidFill>
                  <a:srgbClr val="1A70B8">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de-DE" sz="1400" b="1" i="0" u="none" strike="noStrike" kern="0" cap="none" spc="0" normalizeH="0" baseline="0" noProof="0" dirty="0" err="1">
                    <a:ln>
                      <a:noFill/>
                    </a:ln>
                    <a:solidFill>
                      <a:prstClr val="white"/>
                    </a:solidFill>
                    <a:effectLst/>
                    <a:uLnTx/>
                    <a:uFillTx/>
                    <a:latin typeface="Arial"/>
                    <a:ea typeface="+mn-ea"/>
                    <a:cs typeface="+mn-cs"/>
                  </a:rPr>
                  <a:t>deployment</a:t>
                </a:r>
                <a:endParaRPr kumimoji="0" lang="de-DE" sz="1400" b="1" i="0" u="none" strike="noStrike" kern="0" cap="none" spc="0" normalizeH="0" baseline="0" noProof="0" dirty="0">
                  <a:ln>
                    <a:noFill/>
                  </a:ln>
                  <a:solidFill>
                    <a:prstClr val="white"/>
                  </a:solidFill>
                  <a:effectLst/>
                  <a:uLnTx/>
                  <a:uFillTx/>
                  <a:latin typeface="Arial"/>
                  <a:ea typeface="+mn-ea"/>
                  <a:cs typeface="+mn-cs"/>
                </a:endParaRPr>
              </a:p>
            </p:txBody>
          </p:sp>
        </p:grpSp>
        <p:grpSp>
          <p:nvGrpSpPr>
            <p:cNvPr id="105" name="Gruppieren 104">
              <a:extLst>
                <a:ext uri="{FF2B5EF4-FFF2-40B4-BE49-F238E27FC236}">
                  <a16:creationId xmlns:a16="http://schemas.microsoft.com/office/drawing/2014/main" id="{994D84F2-9431-497E-BE42-3E9A3A48DAD4}"/>
                </a:ext>
              </a:extLst>
            </p:cNvPr>
            <p:cNvGrpSpPr/>
            <p:nvPr/>
          </p:nvGrpSpPr>
          <p:grpSpPr>
            <a:xfrm rot="2061941">
              <a:off x="5892416" y="2158212"/>
              <a:ext cx="479212" cy="298944"/>
              <a:chOff x="5647829" y="1001317"/>
              <a:chExt cx="479212" cy="298944"/>
            </a:xfrm>
          </p:grpSpPr>
          <p:sp>
            <p:nvSpPr>
              <p:cNvPr id="106" name="Nach rechts gekrümmter Pfeil 45">
                <a:extLst>
                  <a:ext uri="{FF2B5EF4-FFF2-40B4-BE49-F238E27FC236}">
                    <a16:creationId xmlns:a16="http://schemas.microsoft.com/office/drawing/2014/main" id="{65538826-83F6-473D-8851-BE01E751D8C8}"/>
                  </a:ext>
                </a:extLst>
              </p:cNvPr>
              <p:cNvSpPr/>
              <p:nvPr/>
            </p:nvSpPr>
            <p:spPr>
              <a:xfrm rot="10987557">
                <a:off x="5893414" y="1001317"/>
                <a:ext cx="233627" cy="287707"/>
              </a:xfrm>
              <a:prstGeom prst="curvedRightArrow">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de-DE" sz="1400" b="1" i="0" u="none" strike="noStrike" kern="0" cap="none" spc="0" normalizeH="0" baseline="0" noProof="0">
                  <a:ln>
                    <a:noFill/>
                  </a:ln>
                  <a:solidFill>
                    <a:prstClr val="black"/>
                  </a:solidFill>
                  <a:effectLst/>
                  <a:uLnTx/>
                  <a:uFillTx/>
                </a:endParaRPr>
              </a:p>
            </p:txBody>
          </p:sp>
          <p:sp>
            <p:nvSpPr>
              <p:cNvPr id="107" name="Nach oben gekrümmter Pfeil 46">
                <a:extLst>
                  <a:ext uri="{FF2B5EF4-FFF2-40B4-BE49-F238E27FC236}">
                    <a16:creationId xmlns:a16="http://schemas.microsoft.com/office/drawing/2014/main" id="{AD84AEEE-98AC-44EE-A2D5-89D617D373F5}"/>
                  </a:ext>
                </a:extLst>
              </p:cNvPr>
              <p:cNvSpPr/>
              <p:nvPr/>
            </p:nvSpPr>
            <p:spPr>
              <a:xfrm rot="5400000">
                <a:off x="5626017" y="1047237"/>
                <a:ext cx="274836" cy="231212"/>
              </a:xfrm>
              <a:prstGeom prst="curvedUpArrow">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de-DE" sz="1400" b="1" i="0" u="none" strike="noStrike" kern="0" cap="none" spc="0" normalizeH="0" baseline="0" noProof="0">
                  <a:ln>
                    <a:noFill/>
                  </a:ln>
                  <a:solidFill>
                    <a:prstClr val="black"/>
                  </a:solidFill>
                  <a:effectLst/>
                  <a:uLnTx/>
                  <a:uFillTx/>
                </a:endParaRPr>
              </a:p>
            </p:txBody>
          </p:sp>
        </p:grpSp>
      </p:grpSp>
      <p:sp>
        <p:nvSpPr>
          <p:cNvPr id="114" name="Rechteck: abgerundete Ecken 113">
            <a:extLst>
              <a:ext uri="{FF2B5EF4-FFF2-40B4-BE49-F238E27FC236}">
                <a16:creationId xmlns:a16="http://schemas.microsoft.com/office/drawing/2014/main" id="{B82526D0-B2BA-494B-A75B-481B40756ACE}"/>
              </a:ext>
            </a:extLst>
          </p:cNvPr>
          <p:cNvSpPr/>
          <p:nvPr/>
        </p:nvSpPr>
        <p:spPr>
          <a:xfrm rot="16200000">
            <a:off x="-208943" y="1227210"/>
            <a:ext cx="1393487" cy="392397"/>
          </a:xfrm>
          <a:prstGeom prst="roundRect">
            <a:avLst/>
          </a:prstGeom>
          <a:solidFill>
            <a:srgbClr val="FFC000"/>
          </a:solidFill>
          <a:ln w="9525" cap="flat" cmpd="sng" algn="ctr">
            <a:solidFill>
              <a:sysClr val="window" lastClr="FFFFFF"/>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de-DE" sz="1400" b="1" i="0" u="none" strike="noStrike" kern="0" cap="none" spc="0" normalizeH="0" baseline="0" noProof="0" dirty="0" err="1">
                <a:ln>
                  <a:noFill/>
                </a:ln>
                <a:solidFill>
                  <a:prstClr val="white"/>
                </a:solidFill>
                <a:effectLst/>
                <a:uLnTx/>
                <a:uFillTx/>
                <a:latin typeface="Arial"/>
                <a:ea typeface="+mn-ea"/>
                <a:cs typeface="+mn-cs"/>
              </a:rPr>
              <a:t>robustness</a:t>
            </a:r>
            <a:endParaRPr kumimoji="0" lang="de-DE" sz="1400" b="1" i="0" u="none" strike="noStrike" kern="0" cap="none" spc="0" normalizeH="0" baseline="0" noProof="0" dirty="0">
              <a:ln>
                <a:noFill/>
              </a:ln>
              <a:solidFill>
                <a:prstClr val="white"/>
              </a:solidFill>
              <a:effectLst/>
              <a:uLnTx/>
              <a:uFillTx/>
              <a:latin typeface="Arial"/>
              <a:ea typeface="+mn-ea"/>
              <a:cs typeface="+mn-cs"/>
            </a:endParaRPr>
          </a:p>
        </p:txBody>
      </p:sp>
      <p:sp>
        <p:nvSpPr>
          <p:cNvPr id="115" name="Rechteck: abgerundete Ecken 114">
            <a:extLst>
              <a:ext uri="{FF2B5EF4-FFF2-40B4-BE49-F238E27FC236}">
                <a16:creationId xmlns:a16="http://schemas.microsoft.com/office/drawing/2014/main" id="{EDD0EDA5-5E8D-4147-96FD-539AAA685132}"/>
              </a:ext>
            </a:extLst>
          </p:cNvPr>
          <p:cNvSpPr/>
          <p:nvPr/>
        </p:nvSpPr>
        <p:spPr>
          <a:xfrm rot="16200000">
            <a:off x="-272548" y="2808499"/>
            <a:ext cx="1567893" cy="392397"/>
          </a:xfrm>
          <a:prstGeom prst="roundRect">
            <a:avLst/>
          </a:prstGeom>
          <a:solidFill>
            <a:srgbClr val="FFC000"/>
          </a:solidFill>
          <a:ln w="9525" cap="flat" cmpd="sng" algn="ctr">
            <a:solidFill>
              <a:sysClr val="window" lastClr="FFFFFF"/>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de-DE" sz="1400" b="1" i="0" u="none" strike="noStrike" kern="0" cap="none" spc="0" normalizeH="0" baseline="0" noProof="0" dirty="0" err="1">
                <a:ln>
                  <a:noFill/>
                </a:ln>
                <a:solidFill>
                  <a:prstClr val="white"/>
                </a:solidFill>
                <a:effectLst/>
                <a:uLnTx/>
                <a:uFillTx/>
                <a:latin typeface="Arial"/>
                <a:ea typeface="+mn-ea"/>
                <a:cs typeface="+mn-cs"/>
              </a:rPr>
              <a:t>generalizability</a:t>
            </a:r>
            <a:endParaRPr kumimoji="0" lang="de-DE" sz="1400" b="1" i="0" u="none" strike="noStrike" kern="0" cap="none" spc="0" normalizeH="0" baseline="0" noProof="0" dirty="0">
              <a:ln>
                <a:noFill/>
              </a:ln>
              <a:solidFill>
                <a:prstClr val="white"/>
              </a:solidFill>
              <a:effectLst/>
              <a:uLnTx/>
              <a:uFillTx/>
              <a:latin typeface="Arial"/>
              <a:ea typeface="+mn-ea"/>
              <a:cs typeface="+mn-cs"/>
            </a:endParaRPr>
          </a:p>
        </p:txBody>
      </p:sp>
      <p:sp>
        <p:nvSpPr>
          <p:cNvPr id="116" name="Rechteck: abgerundete Ecken 115">
            <a:extLst>
              <a:ext uri="{FF2B5EF4-FFF2-40B4-BE49-F238E27FC236}">
                <a16:creationId xmlns:a16="http://schemas.microsoft.com/office/drawing/2014/main" id="{A704A845-D5AE-4D2A-9335-561570DF81E3}"/>
              </a:ext>
            </a:extLst>
          </p:cNvPr>
          <p:cNvSpPr/>
          <p:nvPr/>
        </p:nvSpPr>
        <p:spPr>
          <a:xfrm rot="16200000">
            <a:off x="-185345" y="4389788"/>
            <a:ext cx="1393486" cy="392397"/>
          </a:xfrm>
          <a:prstGeom prst="roundRect">
            <a:avLst/>
          </a:prstGeom>
          <a:solidFill>
            <a:srgbClr val="FFC000"/>
          </a:solidFill>
          <a:ln w="9525" cap="flat" cmpd="sng" algn="ctr">
            <a:solidFill>
              <a:sysClr val="window" lastClr="FFFFFF"/>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de-DE" sz="1400" b="1" i="0" u="none" strike="noStrike" kern="0" cap="none" spc="0" normalizeH="0" baseline="0" noProof="0" dirty="0" err="1">
                <a:ln>
                  <a:noFill/>
                </a:ln>
                <a:solidFill>
                  <a:prstClr val="white"/>
                </a:solidFill>
                <a:effectLst/>
                <a:uLnTx/>
                <a:uFillTx/>
                <a:latin typeface="Arial"/>
                <a:ea typeface="+mn-ea"/>
                <a:cs typeface="+mn-cs"/>
              </a:rPr>
              <a:t>explainability</a:t>
            </a:r>
            <a:endParaRPr kumimoji="0" lang="de-DE" sz="1400" b="1" i="0" u="none" strike="noStrike" kern="0" cap="none" spc="0" normalizeH="0" baseline="0" noProof="0" dirty="0">
              <a:ln>
                <a:noFill/>
              </a:ln>
              <a:solidFill>
                <a:prstClr val="white"/>
              </a:solidFill>
              <a:effectLst/>
              <a:uLnTx/>
              <a:uFillTx/>
              <a:latin typeface="Arial"/>
              <a:ea typeface="+mn-ea"/>
              <a:cs typeface="+mn-cs"/>
            </a:endParaRPr>
          </a:p>
        </p:txBody>
      </p:sp>
      <p:sp>
        <p:nvSpPr>
          <p:cNvPr id="117" name="Rechteck: abgerundete Ecken 116">
            <a:extLst>
              <a:ext uri="{FF2B5EF4-FFF2-40B4-BE49-F238E27FC236}">
                <a16:creationId xmlns:a16="http://schemas.microsoft.com/office/drawing/2014/main" id="{101FB0F1-B5D1-4738-83CF-F9602ECE50DC}"/>
              </a:ext>
            </a:extLst>
          </p:cNvPr>
          <p:cNvSpPr/>
          <p:nvPr/>
        </p:nvSpPr>
        <p:spPr>
          <a:xfrm rot="16200000">
            <a:off x="-130410" y="5783122"/>
            <a:ext cx="1393487" cy="502269"/>
          </a:xfrm>
          <a:prstGeom prst="roundRect">
            <a:avLst/>
          </a:prstGeom>
          <a:solidFill>
            <a:srgbClr val="00B050"/>
          </a:solidFill>
          <a:ln w="9525" cap="flat" cmpd="sng" algn="ctr">
            <a:solidFill>
              <a:sysClr val="window" lastClr="FFFFFF"/>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de-DE" sz="1400" b="1" i="0" u="none" strike="noStrike" kern="0" cap="none" spc="0" normalizeH="0" baseline="0" noProof="0" dirty="0" err="1">
                <a:ln>
                  <a:noFill/>
                </a:ln>
                <a:solidFill>
                  <a:prstClr val="white"/>
                </a:solidFill>
                <a:effectLst/>
                <a:uLnTx/>
                <a:uFillTx/>
                <a:latin typeface="Arial"/>
                <a:ea typeface="+mn-ea"/>
                <a:cs typeface="+mn-cs"/>
              </a:rPr>
              <a:t>uncertainty</a:t>
            </a:r>
            <a:r>
              <a:rPr kumimoji="0" lang="de-DE" sz="1400" b="1" i="0" u="none" strike="noStrike" kern="0" cap="none" spc="0" normalizeH="0" baseline="0" noProof="0" dirty="0">
                <a:ln>
                  <a:noFill/>
                </a:ln>
                <a:solidFill>
                  <a:prstClr val="white"/>
                </a:solidFill>
                <a:effectLst/>
                <a:uLnTx/>
                <a:uFillTx/>
                <a:latin typeface="Arial"/>
                <a:ea typeface="+mn-ea"/>
                <a:cs typeface="+mn-cs"/>
              </a:rPr>
              <a:t> </a:t>
            </a:r>
            <a:r>
              <a:rPr kumimoji="0" lang="de-DE" sz="1400" b="1" i="0" u="none" strike="noStrike" kern="0" cap="none" spc="0" normalizeH="0" baseline="0" noProof="0" dirty="0" err="1">
                <a:ln>
                  <a:noFill/>
                </a:ln>
                <a:solidFill>
                  <a:prstClr val="white"/>
                </a:solidFill>
                <a:effectLst/>
                <a:uLnTx/>
                <a:uFillTx/>
                <a:latin typeface="Arial"/>
                <a:ea typeface="+mn-ea"/>
                <a:cs typeface="+mn-cs"/>
              </a:rPr>
              <a:t>quantification</a:t>
            </a:r>
            <a:endParaRPr kumimoji="0" lang="de-DE" sz="1400" b="1" i="0" u="none" strike="noStrike" kern="0" cap="none" spc="0" normalizeH="0" baseline="0" noProof="0" dirty="0">
              <a:ln>
                <a:noFill/>
              </a:ln>
              <a:solidFill>
                <a:prstClr val="white"/>
              </a:solidFill>
              <a:effectLst/>
              <a:uLnTx/>
              <a:uFillTx/>
              <a:latin typeface="Arial"/>
              <a:ea typeface="+mn-ea"/>
              <a:cs typeface="+mn-cs"/>
            </a:endParaRPr>
          </a:p>
        </p:txBody>
      </p:sp>
      <p:sp>
        <p:nvSpPr>
          <p:cNvPr id="120" name="Rechteck: abgerundete Ecken 119">
            <a:extLst>
              <a:ext uri="{FF2B5EF4-FFF2-40B4-BE49-F238E27FC236}">
                <a16:creationId xmlns:a16="http://schemas.microsoft.com/office/drawing/2014/main" id="{EF9DD760-C918-4CF1-BB14-8318BF5A0B24}"/>
              </a:ext>
            </a:extLst>
          </p:cNvPr>
          <p:cNvSpPr/>
          <p:nvPr/>
        </p:nvSpPr>
        <p:spPr>
          <a:xfrm>
            <a:off x="2704606" y="200333"/>
            <a:ext cx="2036056" cy="523309"/>
          </a:xfrm>
          <a:prstGeom prst="roundRect">
            <a:avLst/>
          </a:prstGeom>
          <a:gradFill rotWithShape="1">
            <a:gsLst>
              <a:gs pos="0">
                <a:srgbClr val="1A70B8">
                  <a:tint val="100000"/>
                  <a:shade val="100000"/>
                  <a:satMod val="130000"/>
                </a:srgbClr>
              </a:gs>
              <a:gs pos="100000">
                <a:srgbClr val="1A70B8">
                  <a:tint val="50000"/>
                  <a:shade val="100000"/>
                  <a:satMod val="350000"/>
                </a:srgbClr>
              </a:gs>
            </a:gsLst>
            <a:lin ang="16200000" scaled="0"/>
          </a:gradFill>
          <a:ln w="9525" cap="flat" cmpd="sng" algn="ctr">
            <a:solidFill>
              <a:srgbClr val="1A70B8">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de-DE" sz="1400" b="1" i="0" u="none" strike="noStrike" kern="0" cap="none" spc="0" normalizeH="0" baseline="0" noProof="0" dirty="0" err="1">
                <a:ln>
                  <a:noFill/>
                </a:ln>
                <a:solidFill>
                  <a:prstClr val="white"/>
                </a:solidFill>
                <a:effectLst/>
                <a:uLnTx/>
                <a:uFillTx/>
                <a:latin typeface="Arial"/>
                <a:ea typeface="+mn-ea"/>
                <a:cs typeface="+mn-cs"/>
              </a:rPr>
              <a:t>data</a:t>
            </a:r>
            <a:r>
              <a:rPr kumimoji="0" lang="de-DE" sz="1400" b="1" i="0" u="none" strike="noStrike" kern="0" cap="none" spc="0" normalizeH="0" baseline="0" noProof="0" dirty="0">
                <a:ln>
                  <a:noFill/>
                </a:ln>
                <a:solidFill>
                  <a:prstClr val="white"/>
                </a:solidFill>
                <a:effectLst/>
                <a:uLnTx/>
                <a:uFillTx/>
                <a:latin typeface="Arial"/>
                <a:ea typeface="+mn-ea"/>
                <a:cs typeface="+mn-cs"/>
              </a:rPr>
              <a:t> </a:t>
            </a:r>
            <a:r>
              <a:rPr kumimoji="0" lang="de-DE" sz="1400" b="1" i="0" u="none" strike="noStrike" kern="0" cap="none" spc="0" normalizeH="0" baseline="0" noProof="0" dirty="0" err="1">
                <a:ln>
                  <a:noFill/>
                </a:ln>
                <a:solidFill>
                  <a:prstClr val="white"/>
                </a:solidFill>
                <a:effectLst/>
                <a:uLnTx/>
                <a:uFillTx/>
                <a:latin typeface="Arial"/>
                <a:ea typeface="+mn-ea"/>
                <a:cs typeface="+mn-cs"/>
              </a:rPr>
              <a:t>handling</a:t>
            </a:r>
            <a:endParaRPr kumimoji="0" lang="de-DE" sz="1400" b="1" i="0" u="none" strike="noStrike" kern="0" cap="none" spc="0" normalizeH="0" baseline="0" noProof="0" dirty="0">
              <a:ln>
                <a:noFill/>
              </a:ln>
              <a:solidFill>
                <a:prstClr val="white"/>
              </a:solidFill>
              <a:effectLst/>
              <a:uLnTx/>
              <a:uFillTx/>
              <a:latin typeface="Arial"/>
              <a:ea typeface="+mn-ea"/>
              <a:cs typeface="+mn-cs"/>
            </a:endParaRPr>
          </a:p>
        </p:txBody>
      </p:sp>
      <p:sp>
        <p:nvSpPr>
          <p:cNvPr id="9" name="Textfeld 8">
            <a:extLst>
              <a:ext uri="{FF2B5EF4-FFF2-40B4-BE49-F238E27FC236}">
                <a16:creationId xmlns:a16="http://schemas.microsoft.com/office/drawing/2014/main" id="{0B3CE31A-5339-4683-AE95-8EBCDCAE99AC}"/>
              </a:ext>
            </a:extLst>
          </p:cNvPr>
          <p:cNvSpPr txBox="1"/>
          <p:nvPr/>
        </p:nvSpPr>
        <p:spPr>
          <a:xfrm>
            <a:off x="2895600" y="1014227"/>
            <a:ext cx="1460500" cy="523220"/>
          </a:xfrm>
          <a:prstGeom prst="rect">
            <a:avLst/>
          </a:prstGeom>
          <a:noFill/>
        </p:spPr>
        <p:txBody>
          <a:bodyPr wrap="square">
            <a:spAutoFit/>
          </a:bodyPr>
          <a:lstStyle>
            <a:defPPr>
              <a:defRPr lang="de-DE"/>
            </a:defPPr>
            <a:lvl1pPr>
              <a:defRPr b="0" i="0" u="none" strike="noStrike">
                <a:solidFill>
                  <a:srgbClr val="000000"/>
                </a:solidFill>
                <a:effectLst/>
                <a:latin typeface="Calibri" panose="020F0502020204030204" pitchFamily="34" charset="0"/>
              </a:defRPr>
            </a:lvl1pPr>
          </a:lstStyle>
          <a:p>
            <a:r>
              <a:rPr lang="de-DE" sz="1400" dirty="0" err="1">
                <a:solidFill>
                  <a:schemeClr val="tx1"/>
                </a:solidFill>
              </a:rPr>
              <a:t>training</a:t>
            </a:r>
            <a:r>
              <a:rPr lang="de-DE" sz="1400" dirty="0">
                <a:solidFill>
                  <a:schemeClr val="tx1"/>
                </a:solidFill>
              </a:rPr>
              <a:t> </a:t>
            </a:r>
            <a:r>
              <a:rPr lang="de-DE" sz="1400" dirty="0" err="1">
                <a:solidFill>
                  <a:schemeClr val="tx1"/>
                </a:solidFill>
              </a:rPr>
              <a:t>data</a:t>
            </a:r>
            <a:r>
              <a:rPr lang="de-DE" sz="1400" dirty="0">
                <a:solidFill>
                  <a:schemeClr val="tx1"/>
                </a:solidFill>
              </a:rPr>
              <a:t> </a:t>
            </a:r>
            <a:r>
              <a:rPr lang="de-DE" sz="1400" dirty="0" err="1">
                <a:solidFill>
                  <a:schemeClr val="tx1"/>
                </a:solidFill>
              </a:rPr>
              <a:t>augmentation</a:t>
            </a:r>
            <a:endParaRPr lang="de-DE" sz="1400" dirty="0">
              <a:solidFill>
                <a:schemeClr val="tx1"/>
              </a:solidFill>
            </a:endParaRPr>
          </a:p>
        </p:txBody>
      </p:sp>
      <p:sp>
        <p:nvSpPr>
          <p:cNvPr id="121" name="Textfeld 120">
            <a:extLst>
              <a:ext uri="{FF2B5EF4-FFF2-40B4-BE49-F238E27FC236}">
                <a16:creationId xmlns:a16="http://schemas.microsoft.com/office/drawing/2014/main" id="{B10DA518-0C7F-4034-8D5C-89309EF8BF8F}"/>
              </a:ext>
            </a:extLst>
          </p:cNvPr>
          <p:cNvSpPr txBox="1"/>
          <p:nvPr/>
        </p:nvSpPr>
        <p:spPr>
          <a:xfrm>
            <a:off x="10588324" y="2162814"/>
            <a:ext cx="1460500" cy="338554"/>
          </a:xfrm>
          <a:prstGeom prst="rect">
            <a:avLst/>
          </a:prstGeom>
          <a:noFill/>
        </p:spPr>
        <p:txBody>
          <a:bodyPr wrap="square" rtlCol="0">
            <a:spAutoFit/>
          </a:bodyPr>
          <a:lstStyle/>
          <a:p>
            <a:r>
              <a:rPr lang="de-DE" sz="1400" dirty="0" err="1"/>
              <a:t>drift</a:t>
            </a:r>
            <a:r>
              <a:rPr lang="de-DE" sz="1400" dirty="0"/>
              <a:t> </a:t>
            </a:r>
            <a:r>
              <a:rPr lang="de-DE" sz="1600" dirty="0" err="1">
                <a:solidFill>
                  <a:srgbClr val="000000"/>
                </a:solidFill>
                <a:latin typeface="Calibri" panose="020F0502020204030204" pitchFamily="34" charset="0"/>
              </a:rPr>
              <a:t>detection</a:t>
            </a:r>
            <a:endParaRPr lang="de-DE" sz="1600" dirty="0">
              <a:solidFill>
                <a:srgbClr val="000000"/>
              </a:solidFill>
              <a:latin typeface="Calibri" panose="020F0502020204030204" pitchFamily="34" charset="0"/>
            </a:endParaRPr>
          </a:p>
        </p:txBody>
      </p:sp>
      <p:sp>
        <p:nvSpPr>
          <p:cNvPr id="122" name="Textfeld 121">
            <a:extLst>
              <a:ext uri="{FF2B5EF4-FFF2-40B4-BE49-F238E27FC236}">
                <a16:creationId xmlns:a16="http://schemas.microsoft.com/office/drawing/2014/main" id="{00584135-7B52-41C4-A9E9-7034D70D0A97}"/>
              </a:ext>
            </a:extLst>
          </p:cNvPr>
          <p:cNvSpPr txBox="1"/>
          <p:nvPr/>
        </p:nvSpPr>
        <p:spPr>
          <a:xfrm>
            <a:off x="5133024" y="2390028"/>
            <a:ext cx="1574800" cy="307777"/>
          </a:xfrm>
          <a:prstGeom prst="rect">
            <a:avLst/>
          </a:prstGeom>
          <a:noFill/>
        </p:spPr>
        <p:txBody>
          <a:bodyPr wrap="square">
            <a:spAutoFit/>
          </a:bodyPr>
          <a:lstStyle/>
          <a:p>
            <a:r>
              <a:rPr lang="de-DE" sz="1400" b="0" i="0" u="none" strike="noStrike" dirty="0" err="1">
                <a:solidFill>
                  <a:srgbClr val="000000"/>
                </a:solidFill>
                <a:effectLst/>
                <a:latin typeface="Calibri" panose="020F0502020204030204" pitchFamily="34" charset="0"/>
              </a:rPr>
              <a:t>regularization</a:t>
            </a:r>
            <a:r>
              <a:rPr lang="de-DE" sz="1400" dirty="0"/>
              <a:t> </a:t>
            </a:r>
          </a:p>
        </p:txBody>
      </p:sp>
      <p:sp>
        <p:nvSpPr>
          <p:cNvPr id="123" name="Textfeld 122">
            <a:extLst>
              <a:ext uri="{FF2B5EF4-FFF2-40B4-BE49-F238E27FC236}">
                <a16:creationId xmlns:a16="http://schemas.microsoft.com/office/drawing/2014/main" id="{71F30FB8-290A-4387-A592-AEE6A0E05B67}"/>
              </a:ext>
            </a:extLst>
          </p:cNvPr>
          <p:cNvSpPr txBox="1"/>
          <p:nvPr/>
        </p:nvSpPr>
        <p:spPr>
          <a:xfrm>
            <a:off x="8752079" y="1014227"/>
            <a:ext cx="1460500" cy="523220"/>
          </a:xfrm>
          <a:prstGeom prst="rect">
            <a:avLst/>
          </a:prstGeom>
          <a:noFill/>
        </p:spPr>
        <p:txBody>
          <a:bodyPr wrap="square">
            <a:spAutoFit/>
          </a:bodyPr>
          <a:lstStyle>
            <a:defPPr>
              <a:defRPr lang="de-DE"/>
            </a:defPPr>
            <a:lvl1pPr>
              <a:defRPr b="0" i="0" u="none" strike="noStrike">
                <a:solidFill>
                  <a:srgbClr val="000000"/>
                </a:solidFill>
                <a:effectLst/>
                <a:latin typeface="Calibri" panose="020F0502020204030204" pitchFamily="34" charset="0"/>
              </a:defRPr>
            </a:lvl1pPr>
          </a:lstStyle>
          <a:p>
            <a:r>
              <a:rPr lang="de-DE" sz="1400" dirty="0" err="1">
                <a:solidFill>
                  <a:schemeClr val="tx1"/>
                </a:solidFill>
              </a:rPr>
              <a:t>test</a:t>
            </a:r>
            <a:r>
              <a:rPr lang="de-DE" sz="1400" dirty="0">
                <a:solidFill>
                  <a:schemeClr val="tx1"/>
                </a:solidFill>
              </a:rPr>
              <a:t> </a:t>
            </a:r>
            <a:r>
              <a:rPr lang="de-DE" sz="1400" dirty="0" err="1">
                <a:solidFill>
                  <a:schemeClr val="tx1"/>
                </a:solidFill>
              </a:rPr>
              <a:t>data</a:t>
            </a:r>
            <a:r>
              <a:rPr lang="de-DE" sz="1400" dirty="0">
                <a:solidFill>
                  <a:schemeClr val="tx1"/>
                </a:solidFill>
              </a:rPr>
              <a:t> </a:t>
            </a:r>
            <a:r>
              <a:rPr lang="de-DE" sz="1400" dirty="0" err="1">
                <a:solidFill>
                  <a:schemeClr val="tx1"/>
                </a:solidFill>
              </a:rPr>
              <a:t>augmentation</a:t>
            </a:r>
            <a:endParaRPr lang="de-DE" sz="1400" dirty="0">
              <a:solidFill>
                <a:schemeClr val="tx1"/>
              </a:solidFill>
            </a:endParaRPr>
          </a:p>
        </p:txBody>
      </p:sp>
      <p:sp>
        <p:nvSpPr>
          <p:cNvPr id="125" name="Textfeld 124">
            <a:extLst>
              <a:ext uri="{FF2B5EF4-FFF2-40B4-BE49-F238E27FC236}">
                <a16:creationId xmlns:a16="http://schemas.microsoft.com/office/drawing/2014/main" id="{90CED5B9-D327-4214-8B9E-31C116005FA9}"/>
              </a:ext>
            </a:extLst>
          </p:cNvPr>
          <p:cNvSpPr txBox="1"/>
          <p:nvPr/>
        </p:nvSpPr>
        <p:spPr>
          <a:xfrm>
            <a:off x="8752079" y="5726479"/>
            <a:ext cx="1574800" cy="307777"/>
          </a:xfrm>
          <a:prstGeom prst="rect">
            <a:avLst/>
          </a:prstGeom>
          <a:noFill/>
        </p:spPr>
        <p:txBody>
          <a:bodyPr wrap="square">
            <a:spAutoFit/>
          </a:bodyPr>
          <a:lstStyle/>
          <a:p>
            <a:r>
              <a:rPr lang="de-DE" sz="1400" b="0" i="0" u="none" strike="noStrike" dirty="0" err="1">
                <a:solidFill>
                  <a:srgbClr val="000000"/>
                </a:solidFill>
                <a:effectLst/>
                <a:latin typeface="Calibri" panose="020F0502020204030204" pitchFamily="34" charset="0"/>
              </a:rPr>
              <a:t>calibration</a:t>
            </a:r>
            <a:r>
              <a:rPr lang="de-DE" sz="1400" b="0" i="0" u="none" strike="noStrike" dirty="0">
                <a:solidFill>
                  <a:srgbClr val="000000"/>
                </a:solidFill>
                <a:effectLst/>
                <a:latin typeface="Calibri" panose="020F0502020204030204" pitchFamily="34" charset="0"/>
              </a:rPr>
              <a:t> </a:t>
            </a:r>
            <a:r>
              <a:rPr lang="de-DE" sz="1400" b="0" i="0" u="none" strike="noStrike" dirty="0" err="1">
                <a:solidFill>
                  <a:srgbClr val="000000"/>
                </a:solidFill>
                <a:effectLst/>
                <a:latin typeface="Calibri" panose="020F0502020204030204" pitchFamily="34" charset="0"/>
              </a:rPr>
              <a:t>error</a:t>
            </a:r>
            <a:r>
              <a:rPr lang="de-DE" sz="1400" b="0" i="0" u="none" strike="noStrike" dirty="0">
                <a:solidFill>
                  <a:srgbClr val="000000"/>
                </a:solidFill>
                <a:effectLst/>
                <a:latin typeface="Calibri" panose="020F0502020204030204" pitchFamily="34" charset="0"/>
              </a:rPr>
              <a:t> </a:t>
            </a:r>
            <a:r>
              <a:rPr lang="de-DE" sz="1400" dirty="0"/>
              <a:t> </a:t>
            </a:r>
          </a:p>
        </p:txBody>
      </p:sp>
      <p:sp>
        <p:nvSpPr>
          <p:cNvPr id="126" name="Textfeld 125">
            <a:extLst>
              <a:ext uri="{FF2B5EF4-FFF2-40B4-BE49-F238E27FC236}">
                <a16:creationId xmlns:a16="http://schemas.microsoft.com/office/drawing/2014/main" id="{C32F3A51-D1C1-4122-AA85-35E3D0981FC6}"/>
              </a:ext>
            </a:extLst>
          </p:cNvPr>
          <p:cNvSpPr txBox="1"/>
          <p:nvPr/>
        </p:nvSpPr>
        <p:spPr>
          <a:xfrm>
            <a:off x="5353960" y="5726478"/>
            <a:ext cx="1574800" cy="523220"/>
          </a:xfrm>
          <a:prstGeom prst="rect">
            <a:avLst/>
          </a:prstGeom>
          <a:noFill/>
        </p:spPr>
        <p:txBody>
          <a:bodyPr wrap="square">
            <a:spAutoFit/>
          </a:bodyPr>
          <a:lstStyle/>
          <a:p>
            <a:r>
              <a:rPr lang="de-DE" sz="1400" b="0" i="0" u="none" strike="noStrike" dirty="0" err="1">
                <a:solidFill>
                  <a:srgbClr val="000000"/>
                </a:solidFill>
                <a:effectLst/>
                <a:latin typeface="Calibri" panose="020F0502020204030204" pitchFamily="34" charset="0"/>
              </a:rPr>
              <a:t>Bayesian</a:t>
            </a:r>
            <a:r>
              <a:rPr lang="de-DE" sz="1400" b="0" i="0" u="none" strike="noStrike" dirty="0">
                <a:solidFill>
                  <a:srgbClr val="000000"/>
                </a:solidFill>
                <a:effectLst/>
                <a:latin typeface="Calibri" panose="020F0502020204030204" pitchFamily="34" charset="0"/>
              </a:rPr>
              <a:t> </a:t>
            </a:r>
            <a:r>
              <a:rPr lang="de-DE" sz="1400" b="0" i="0" u="none" strike="noStrike" dirty="0" err="1">
                <a:solidFill>
                  <a:srgbClr val="000000"/>
                </a:solidFill>
                <a:effectLst/>
                <a:latin typeface="Calibri" panose="020F0502020204030204" pitchFamily="34" charset="0"/>
              </a:rPr>
              <a:t>methods</a:t>
            </a:r>
            <a:endParaRPr lang="de-DE" sz="1400" b="0" i="0" u="none" strike="noStrike" dirty="0">
              <a:solidFill>
                <a:srgbClr val="000000"/>
              </a:solidFill>
              <a:effectLst/>
              <a:latin typeface="Calibri" panose="020F0502020204030204" pitchFamily="34" charset="0"/>
            </a:endParaRPr>
          </a:p>
          <a:p>
            <a:r>
              <a:rPr lang="de-DE" sz="1400" dirty="0" err="1">
                <a:solidFill>
                  <a:srgbClr val="000000"/>
                </a:solidFill>
                <a:latin typeface="Calibri" panose="020F0502020204030204" pitchFamily="34" charset="0"/>
              </a:rPr>
              <a:t>Ensemle</a:t>
            </a:r>
            <a:r>
              <a:rPr lang="de-DE" sz="1400" dirty="0">
                <a:solidFill>
                  <a:srgbClr val="000000"/>
                </a:solidFill>
                <a:latin typeface="Calibri" panose="020F0502020204030204" pitchFamily="34" charset="0"/>
              </a:rPr>
              <a:t> </a:t>
            </a:r>
            <a:r>
              <a:rPr lang="de-DE" sz="1400" dirty="0" err="1">
                <a:solidFill>
                  <a:srgbClr val="000000"/>
                </a:solidFill>
                <a:latin typeface="Calibri" panose="020F0502020204030204" pitchFamily="34" charset="0"/>
              </a:rPr>
              <a:t>methods</a:t>
            </a:r>
            <a:r>
              <a:rPr lang="de-DE" sz="1400" dirty="0">
                <a:solidFill>
                  <a:srgbClr val="000000"/>
                </a:solidFill>
                <a:latin typeface="Calibri" panose="020F0502020204030204" pitchFamily="34" charset="0"/>
              </a:rPr>
              <a:t> </a:t>
            </a:r>
            <a:r>
              <a:rPr lang="de-DE" sz="1400" b="0" i="0" u="none" strike="noStrike" dirty="0">
                <a:solidFill>
                  <a:srgbClr val="000000"/>
                </a:solidFill>
                <a:effectLst/>
                <a:latin typeface="Calibri" panose="020F0502020204030204" pitchFamily="34" charset="0"/>
              </a:rPr>
              <a:t> </a:t>
            </a:r>
            <a:r>
              <a:rPr lang="de-DE" sz="1400" dirty="0"/>
              <a:t> </a:t>
            </a:r>
          </a:p>
        </p:txBody>
      </p:sp>
      <p:sp>
        <p:nvSpPr>
          <p:cNvPr id="127" name="Textfeld 126">
            <a:extLst>
              <a:ext uri="{FF2B5EF4-FFF2-40B4-BE49-F238E27FC236}">
                <a16:creationId xmlns:a16="http://schemas.microsoft.com/office/drawing/2014/main" id="{36338A8B-06A4-4DB9-B108-6A6DFE236196}"/>
              </a:ext>
            </a:extLst>
          </p:cNvPr>
          <p:cNvSpPr txBox="1"/>
          <p:nvPr/>
        </p:nvSpPr>
        <p:spPr>
          <a:xfrm>
            <a:off x="7177279" y="3889243"/>
            <a:ext cx="1574800" cy="523220"/>
          </a:xfrm>
          <a:prstGeom prst="rect">
            <a:avLst/>
          </a:prstGeom>
          <a:noFill/>
        </p:spPr>
        <p:txBody>
          <a:bodyPr wrap="square">
            <a:spAutoFit/>
          </a:bodyPr>
          <a:lstStyle/>
          <a:p>
            <a:r>
              <a:rPr lang="de-DE" sz="1400" dirty="0">
                <a:solidFill>
                  <a:srgbClr val="000000"/>
                </a:solidFill>
                <a:latin typeface="Calibri" panose="020F0502020204030204" pitchFamily="34" charset="0"/>
              </a:rPr>
              <a:t>f</a:t>
            </a:r>
            <a:r>
              <a:rPr lang="de-DE" sz="1400" b="0" i="0" u="none" strike="noStrike" dirty="0">
                <a:solidFill>
                  <a:srgbClr val="000000"/>
                </a:solidFill>
                <a:effectLst/>
                <a:latin typeface="Calibri" panose="020F0502020204030204" pitchFamily="34" charset="0"/>
              </a:rPr>
              <a:t>eature </a:t>
            </a:r>
            <a:r>
              <a:rPr lang="de-DE" sz="1400" b="0" i="0" u="none" strike="noStrike" dirty="0" err="1">
                <a:solidFill>
                  <a:srgbClr val="000000"/>
                </a:solidFill>
                <a:effectLst/>
                <a:latin typeface="Calibri" panose="020F0502020204030204" pitchFamily="34" charset="0"/>
              </a:rPr>
              <a:t>importance</a:t>
            </a:r>
            <a:r>
              <a:rPr lang="de-DE" sz="1400" b="0" i="0" u="none" strike="noStrike" dirty="0">
                <a:solidFill>
                  <a:srgbClr val="000000"/>
                </a:solidFill>
                <a:effectLst/>
                <a:latin typeface="Calibri" panose="020F0502020204030204" pitchFamily="34" charset="0"/>
              </a:rPr>
              <a:t> </a:t>
            </a:r>
            <a:r>
              <a:rPr lang="de-DE" sz="1400" dirty="0"/>
              <a:t> </a:t>
            </a:r>
          </a:p>
        </p:txBody>
      </p:sp>
      <p:sp>
        <p:nvSpPr>
          <p:cNvPr id="128" name="Textfeld 127">
            <a:extLst>
              <a:ext uri="{FF2B5EF4-FFF2-40B4-BE49-F238E27FC236}">
                <a16:creationId xmlns:a16="http://schemas.microsoft.com/office/drawing/2014/main" id="{DD873D21-D02C-4D98-BBE9-A131D8AE6AA3}"/>
              </a:ext>
            </a:extLst>
          </p:cNvPr>
          <p:cNvSpPr txBox="1"/>
          <p:nvPr/>
        </p:nvSpPr>
        <p:spPr>
          <a:xfrm>
            <a:off x="7177279" y="4394528"/>
            <a:ext cx="1574800" cy="307777"/>
          </a:xfrm>
          <a:prstGeom prst="rect">
            <a:avLst/>
          </a:prstGeom>
          <a:noFill/>
        </p:spPr>
        <p:txBody>
          <a:bodyPr wrap="square">
            <a:spAutoFit/>
          </a:bodyPr>
          <a:lstStyle/>
          <a:p>
            <a:r>
              <a:rPr lang="de-DE" sz="1400" dirty="0" err="1">
                <a:solidFill>
                  <a:srgbClr val="000000"/>
                </a:solidFill>
                <a:latin typeface="Calibri" panose="020F0502020204030204" pitchFamily="34" charset="0"/>
              </a:rPr>
              <a:t>surrogate</a:t>
            </a:r>
            <a:r>
              <a:rPr lang="de-DE" sz="1400" dirty="0">
                <a:solidFill>
                  <a:srgbClr val="000000"/>
                </a:solidFill>
                <a:latin typeface="Calibri" panose="020F0502020204030204" pitchFamily="34" charset="0"/>
              </a:rPr>
              <a:t> </a:t>
            </a:r>
            <a:r>
              <a:rPr lang="de-DE" sz="1400" dirty="0" err="1">
                <a:solidFill>
                  <a:srgbClr val="000000"/>
                </a:solidFill>
                <a:latin typeface="Calibri" panose="020F0502020204030204" pitchFamily="34" charset="0"/>
              </a:rPr>
              <a:t>models</a:t>
            </a:r>
            <a:endParaRPr lang="de-DE" sz="1400" dirty="0"/>
          </a:p>
        </p:txBody>
      </p:sp>
      <p:sp>
        <p:nvSpPr>
          <p:cNvPr id="129" name="Textfeld 128">
            <a:extLst>
              <a:ext uri="{FF2B5EF4-FFF2-40B4-BE49-F238E27FC236}">
                <a16:creationId xmlns:a16="http://schemas.microsoft.com/office/drawing/2014/main" id="{468E728A-B1FC-4B4F-BF11-BE62E2C22BDA}"/>
              </a:ext>
            </a:extLst>
          </p:cNvPr>
          <p:cNvSpPr txBox="1"/>
          <p:nvPr/>
        </p:nvSpPr>
        <p:spPr>
          <a:xfrm>
            <a:off x="8752079" y="2162814"/>
            <a:ext cx="1574800" cy="523220"/>
          </a:xfrm>
          <a:prstGeom prst="rect">
            <a:avLst/>
          </a:prstGeom>
          <a:noFill/>
        </p:spPr>
        <p:txBody>
          <a:bodyPr wrap="square">
            <a:spAutoFit/>
          </a:bodyPr>
          <a:lstStyle/>
          <a:p>
            <a:r>
              <a:rPr lang="de-DE" sz="1400" dirty="0" err="1">
                <a:solidFill>
                  <a:srgbClr val="000000"/>
                </a:solidFill>
                <a:latin typeface="Calibri" panose="020F0502020204030204" pitchFamily="34" charset="0"/>
              </a:rPr>
              <a:t>bias</a:t>
            </a:r>
            <a:r>
              <a:rPr lang="de-DE" sz="1400" dirty="0">
                <a:solidFill>
                  <a:srgbClr val="000000"/>
                </a:solidFill>
                <a:latin typeface="Calibri" panose="020F0502020204030204" pitchFamily="34" charset="0"/>
              </a:rPr>
              <a:t>, </a:t>
            </a:r>
            <a:r>
              <a:rPr lang="de-DE" sz="1400" dirty="0" err="1">
                <a:solidFill>
                  <a:srgbClr val="000000"/>
                </a:solidFill>
                <a:latin typeface="Calibri" panose="020F0502020204030204" pitchFamily="34" charset="0"/>
              </a:rPr>
              <a:t>variance</a:t>
            </a:r>
            <a:r>
              <a:rPr lang="de-DE" sz="1400" dirty="0">
                <a:solidFill>
                  <a:srgbClr val="000000"/>
                </a:solidFill>
                <a:latin typeface="Calibri" panose="020F0502020204030204" pitchFamily="34" charset="0"/>
              </a:rPr>
              <a:t>, </a:t>
            </a:r>
            <a:r>
              <a:rPr lang="de-DE" sz="1400" dirty="0" err="1">
                <a:solidFill>
                  <a:srgbClr val="000000"/>
                </a:solidFill>
                <a:latin typeface="Calibri" panose="020F0502020204030204" pitchFamily="34" charset="0"/>
              </a:rPr>
              <a:t>confusion</a:t>
            </a:r>
            <a:r>
              <a:rPr lang="de-DE" sz="1400" dirty="0">
                <a:solidFill>
                  <a:srgbClr val="000000"/>
                </a:solidFill>
                <a:latin typeface="Calibri" panose="020F0502020204030204" pitchFamily="34" charset="0"/>
              </a:rPr>
              <a:t> </a:t>
            </a:r>
            <a:r>
              <a:rPr lang="de-DE" sz="1400" dirty="0" err="1">
                <a:solidFill>
                  <a:srgbClr val="000000"/>
                </a:solidFill>
                <a:latin typeface="Calibri" panose="020F0502020204030204" pitchFamily="34" charset="0"/>
              </a:rPr>
              <a:t>matrix</a:t>
            </a:r>
            <a:r>
              <a:rPr lang="de-DE" sz="1400" dirty="0">
                <a:solidFill>
                  <a:srgbClr val="000000"/>
                </a:solidFill>
                <a:latin typeface="Calibri" panose="020F0502020204030204" pitchFamily="34" charset="0"/>
              </a:rPr>
              <a:t>…</a:t>
            </a:r>
            <a:endParaRPr lang="de-DE" sz="1400" dirty="0"/>
          </a:p>
        </p:txBody>
      </p:sp>
      <p:sp>
        <p:nvSpPr>
          <p:cNvPr id="12" name="Textfeld 11">
            <a:extLst>
              <a:ext uri="{FF2B5EF4-FFF2-40B4-BE49-F238E27FC236}">
                <a16:creationId xmlns:a16="http://schemas.microsoft.com/office/drawing/2014/main" id="{FA3352E9-AE29-4FB0-9AF1-428CC56E1584}"/>
              </a:ext>
            </a:extLst>
          </p:cNvPr>
          <p:cNvSpPr txBox="1"/>
          <p:nvPr/>
        </p:nvSpPr>
        <p:spPr>
          <a:xfrm>
            <a:off x="5454250" y="838633"/>
            <a:ext cx="468398" cy="584775"/>
          </a:xfrm>
          <a:prstGeom prst="rect">
            <a:avLst/>
          </a:prstGeom>
          <a:noFill/>
        </p:spPr>
        <p:txBody>
          <a:bodyPr wrap="none" rtlCol="0">
            <a:spAutoFit/>
          </a:bodyPr>
          <a:lstStyle/>
          <a:p>
            <a:r>
              <a:rPr lang="de-DE" sz="3200" dirty="0"/>
              <a:t>…</a:t>
            </a:r>
          </a:p>
        </p:txBody>
      </p:sp>
      <p:sp>
        <p:nvSpPr>
          <p:cNvPr id="130" name="Textfeld 129">
            <a:extLst>
              <a:ext uri="{FF2B5EF4-FFF2-40B4-BE49-F238E27FC236}">
                <a16:creationId xmlns:a16="http://schemas.microsoft.com/office/drawing/2014/main" id="{28612301-5C7C-4945-94BC-E4300915CBAD}"/>
              </a:ext>
            </a:extLst>
          </p:cNvPr>
          <p:cNvSpPr txBox="1"/>
          <p:nvPr/>
        </p:nvSpPr>
        <p:spPr>
          <a:xfrm>
            <a:off x="7215379" y="862037"/>
            <a:ext cx="468398" cy="584775"/>
          </a:xfrm>
          <a:prstGeom prst="rect">
            <a:avLst/>
          </a:prstGeom>
          <a:noFill/>
        </p:spPr>
        <p:txBody>
          <a:bodyPr wrap="none" rtlCol="0">
            <a:spAutoFit/>
          </a:bodyPr>
          <a:lstStyle/>
          <a:p>
            <a:r>
              <a:rPr lang="de-DE" sz="3200" dirty="0"/>
              <a:t>…</a:t>
            </a:r>
          </a:p>
        </p:txBody>
      </p:sp>
      <p:sp>
        <p:nvSpPr>
          <p:cNvPr id="131" name="Textfeld 130">
            <a:extLst>
              <a:ext uri="{FF2B5EF4-FFF2-40B4-BE49-F238E27FC236}">
                <a16:creationId xmlns:a16="http://schemas.microsoft.com/office/drawing/2014/main" id="{21FC551B-CDC4-4443-A2E8-39BC773FC045}"/>
              </a:ext>
            </a:extLst>
          </p:cNvPr>
          <p:cNvSpPr txBox="1"/>
          <p:nvPr/>
        </p:nvSpPr>
        <p:spPr>
          <a:xfrm>
            <a:off x="11046682" y="803154"/>
            <a:ext cx="468398" cy="584775"/>
          </a:xfrm>
          <a:prstGeom prst="rect">
            <a:avLst/>
          </a:prstGeom>
          <a:noFill/>
        </p:spPr>
        <p:txBody>
          <a:bodyPr wrap="none" rtlCol="0">
            <a:spAutoFit/>
          </a:bodyPr>
          <a:lstStyle/>
          <a:p>
            <a:r>
              <a:rPr lang="de-DE" sz="3200" dirty="0"/>
              <a:t>…</a:t>
            </a:r>
          </a:p>
        </p:txBody>
      </p:sp>
      <p:sp>
        <p:nvSpPr>
          <p:cNvPr id="132" name="Textfeld 131">
            <a:extLst>
              <a:ext uri="{FF2B5EF4-FFF2-40B4-BE49-F238E27FC236}">
                <a16:creationId xmlns:a16="http://schemas.microsoft.com/office/drawing/2014/main" id="{8D5F5733-B563-48F4-9593-BA22EC6527CC}"/>
              </a:ext>
            </a:extLst>
          </p:cNvPr>
          <p:cNvSpPr txBox="1"/>
          <p:nvPr/>
        </p:nvSpPr>
        <p:spPr>
          <a:xfrm>
            <a:off x="7280658" y="2039703"/>
            <a:ext cx="468398" cy="584775"/>
          </a:xfrm>
          <a:prstGeom prst="rect">
            <a:avLst/>
          </a:prstGeom>
          <a:noFill/>
        </p:spPr>
        <p:txBody>
          <a:bodyPr wrap="none" rtlCol="0">
            <a:spAutoFit/>
          </a:bodyPr>
          <a:lstStyle/>
          <a:p>
            <a:r>
              <a:rPr lang="de-DE" sz="3200" dirty="0"/>
              <a:t>…</a:t>
            </a:r>
          </a:p>
        </p:txBody>
      </p:sp>
      <p:sp>
        <p:nvSpPr>
          <p:cNvPr id="133" name="Textfeld 132">
            <a:extLst>
              <a:ext uri="{FF2B5EF4-FFF2-40B4-BE49-F238E27FC236}">
                <a16:creationId xmlns:a16="http://schemas.microsoft.com/office/drawing/2014/main" id="{AD7FA44C-27A5-4C1A-8ADA-D2C8AA0F5B84}"/>
              </a:ext>
            </a:extLst>
          </p:cNvPr>
          <p:cNvSpPr txBox="1"/>
          <p:nvPr/>
        </p:nvSpPr>
        <p:spPr>
          <a:xfrm>
            <a:off x="3195596" y="2039703"/>
            <a:ext cx="468398" cy="584775"/>
          </a:xfrm>
          <a:prstGeom prst="rect">
            <a:avLst/>
          </a:prstGeom>
          <a:noFill/>
        </p:spPr>
        <p:txBody>
          <a:bodyPr wrap="none" rtlCol="0">
            <a:spAutoFit/>
          </a:bodyPr>
          <a:lstStyle/>
          <a:p>
            <a:r>
              <a:rPr lang="de-DE" sz="3200" dirty="0"/>
              <a:t>…</a:t>
            </a:r>
          </a:p>
        </p:txBody>
      </p:sp>
      <p:sp>
        <p:nvSpPr>
          <p:cNvPr id="134" name="Textfeld 133">
            <a:extLst>
              <a:ext uri="{FF2B5EF4-FFF2-40B4-BE49-F238E27FC236}">
                <a16:creationId xmlns:a16="http://schemas.microsoft.com/office/drawing/2014/main" id="{4283A627-8FF8-44B4-AA7F-A6C0B042CCF3}"/>
              </a:ext>
            </a:extLst>
          </p:cNvPr>
          <p:cNvSpPr txBox="1"/>
          <p:nvPr/>
        </p:nvSpPr>
        <p:spPr>
          <a:xfrm>
            <a:off x="5627602" y="3958931"/>
            <a:ext cx="468398" cy="584775"/>
          </a:xfrm>
          <a:prstGeom prst="rect">
            <a:avLst/>
          </a:prstGeom>
          <a:noFill/>
        </p:spPr>
        <p:txBody>
          <a:bodyPr wrap="none" rtlCol="0">
            <a:spAutoFit/>
          </a:bodyPr>
          <a:lstStyle/>
          <a:p>
            <a:r>
              <a:rPr lang="de-DE" sz="3200" dirty="0"/>
              <a:t>…</a:t>
            </a:r>
          </a:p>
        </p:txBody>
      </p:sp>
      <p:sp>
        <p:nvSpPr>
          <p:cNvPr id="135" name="Textfeld 134">
            <a:extLst>
              <a:ext uri="{FF2B5EF4-FFF2-40B4-BE49-F238E27FC236}">
                <a16:creationId xmlns:a16="http://schemas.microsoft.com/office/drawing/2014/main" id="{653FC8A7-16D0-4F7C-9712-939F16DC2894}"/>
              </a:ext>
            </a:extLst>
          </p:cNvPr>
          <p:cNvSpPr txBox="1"/>
          <p:nvPr/>
        </p:nvSpPr>
        <p:spPr>
          <a:xfrm>
            <a:off x="3239841" y="3889243"/>
            <a:ext cx="468398" cy="584775"/>
          </a:xfrm>
          <a:prstGeom prst="rect">
            <a:avLst/>
          </a:prstGeom>
          <a:noFill/>
        </p:spPr>
        <p:txBody>
          <a:bodyPr wrap="none" rtlCol="0">
            <a:spAutoFit/>
          </a:bodyPr>
          <a:lstStyle/>
          <a:p>
            <a:r>
              <a:rPr lang="de-DE" sz="3200" dirty="0"/>
              <a:t>…</a:t>
            </a:r>
          </a:p>
        </p:txBody>
      </p:sp>
      <p:sp>
        <p:nvSpPr>
          <p:cNvPr id="136" name="Textfeld 135">
            <a:extLst>
              <a:ext uri="{FF2B5EF4-FFF2-40B4-BE49-F238E27FC236}">
                <a16:creationId xmlns:a16="http://schemas.microsoft.com/office/drawing/2014/main" id="{BC92652B-61B7-4ADD-AA86-F60FAF29467B}"/>
              </a:ext>
            </a:extLst>
          </p:cNvPr>
          <p:cNvSpPr txBox="1"/>
          <p:nvPr/>
        </p:nvSpPr>
        <p:spPr>
          <a:xfrm>
            <a:off x="1508332" y="988725"/>
            <a:ext cx="468398" cy="584775"/>
          </a:xfrm>
          <a:prstGeom prst="rect">
            <a:avLst/>
          </a:prstGeom>
          <a:noFill/>
        </p:spPr>
        <p:txBody>
          <a:bodyPr wrap="none" rtlCol="0">
            <a:spAutoFit/>
          </a:bodyPr>
          <a:lstStyle/>
          <a:p>
            <a:r>
              <a:rPr lang="de-DE" sz="3200" dirty="0"/>
              <a:t>…</a:t>
            </a:r>
          </a:p>
        </p:txBody>
      </p:sp>
      <p:sp>
        <p:nvSpPr>
          <p:cNvPr id="137" name="Textfeld 136">
            <a:extLst>
              <a:ext uri="{FF2B5EF4-FFF2-40B4-BE49-F238E27FC236}">
                <a16:creationId xmlns:a16="http://schemas.microsoft.com/office/drawing/2014/main" id="{B01C708C-CE58-4D63-92E5-AB66E5AFB71A}"/>
              </a:ext>
            </a:extLst>
          </p:cNvPr>
          <p:cNvSpPr txBox="1"/>
          <p:nvPr/>
        </p:nvSpPr>
        <p:spPr>
          <a:xfrm>
            <a:off x="1514743" y="2220751"/>
            <a:ext cx="468398" cy="584775"/>
          </a:xfrm>
          <a:prstGeom prst="rect">
            <a:avLst/>
          </a:prstGeom>
          <a:noFill/>
        </p:spPr>
        <p:txBody>
          <a:bodyPr wrap="none" rtlCol="0">
            <a:spAutoFit/>
          </a:bodyPr>
          <a:lstStyle/>
          <a:p>
            <a:r>
              <a:rPr lang="de-DE" sz="3200" dirty="0"/>
              <a:t>…</a:t>
            </a:r>
          </a:p>
        </p:txBody>
      </p:sp>
      <p:sp>
        <p:nvSpPr>
          <p:cNvPr id="138" name="Textfeld 137">
            <a:extLst>
              <a:ext uri="{FF2B5EF4-FFF2-40B4-BE49-F238E27FC236}">
                <a16:creationId xmlns:a16="http://schemas.microsoft.com/office/drawing/2014/main" id="{735F8ED7-7194-43E2-972A-EBCADB5A4AE8}"/>
              </a:ext>
            </a:extLst>
          </p:cNvPr>
          <p:cNvSpPr txBox="1"/>
          <p:nvPr/>
        </p:nvSpPr>
        <p:spPr>
          <a:xfrm>
            <a:off x="1488806" y="3889243"/>
            <a:ext cx="468398" cy="584775"/>
          </a:xfrm>
          <a:prstGeom prst="rect">
            <a:avLst/>
          </a:prstGeom>
          <a:noFill/>
        </p:spPr>
        <p:txBody>
          <a:bodyPr wrap="none" rtlCol="0">
            <a:spAutoFit/>
          </a:bodyPr>
          <a:lstStyle/>
          <a:p>
            <a:r>
              <a:rPr lang="de-DE" sz="3200" dirty="0"/>
              <a:t>…</a:t>
            </a:r>
          </a:p>
        </p:txBody>
      </p:sp>
      <p:sp>
        <p:nvSpPr>
          <p:cNvPr id="139" name="Textfeld 138">
            <a:extLst>
              <a:ext uri="{FF2B5EF4-FFF2-40B4-BE49-F238E27FC236}">
                <a16:creationId xmlns:a16="http://schemas.microsoft.com/office/drawing/2014/main" id="{BFB9DFB8-7CDA-4A90-A916-606C10C0E096}"/>
              </a:ext>
            </a:extLst>
          </p:cNvPr>
          <p:cNvSpPr txBox="1"/>
          <p:nvPr/>
        </p:nvSpPr>
        <p:spPr>
          <a:xfrm>
            <a:off x="3260526" y="5497692"/>
            <a:ext cx="468398" cy="584775"/>
          </a:xfrm>
          <a:prstGeom prst="rect">
            <a:avLst/>
          </a:prstGeom>
          <a:noFill/>
        </p:spPr>
        <p:txBody>
          <a:bodyPr wrap="none" rtlCol="0">
            <a:spAutoFit/>
          </a:bodyPr>
          <a:lstStyle/>
          <a:p>
            <a:r>
              <a:rPr lang="de-DE" sz="3200" dirty="0"/>
              <a:t>…</a:t>
            </a:r>
          </a:p>
        </p:txBody>
      </p:sp>
      <p:sp>
        <p:nvSpPr>
          <p:cNvPr id="140" name="Textfeld 139">
            <a:extLst>
              <a:ext uri="{FF2B5EF4-FFF2-40B4-BE49-F238E27FC236}">
                <a16:creationId xmlns:a16="http://schemas.microsoft.com/office/drawing/2014/main" id="{304CB639-BB08-4C89-B482-B1781A8E19D9}"/>
              </a:ext>
            </a:extLst>
          </p:cNvPr>
          <p:cNvSpPr txBox="1"/>
          <p:nvPr/>
        </p:nvSpPr>
        <p:spPr>
          <a:xfrm>
            <a:off x="1509491" y="5497692"/>
            <a:ext cx="468398" cy="584775"/>
          </a:xfrm>
          <a:prstGeom prst="rect">
            <a:avLst/>
          </a:prstGeom>
          <a:noFill/>
        </p:spPr>
        <p:txBody>
          <a:bodyPr wrap="none" rtlCol="0">
            <a:spAutoFit/>
          </a:bodyPr>
          <a:lstStyle/>
          <a:p>
            <a:r>
              <a:rPr lang="de-DE" sz="3200" dirty="0"/>
              <a:t>…</a:t>
            </a:r>
          </a:p>
        </p:txBody>
      </p:sp>
      <p:sp>
        <p:nvSpPr>
          <p:cNvPr id="141" name="Textfeld 140">
            <a:extLst>
              <a:ext uri="{FF2B5EF4-FFF2-40B4-BE49-F238E27FC236}">
                <a16:creationId xmlns:a16="http://schemas.microsoft.com/office/drawing/2014/main" id="{3D73DF67-A215-4C2E-8D94-19E4FE39595A}"/>
              </a:ext>
            </a:extLst>
          </p:cNvPr>
          <p:cNvSpPr txBox="1"/>
          <p:nvPr/>
        </p:nvSpPr>
        <p:spPr>
          <a:xfrm>
            <a:off x="11046682" y="3803117"/>
            <a:ext cx="468398" cy="584775"/>
          </a:xfrm>
          <a:prstGeom prst="rect">
            <a:avLst/>
          </a:prstGeom>
          <a:noFill/>
        </p:spPr>
        <p:txBody>
          <a:bodyPr wrap="none" rtlCol="0">
            <a:spAutoFit/>
          </a:bodyPr>
          <a:lstStyle/>
          <a:p>
            <a:r>
              <a:rPr lang="de-DE" sz="3200" dirty="0"/>
              <a:t>…</a:t>
            </a:r>
          </a:p>
        </p:txBody>
      </p:sp>
      <p:sp>
        <p:nvSpPr>
          <p:cNvPr id="142" name="Textfeld 141">
            <a:extLst>
              <a:ext uri="{FF2B5EF4-FFF2-40B4-BE49-F238E27FC236}">
                <a16:creationId xmlns:a16="http://schemas.microsoft.com/office/drawing/2014/main" id="{10E6E27D-F5EA-4258-A7A9-9728D84ED9B7}"/>
              </a:ext>
            </a:extLst>
          </p:cNvPr>
          <p:cNvSpPr txBox="1"/>
          <p:nvPr/>
        </p:nvSpPr>
        <p:spPr>
          <a:xfrm>
            <a:off x="9295647" y="3803117"/>
            <a:ext cx="468398" cy="584775"/>
          </a:xfrm>
          <a:prstGeom prst="rect">
            <a:avLst/>
          </a:prstGeom>
          <a:noFill/>
        </p:spPr>
        <p:txBody>
          <a:bodyPr wrap="none" rtlCol="0">
            <a:spAutoFit/>
          </a:bodyPr>
          <a:lstStyle/>
          <a:p>
            <a:r>
              <a:rPr lang="de-DE" sz="3200" dirty="0"/>
              <a:t>…</a:t>
            </a:r>
          </a:p>
        </p:txBody>
      </p:sp>
      <p:sp>
        <p:nvSpPr>
          <p:cNvPr id="143" name="Textfeld 142">
            <a:extLst>
              <a:ext uri="{FF2B5EF4-FFF2-40B4-BE49-F238E27FC236}">
                <a16:creationId xmlns:a16="http://schemas.microsoft.com/office/drawing/2014/main" id="{3E078081-7C75-44C0-9633-F9E41033BCDF}"/>
              </a:ext>
            </a:extLst>
          </p:cNvPr>
          <p:cNvSpPr txBox="1"/>
          <p:nvPr/>
        </p:nvSpPr>
        <p:spPr>
          <a:xfrm>
            <a:off x="11109590" y="5497692"/>
            <a:ext cx="468398" cy="584775"/>
          </a:xfrm>
          <a:prstGeom prst="rect">
            <a:avLst/>
          </a:prstGeom>
          <a:noFill/>
        </p:spPr>
        <p:txBody>
          <a:bodyPr wrap="none" rtlCol="0">
            <a:spAutoFit/>
          </a:bodyPr>
          <a:lstStyle/>
          <a:p>
            <a:r>
              <a:rPr lang="de-DE" sz="3200" dirty="0"/>
              <a:t>…</a:t>
            </a:r>
          </a:p>
        </p:txBody>
      </p:sp>
    </p:spTree>
    <p:extLst>
      <p:ext uri="{BB962C8B-B14F-4D97-AF65-F5344CB8AC3E}">
        <p14:creationId xmlns:p14="http://schemas.microsoft.com/office/powerpoint/2010/main" val="162732164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FD18BF5-4F06-40D3-B819-B43A3BE4676B}"/>
              </a:ext>
            </a:extLst>
          </p:cNvPr>
          <p:cNvSpPr>
            <a:spLocks noGrp="1"/>
          </p:cNvSpPr>
          <p:nvPr>
            <p:ph type="title"/>
          </p:nvPr>
        </p:nvSpPr>
        <p:spPr/>
        <p:txBody>
          <a:bodyPr/>
          <a:lstStyle/>
          <a:p>
            <a:r>
              <a:rPr lang="de-DE" dirty="0" err="1"/>
              <a:t>Uncertainty</a:t>
            </a:r>
            <a:r>
              <a:rPr lang="de-DE" dirty="0"/>
              <a:t> </a:t>
            </a:r>
            <a:r>
              <a:rPr lang="de-DE" dirty="0" err="1"/>
              <a:t>Quantification</a:t>
            </a:r>
            <a:endParaRPr lang="de-DE" dirty="0"/>
          </a:p>
        </p:txBody>
      </p:sp>
      <p:sp>
        <p:nvSpPr>
          <p:cNvPr id="3" name="Foliennummernplatzhalter 2">
            <a:extLst>
              <a:ext uri="{FF2B5EF4-FFF2-40B4-BE49-F238E27FC236}">
                <a16:creationId xmlns:a16="http://schemas.microsoft.com/office/drawing/2014/main" id="{E0BE5C43-CCE7-4C92-A119-961BB3875B1F}"/>
              </a:ext>
            </a:extLst>
          </p:cNvPr>
          <p:cNvSpPr>
            <a:spLocks noGrp="1"/>
          </p:cNvSpPr>
          <p:nvPr>
            <p:ph type="sldNum" sz="quarter" idx="12"/>
          </p:nvPr>
        </p:nvSpPr>
        <p:spPr/>
        <p:txBody>
          <a:bodyPr/>
          <a:lstStyle/>
          <a:p>
            <a:pPr defTabSz="609585"/>
            <a:fld id="{0EC98677-B2D0-CE4F-80A5-D755685D849F}" type="slidenum">
              <a:rPr lang="de-DE" smtClean="0">
                <a:solidFill>
                  <a:srgbClr val="000000">
                    <a:lumMod val="50000"/>
                    <a:lumOff val="50000"/>
                  </a:srgbClr>
                </a:solidFill>
              </a:rPr>
              <a:pPr defTabSz="609585"/>
              <a:t>66</a:t>
            </a:fld>
            <a:endParaRPr lang="de-DE" dirty="0">
              <a:solidFill>
                <a:srgbClr val="000000">
                  <a:lumMod val="50000"/>
                  <a:lumOff val="50000"/>
                </a:srgbClr>
              </a:solidFill>
            </a:endParaRPr>
          </a:p>
        </p:txBody>
      </p:sp>
      <p:pic>
        <p:nvPicPr>
          <p:cNvPr id="7" name="Grafik 6">
            <a:extLst>
              <a:ext uri="{FF2B5EF4-FFF2-40B4-BE49-F238E27FC236}">
                <a16:creationId xmlns:a16="http://schemas.microsoft.com/office/drawing/2014/main" id="{4BFA1709-B089-4887-ACE2-916CDBEB5117}"/>
              </a:ext>
            </a:extLst>
          </p:cNvPr>
          <p:cNvPicPr>
            <a:picLocks noChangeAspect="1"/>
          </p:cNvPicPr>
          <p:nvPr/>
        </p:nvPicPr>
        <p:blipFill rotWithShape="1">
          <a:blip r:embed="rId3"/>
          <a:srcRect t="2514"/>
          <a:stretch/>
        </p:blipFill>
        <p:spPr>
          <a:xfrm>
            <a:off x="1632468" y="1575833"/>
            <a:ext cx="9211230" cy="4537099"/>
          </a:xfrm>
          <a:prstGeom prst="rect">
            <a:avLst/>
          </a:prstGeom>
        </p:spPr>
      </p:pic>
      <p:sp>
        <p:nvSpPr>
          <p:cNvPr id="8" name="Textfeld 7">
            <a:extLst>
              <a:ext uri="{FF2B5EF4-FFF2-40B4-BE49-F238E27FC236}">
                <a16:creationId xmlns:a16="http://schemas.microsoft.com/office/drawing/2014/main" id="{C7627270-D2C1-4A06-86FE-E73DCB5ADCDD}"/>
              </a:ext>
            </a:extLst>
          </p:cNvPr>
          <p:cNvSpPr txBox="1"/>
          <p:nvPr/>
        </p:nvSpPr>
        <p:spPr>
          <a:xfrm>
            <a:off x="8367906" y="4912835"/>
            <a:ext cx="2191626" cy="369332"/>
          </a:xfrm>
          <a:prstGeom prst="rect">
            <a:avLst/>
          </a:prstGeom>
          <a:noFill/>
        </p:spPr>
        <p:txBody>
          <a:bodyPr wrap="none" rtlCol="0">
            <a:spAutoFit/>
          </a:bodyPr>
          <a:lstStyle/>
          <a:p>
            <a:r>
              <a:rPr lang="de-DE" dirty="0" err="1"/>
              <a:t>Bagging</a:t>
            </a:r>
            <a:r>
              <a:rPr lang="de-DE" dirty="0"/>
              <a:t> + </a:t>
            </a:r>
            <a:r>
              <a:rPr lang="de-DE" dirty="0" err="1"/>
              <a:t>Boosting</a:t>
            </a:r>
            <a:endParaRPr lang="de-DE" dirty="0"/>
          </a:p>
        </p:txBody>
      </p:sp>
      <p:pic>
        <p:nvPicPr>
          <p:cNvPr id="9" name="Grafik 8">
            <a:extLst>
              <a:ext uri="{FF2B5EF4-FFF2-40B4-BE49-F238E27FC236}">
                <a16:creationId xmlns:a16="http://schemas.microsoft.com/office/drawing/2014/main" id="{02287816-0600-4C86-87ED-20F9A3E327F5}"/>
              </a:ext>
            </a:extLst>
          </p:cNvPr>
          <p:cNvPicPr>
            <a:picLocks noChangeAspect="1"/>
          </p:cNvPicPr>
          <p:nvPr/>
        </p:nvPicPr>
        <p:blipFill>
          <a:blip r:embed="rId4"/>
          <a:stretch>
            <a:fillRect/>
          </a:stretch>
        </p:blipFill>
        <p:spPr>
          <a:xfrm>
            <a:off x="9425369" y="6408000"/>
            <a:ext cx="725199" cy="400110"/>
          </a:xfrm>
          <a:prstGeom prst="rect">
            <a:avLst/>
          </a:prstGeom>
        </p:spPr>
      </p:pic>
    </p:spTree>
    <p:extLst>
      <p:ext uri="{BB962C8B-B14F-4D97-AF65-F5344CB8AC3E}">
        <p14:creationId xmlns:p14="http://schemas.microsoft.com/office/powerpoint/2010/main" val="313030541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319855E-B416-4650-A5BE-BFF0ADFE7699}"/>
              </a:ext>
            </a:extLst>
          </p:cNvPr>
          <p:cNvSpPr>
            <a:spLocks noGrp="1"/>
          </p:cNvSpPr>
          <p:nvPr>
            <p:ph type="title"/>
          </p:nvPr>
        </p:nvSpPr>
        <p:spPr/>
        <p:txBody>
          <a:bodyPr/>
          <a:lstStyle/>
          <a:p>
            <a:r>
              <a:rPr lang="de-DE" dirty="0" err="1"/>
              <a:t>Uncertainty</a:t>
            </a:r>
            <a:r>
              <a:rPr lang="de-DE" dirty="0"/>
              <a:t> </a:t>
            </a:r>
            <a:r>
              <a:rPr lang="de-DE" dirty="0" err="1"/>
              <a:t>quantification</a:t>
            </a:r>
            <a:endParaRPr lang="de-DE" dirty="0"/>
          </a:p>
        </p:txBody>
      </p:sp>
      <p:sp>
        <p:nvSpPr>
          <p:cNvPr id="3" name="Foliennummernplatzhalter 2">
            <a:extLst>
              <a:ext uri="{FF2B5EF4-FFF2-40B4-BE49-F238E27FC236}">
                <a16:creationId xmlns:a16="http://schemas.microsoft.com/office/drawing/2014/main" id="{3203F508-D7DD-465B-836B-41A3AE20C5BD}"/>
              </a:ext>
            </a:extLst>
          </p:cNvPr>
          <p:cNvSpPr>
            <a:spLocks noGrp="1"/>
          </p:cNvSpPr>
          <p:nvPr>
            <p:ph type="sldNum" sz="quarter" idx="12"/>
          </p:nvPr>
        </p:nvSpPr>
        <p:spPr/>
        <p:txBody>
          <a:bodyPr/>
          <a:lstStyle/>
          <a:p>
            <a:pPr defTabSz="609585"/>
            <a:fld id="{0EC98677-B2D0-CE4F-80A5-D755685D849F}" type="slidenum">
              <a:rPr lang="de-DE" smtClean="0">
                <a:solidFill>
                  <a:srgbClr val="000000">
                    <a:lumMod val="50000"/>
                    <a:lumOff val="50000"/>
                  </a:srgbClr>
                </a:solidFill>
              </a:rPr>
              <a:pPr defTabSz="609585"/>
              <a:t>67</a:t>
            </a:fld>
            <a:endParaRPr lang="de-DE" dirty="0">
              <a:solidFill>
                <a:srgbClr val="000000">
                  <a:lumMod val="50000"/>
                  <a:lumOff val="50000"/>
                </a:srgbClr>
              </a:solidFill>
            </a:endParaRPr>
          </a:p>
        </p:txBody>
      </p:sp>
      <p:pic>
        <p:nvPicPr>
          <p:cNvPr id="7" name="Grafik 6">
            <a:extLst>
              <a:ext uri="{FF2B5EF4-FFF2-40B4-BE49-F238E27FC236}">
                <a16:creationId xmlns:a16="http://schemas.microsoft.com/office/drawing/2014/main" id="{F8CAD106-BC0C-4824-B9F4-6B9238552CEF}"/>
              </a:ext>
            </a:extLst>
          </p:cNvPr>
          <p:cNvPicPr>
            <a:picLocks noChangeAspect="1"/>
          </p:cNvPicPr>
          <p:nvPr/>
        </p:nvPicPr>
        <p:blipFill>
          <a:blip r:embed="rId3"/>
          <a:stretch>
            <a:fillRect/>
          </a:stretch>
        </p:blipFill>
        <p:spPr>
          <a:xfrm>
            <a:off x="347191" y="1576097"/>
            <a:ext cx="11584017" cy="4163006"/>
          </a:xfrm>
          <a:prstGeom prst="rect">
            <a:avLst/>
          </a:prstGeom>
        </p:spPr>
      </p:pic>
      <p:pic>
        <p:nvPicPr>
          <p:cNvPr id="6" name="Grafik 5">
            <a:extLst>
              <a:ext uri="{FF2B5EF4-FFF2-40B4-BE49-F238E27FC236}">
                <a16:creationId xmlns:a16="http://schemas.microsoft.com/office/drawing/2014/main" id="{13DBA379-2E31-463D-9C05-6C794FD10B1D}"/>
              </a:ext>
            </a:extLst>
          </p:cNvPr>
          <p:cNvPicPr>
            <a:picLocks noChangeAspect="1"/>
          </p:cNvPicPr>
          <p:nvPr/>
        </p:nvPicPr>
        <p:blipFill>
          <a:blip r:embed="rId4"/>
          <a:stretch>
            <a:fillRect/>
          </a:stretch>
        </p:blipFill>
        <p:spPr>
          <a:xfrm>
            <a:off x="9425369" y="6408000"/>
            <a:ext cx="725199" cy="400110"/>
          </a:xfrm>
          <a:prstGeom prst="rect">
            <a:avLst/>
          </a:prstGeom>
        </p:spPr>
      </p:pic>
    </p:spTree>
    <p:extLst>
      <p:ext uri="{BB962C8B-B14F-4D97-AF65-F5344CB8AC3E}">
        <p14:creationId xmlns:p14="http://schemas.microsoft.com/office/powerpoint/2010/main" val="309821398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a:extLst>
              <a:ext uri="{FF2B5EF4-FFF2-40B4-BE49-F238E27FC236}">
                <a16:creationId xmlns:a16="http://schemas.microsoft.com/office/drawing/2014/main" id="{FE9BC225-265A-4A16-976A-EA4B43845024}"/>
              </a:ext>
            </a:extLst>
          </p:cNvPr>
          <p:cNvSpPr>
            <a:spLocks noGrp="1"/>
          </p:cNvSpPr>
          <p:nvPr>
            <p:ph type="title"/>
          </p:nvPr>
        </p:nvSpPr>
        <p:spPr/>
        <p:txBody>
          <a:bodyPr/>
          <a:lstStyle/>
          <a:p>
            <a:r>
              <a:rPr lang="de-DE" dirty="0" err="1"/>
              <a:t>Calibration</a:t>
            </a:r>
            <a:endParaRPr lang="de-DE" dirty="0"/>
          </a:p>
        </p:txBody>
      </p:sp>
      <p:sp>
        <p:nvSpPr>
          <p:cNvPr id="6" name="Foliennummernplatzhalter 5">
            <a:extLst>
              <a:ext uri="{FF2B5EF4-FFF2-40B4-BE49-F238E27FC236}">
                <a16:creationId xmlns:a16="http://schemas.microsoft.com/office/drawing/2014/main" id="{2F92F32B-AC9A-4595-B96F-9CE30798CA1E}"/>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4297B9A-DF33-440A-9F4F-B0668825F3DE}" type="slidenum">
              <a:rPr kumimoji="0" lang="de-DE" sz="1333" b="0" i="0" u="none" strike="noStrike" kern="1200" cap="none" spc="0" normalizeH="0" baseline="0" noProof="0" smtClean="0">
                <a:ln>
                  <a:noFill/>
                </a:ln>
                <a:solidFill>
                  <a:srgbClr val="000000">
                    <a:lumMod val="50000"/>
                    <a:lumOff val="50000"/>
                  </a:srgbClr>
                </a:solidFill>
                <a:effectLst/>
                <a:uLnTx/>
                <a:uFillTx/>
                <a:latin typeface="Arial"/>
                <a:ea typeface="+mn-ea"/>
                <a:cs typeface="Arial"/>
              </a:rPr>
              <a:pPr marL="0" marR="0" lvl="0" indent="0" algn="l" defTabSz="914400" rtl="0" eaLnBrk="1" fontAlgn="auto" latinLnBrk="0" hangingPunct="1">
                <a:lnSpc>
                  <a:spcPct val="100000"/>
                </a:lnSpc>
                <a:spcBef>
                  <a:spcPts val="0"/>
                </a:spcBef>
                <a:spcAft>
                  <a:spcPts val="0"/>
                </a:spcAft>
                <a:buClrTx/>
                <a:buSzTx/>
                <a:buFontTx/>
                <a:buNone/>
                <a:tabLst/>
                <a:defRPr/>
              </a:pPr>
              <a:t>68</a:t>
            </a:fld>
            <a:endParaRPr kumimoji="0" lang="de-DE" sz="1333" b="0" i="0" u="none" strike="noStrike" kern="1200" cap="none" spc="0" normalizeH="0" baseline="0" noProof="0">
              <a:ln>
                <a:noFill/>
              </a:ln>
              <a:solidFill>
                <a:srgbClr val="000000">
                  <a:lumMod val="50000"/>
                  <a:lumOff val="50000"/>
                </a:srgbClr>
              </a:solidFill>
              <a:effectLst/>
              <a:uLnTx/>
              <a:uFillTx/>
              <a:latin typeface="Arial"/>
              <a:ea typeface="+mn-ea"/>
              <a:cs typeface="Arial"/>
            </a:endParaRPr>
          </a:p>
        </p:txBody>
      </p:sp>
      <p:sp>
        <p:nvSpPr>
          <p:cNvPr id="10" name="Textfeld 9">
            <a:extLst>
              <a:ext uri="{FF2B5EF4-FFF2-40B4-BE49-F238E27FC236}">
                <a16:creationId xmlns:a16="http://schemas.microsoft.com/office/drawing/2014/main" id="{DE90CF7C-025F-43F7-A012-625B473D822A}"/>
              </a:ext>
            </a:extLst>
          </p:cNvPr>
          <p:cNvSpPr txBox="1"/>
          <p:nvPr/>
        </p:nvSpPr>
        <p:spPr>
          <a:xfrm>
            <a:off x="1742016" y="1673136"/>
            <a:ext cx="8341783" cy="92333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Arial"/>
                <a:ea typeface="+mn-ea"/>
                <a:cs typeface="+mn-cs"/>
              </a:rPr>
              <a:t>In calibration we try to improve our model such that the distribution and behavior of the probability predicted is similar to the distribution and behavior of probability observed in training data</a:t>
            </a:r>
            <a:endParaRPr kumimoji="0" lang="de-DE" sz="1800" b="0" i="0" u="none" strike="noStrike" kern="1200" cap="none" spc="0" normalizeH="0" baseline="0" noProof="0" dirty="0">
              <a:ln>
                <a:noFill/>
              </a:ln>
              <a:solidFill>
                <a:srgbClr val="000000"/>
              </a:solidFill>
              <a:effectLst/>
              <a:uLnTx/>
              <a:uFillTx/>
              <a:latin typeface="Arial"/>
              <a:ea typeface="+mn-ea"/>
              <a:cs typeface="+mn-cs"/>
            </a:endParaRPr>
          </a:p>
        </p:txBody>
      </p:sp>
      <p:sp>
        <p:nvSpPr>
          <p:cNvPr id="12" name="Textfeld 11">
            <a:extLst>
              <a:ext uri="{FF2B5EF4-FFF2-40B4-BE49-F238E27FC236}">
                <a16:creationId xmlns:a16="http://schemas.microsoft.com/office/drawing/2014/main" id="{2676565C-6883-48C1-901A-CCA9F3F1158F}"/>
              </a:ext>
            </a:extLst>
          </p:cNvPr>
          <p:cNvSpPr txBox="1"/>
          <p:nvPr/>
        </p:nvSpPr>
        <p:spPr>
          <a:xfrm>
            <a:off x="2841624" y="6432498"/>
            <a:ext cx="6142566"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100" b="0" i="0" u="none" strike="noStrike" kern="1200" cap="none" spc="0" normalizeH="0" baseline="0" noProof="0" dirty="0">
                <a:ln>
                  <a:noFill/>
                </a:ln>
                <a:solidFill>
                  <a:srgbClr val="000000"/>
                </a:solidFill>
                <a:effectLst/>
                <a:uLnTx/>
                <a:uFillTx/>
                <a:latin typeface="Arial"/>
                <a:ea typeface="+mn-ea"/>
                <a:cs typeface="+mn-cs"/>
              </a:rPr>
              <a:t>https://medium.com/analytics-vidhya/calibration-in-machine-learning-e7972ac93555</a:t>
            </a:r>
          </a:p>
        </p:txBody>
      </p:sp>
      <p:pic>
        <p:nvPicPr>
          <p:cNvPr id="13" name="Grafik 12">
            <a:extLst>
              <a:ext uri="{FF2B5EF4-FFF2-40B4-BE49-F238E27FC236}">
                <a16:creationId xmlns:a16="http://schemas.microsoft.com/office/drawing/2014/main" id="{6F065BE0-D0E1-4723-89A4-5721377FB3BE}"/>
              </a:ext>
            </a:extLst>
          </p:cNvPr>
          <p:cNvPicPr>
            <a:picLocks noChangeAspect="1"/>
          </p:cNvPicPr>
          <p:nvPr/>
        </p:nvPicPr>
        <p:blipFill rotWithShape="1">
          <a:blip r:embed="rId2"/>
          <a:srcRect t="2473" r="1455"/>
          <a:stretch/>
        </p:blipFill>
        <p:spPr>
          <a:xfrm>
            <a:off x="40108" y="3336574"/>
            <a:ext cx="3157118" cy="2146193"/>
          </a:xfrm>
          <a:prstGeom prst="rect">
            <a:avLst/>
          </a:prstGeom>
        </p:spPr>
      </p:pic>
      <p:pic>
        <p:nvPicPr>
          <p:cNvPr id="15" name="Grafik 14">
            <a:extLst>
              <a:ext uri="{FF2B5EF4-FFF2-40B4-BE49-F238E27FC236}">
                <a16:creationId xmlns:a16="http://schemas.microsoft.com/office/drawing/2014/main" id="{2A72A03D-945A-4C0D-A9DA-662764193038}"/>
              </a:ext>
            </a:extLst>
          </p:cNvPr>
          <p:cNvPicPr>
            <a:picLocks noChangeAspect="1"/>
          </p:cNvPicPr>
          <p:nvPr/>
        </p:nvPicPr>
        <p:blipFill rotWithShape="1">
          <a:blip r:embed="rId3">
            <a:extLst>
              <a:ext uri="{28A0092B-C50C-407E-A947-70E740481C1C}">
                <a14:useLocalDpi xmlns:a14="http://schemas.microsoft.com/office/drawing/2010/main" val="0"/>
              </a:ext>
            </a:extLst>
          </a:blip>
          <a:srcRect l="3599"/>
          <a:stretch/>
        </p:blipFill>
        <p:spPr>
          <a:xfrm>
            <a:off x="3101169" y="3297693"/>
            <a:ext cx="3215874" cy="2278385"/>
          </a:xfrm>
          <a:prstGeom prst="rect">
            <a:avLst/>
          </a:prstGeom>
        </p:spPr>
      </p:pic>
      <p:pic>
        <p:nvPicPr>
          <p:cNvPr id="17" name="Grafik 16">
            <a:extLst>
              <a:ext uri="{FF2B5EF4-FFF2-40B4-BE49-F238E27FC236}">
                <a16:creationId xmlns:a16="http://schemas.microsoft.com/office/drawing/2014/main" id="{E214A77A-A5AE-4BA8-A805-3CD3D1576300}"/>
              </a:ext>
            </a:extLst>
          </p:cNvPr>
          <p:cNvPicPr>
            <a:picLocks noChangeAspect="1"/>
          </p:cNvPicPr>
          <p:nvPr/>
        </p:nvPicPr>
        <p:blipFill rotWithShape="1">
          <a:blip r:embed="rId4">
            <a:extLst>
              <a:ext uri="{28A0092B-C50C-407E-A947-70E740481C1C}">
                <a14:useLocalDpi xmlns:a14="http://schemas.microsoft.com/office/drawing/2010/main" val="0"/>
              </a:ext>
            </a:extLst>
          </a:blip>
          <a:srcRect t="2076"/>
          <a:stretch/>
        </p:blipFill>
        <p:spPr>
          <a:xfrm>
            <a:off x="5859783" y="3336574"/>
            <a:ext cx="3359257" cy="2200625"/>
          </a:xfrm>
          <a:prstGeom prst="rect">
            <a:avLst/>
          </a:prstGeom>
        </p:spPr>
      </p:pic>
      <p:pic>
        <p:nvPicPr>
          <p:cNvPr id="19" name="Grafik 18">
            <a:extLst>
              <a:ext uri="{FF2B5EF4-FFF2-40B4-BE49-F238E27FC236}">
                <a16:creationId xmlns:a16="http://schemas.microsoft.com/office/drawing/2014/main" id="{9406CDD2-16DB-48BA-86E5-FBCDB6C3834A}"/>
              </a:ext>
            </a:extLst>
          </p:cNvPr>
          <p:cNvPicPr>
            <a:picLocks noChangeAspect="1"/>
          </p:cNvPicPr>
          <p:nvPr/>
        </p:nvPicPr>
        <p:blipFill rotWithShape="1">
          <a:blip r:embed="rId5">
            <a:extLst>
              <a:ext uri="{28A0092B-C50C-407E-A947-70E740481C1C}">
                <a14:useLocalDpi xmlns:a14="http://schemas.microsoft.com/office/drawing/2010/main" val="0"/>
              </a:ext>
            </a:extLst>
          </a:blip>
          <a:srcRect t="2414" b="-1"/>
          <a:stretch/>
        </p:blipFill>
        <p:spPr>
          <a:xfrm>
            <a:off x="8779737" y="3336574"/>
            <a:ext cx="3405913" cy="2200625"/>
          </a:xfrm>
          <a:prstGeom prst="rect">
            <a:avLst/>
          </a:prstGeom>
        </p:spPr>
      </p:pic>
      <p:pic>
        <p:nvPicPr>
          <p:cNvPr id="11" name="Grafik 10">
            <a:extLst>
              <a:ext uri="{FF2B5EF4-FFF2-40B4-BE49-F238E27FC236}">
                <a16:creationId xmlns:a16="http://schemas.microsoft.com/office/drawing/2014/main" id="{B2DC0FC2-3BF3-4F32-97DB-A298D99B053D}"/>
              </a:ext>
            </a:extLst>
          </p:cNvPr>
          <p:cNvPicPr>
            <a:picLocks noChangeAspect="1"/>
          </p:cNvPicPr>
          <p:nvPr/>
        </p:nvPicPr>
        <p:blipFill>
          <a:blip r:embed="rId6"/>
          <a:stretch>
            <a:fillRect/>
          </a:stretch>
        </p:blipFill>
        <p:spPr>
          <a:xfrm>
            <a:off x="9425369" y="6408000"/>
            <a:ext cx="725199" cy="400110"/>
          </a:xfrm>
          <a:prstGeom prst="rect">
            <a:avLst/>
          </a:prstGeom>
        </p:spPr>
      </p:pic>
    </p:spTree>
    <p:extLst>
      <p:ext uri="{BB962C8B-B14F-4D97-AF65-F5344CB8AC3E}">
        <p14:creationId xmlns:p14="http://schemas.microsoft.com/office/powerpoint/2010/main" val="372280107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el 3">
            <a:extLst>
              <a:ext uri="{FF2B5EF4-FFF2-40B4-BE49-F238E27FC236}">
                <a16:creationId xmlns:a16="http://schemas.microsoft.com/office/drawing/2014/main" id="{B784A62E-AEE3-4CED-84AA-AF0E1EC82EC6}"/>
              </a:ext>
            </a:extLst>
          </p:cNvPr>
          <p:cNvSpPr txBox="1">
            <a:spLocks/>
          </p:cNvSpPr>
          <p:nvPr/>
        </p:nvSpPr>
        <p:spPr>
          <a:xfrm>
            <a:off x="480000" y="294697"/>
            <a:ext cx="11318400" cy="972650"/>
          </a:xfrm>
          <a:prstGeom prst="roundRect">
            <a:avLst/>
          </a:prstGeom>
          <a:solidFill>
            <a:srgbClr val="1A70B8"/>
          </a:solidFill>
          <a:ln>
            <a:noFill/>
          </a:ln>
        </p:spPr>
        <p:txBody>
          <a:bodyPr vert="horz" wrap="square" lIns="91440" tIns="201600" rIns="91440" bIns="201600" rtlCol="0" anchor="ctr" anchorCtr="1">
            <a:spAutoFit/>
          </a:bodyPr>
          <a:lstStyle>
            <a:lvl1pPr algn="ctr" defTabSz="609585" rtl="0" eaLnBrk="1" latinLnBrk="0" hangingPunct="1">
              <a:spcBef>
                <a:spcPct val="0"/>
              </a:spcBef>
              <a:buNone/>
              <a:defRPr sz="3067" kern="1200" spc="67" baseline="0">
                <a:solidFill>
                  <a:schemeClr val="bg1"/>
                </a:solidFill>
                <a:latin typeface="+mj-lt"/>
                <a:ea typeface="+mj-ea"/>
                <a:cs typeface="+mj-cs"/>
              </a:defRPr>
            </a:lvl1pPr>
          </a:lstStyle>
          <a:p>
            <a:pPr marL="0" marR="0" lvl="0" indent="0" algn="ctr" defTabSz="609585" rtl="0" eaLnBrk="1" fontAlgn="auto" latinLnBrk="0" hangingPunct="1">
              <a:lnSpc>
                <a:spcPct val="100000"/>
              </a:lnSpc>
              <a:spcBef>
                <a:spcPct val="0"/>
              </a:spcBef>
              <a:spcAft>
                <a:spcPts val="0"/>
              </a:spcAft>
              <a:buClrTx/>
              <a:buSzTx/>
              <a:buFontTx/>
              <a:buNone/>
              <a:tabLst/>
              <a:defRPr/>
            </a:pPr>
            <a:r>
              <a:rPr kumimoji="0" lang="de-DE" sz="3067" b="0" i="0" u="none" strike="noStrike" kern="1200" cap="none" spc="67" normalizeH="0" baseline="0" noProof="0" dirty="0">
                <a:ln>
                  <a:noFill/>
                </a:ln>
                <a:solidFill>
                  <a:sysClr val="window" lastClr="FFFFFF"/>
                </a:solidFill>
                <a:effectLst/>
                <a:uLnTx/>
                <a:uFillTx/>
                <a:latin typeface="Arial"/>
                <a:ea typeface="+mj-ea"/>
                <a:cs typeface="+mj-cs"/>
              </a:rPr>
              <a:t>Content</a:t>
            </a:r>
          </a:p>
        </p:txBody>
      </p:sp>
      <p:sp>
        <p:nvSpPr>
          <p:cNvPr id="32" name="Textfeld 31">
            <a:extLst>
              <a:ext uri="{FF2B5EF4-FFF2-40B4-BE49-F238E27FC236}">
                <a16:creationId xmlns:a16="http://schemas.microsoft.com/office/drawing/2014/main" id="{5EAF60F8-A684-42F7-884B-568F58243D94}"/>
              </a:ext>
            </a:extLst>
          </p:cNvPr>
          <p:cNvSpPr txBox="1"/>
          <p:nvPr/>
        </p:nvSpPr>
        <p:spPr>
          <a:xfrm>
            <a:off x="2079002" y="1276972"/>
            <a:ext cx="11065403" cy="7144969"/>
          </a:xfrm>
          <a:prstGeom prst="rect">
            <a:avLst/>
          </a:prstGeom>
          <a:noFill/>
        </p:spPr>
        <p:txBody>
          <a:bodyPr wrap="square" rtlCol="0">
            <a:spAutoFit/>
          </a:bodyPr>
          <a:lstStyle/>
          <a:p>
            <a:pPr marL="342900" marR="0" lvl="0" indent="-342900" algn="l" defTabSz="914400" rtl="0" eaLnBrk="1" fontAlgn="auto" latinLnBrk="0" hangingPunct="1">
              <a:lnSpc>
                <a:spcPct val="150000"/>
              </a:lnSpc>
              <a:spcBef>
                <a:spcPts val="0"/>
              </a:spcBef>
              <a:spcAft>
                <a:spcPts val="0"/>
              </a:spcAft>
              <a:buClrTx/>
              <a:buSzTx/>
              <a:buFont typeface="+mj-lt"/>
              <a:buAutoNum type="arabicPeriod"/>
              <a:tabLst/>
              <a:defRPr/>
            </a:pPr>
            <a:r>
              <a:rPr kumimoji="0" lang="de-DE" sz="2000" b="1" i="0" u="none" strike="noStrike" kern="1200" cap="none" spc="0" normalizeH="0" baseline="0" noProof="0" dirty="0" err="1">
                <a:ln>
                  <a:noFill/>
                </a:ln>
                <a:solidFill>
                  <a:srgbClr val="00B050"/>
                </a:solidFill>
                <a:effectLst/>
                <a:uLnTx/>
                <a:uFillTx/>
                <a:latin typeface="Arial"/>
                <a:ea typeface="+mn-ea"/>
                <a:cs typeface="+mn-cs"/>
              </a:rPr>
              <a:t>Machine</a:t>
            </a:r>
            <a:r>
              <a:rPr kumimoji="0" lang="de-DE" sz="2000" b="1" i="0" u="none" strike="noStrike" kern="1200" cap="none" spc="0" normalizeH="0" baseline="0" noProof="0" dirty="0">
                <a:ln>
                  <a:noFill/>
                </a:ln>
                <a:solidFill>
                  <a:srgbClr val="00B050"/>
                </a:solidFill>
                <a:effectLst/>
                <a:uLnTx/>
                <a:uFillTx/>
                <a:latin typeface="Arial"/>
                <a:ea typeface="+mn-ea"/>
                <a:cs typeface="+mn-cs"/>
              </a:rPr>
              <a:t> Learning – </a:t>
            </a:r>
            <a:r>
              <a:rPr kumimoji="0" lang="de-DE" sz="2000" b="1" i="0" u="none" strike="noStrike" kern="1200" cap="none" spc="0" normalizeH="0" baseline="0" noProof="0" dirty="0" err="1">
                <a:ln>
                  <a:noFill/>
                </a:ln>
                <a:solidFill>
                  <a:srgbClr val="00B050"/>
                </a:solidFill>
                <a:effectLst/>
                <a:uLnTx/>
                <a:uFillTx/>
                <a:latin typeface="Arial"/>
                <a:ea typeface="+mn-ea"/>
                <a:cs typeface="+mn-cs"/>
              </a:rPr>
              <a:t>Overview</a:t>
            </a:r>
            <a:r>
              <a:rPr kumimoji="0" lang="de-DE" sz="2000" b="1" i="0" u="none" strike="noStrike" kern="1200" cap="none" spc="0" normalizeH="0" baseline="0" noProof="0" dirty="0">
                <a:ln>
                  <a:noFill/>
                </a:ln>
                <a:solidFill>
                  <a:srgbClr val="00B050"/>
                </a:solidFill>
                <a:effectLst/>
                <a:uLnTx/>
                <a:uFillTx/>
                <a:latin typeface="Arial"/>
                <a:ea typeface="+mn-ea"/>
                <a:cs typeface="+mn-cs"/>
              </a:rPr>
              <a:t> and Basic U</a:t>
            </a:r>
            <a:r>
              <a:rPr kumimoji="0" lang="de-DE" sz="2000" b="1" i="0" u="none" strike="noStrike" kern="1200" cap="none" spc="0" normalizeH="0" baseline="0" noProof="0" dirty="0" err="1">
                <a:ln>
                  <a:noFill/>
                </a:ln>
                <a:solidFill>
                  <a:srgbClr val="00B050"/>
                </a:solidFill>
                <a:effectLst/>
                <a:uLnTx/>
                <a:uFillTx/>
                <a:latin typeface="Arial"/>
                <a:ea typeface="+mn-ea"/>
                <a:cs typeface="+mn-cs"/>
              </a:rPr>
              <a:t>nderstanding</a:t>
            </a:r>
            <a:endParaRPr kumimoji="0" lang="de-DE" sz="2000" b="1" i="0" u="none" strike="noStrike" kern="1200" cap="none" spc="0" normalizeH="0" baseline="0" noProof="0" dirty="0">
              <a:ln>
                <a:noFill/>
              </a:ln>
              <a:solidFill>
                <a:srgbClr val="00B050"/>
              </a:solidFill>
              <a:effectLst/>
              <a:uLnTx/>
              <a:uFillTx/>
              <a:latin typeface="Arial"/>
              <a:ea typeface="+mn-ea"/>
              <a:cs typeface="+mn-cs"/>
            </a:endParaRPr>
          </a:p>
          <a:p>
            <a:pPr marL="457200" marR="0" lvl="1" indent="0" algn="l" defTabSz="914400" rtl="0" eaLnBrk="1" fontAlgn="auto" latinLnBrk="0" hangingPunct="1">
              <a:lnSpc>
                <a:spcPct val="150000"/>
              </a:lnSpc>
              <a:spcBef>
                <a:spcPts val="0"/>
              </a:spcBef>
              <a:spcAft>
                <a:spcPts val="0"/>
              </a:spcAft>
              <a:buClrTx/>
              <a:buSzTx/>
              <a:buFontTx/>
              <a:buNone/>
              <a:tabLst/>
              <a:defRPr/>
            </a:pPr>
            <a:endParaRPr kumimoji="0" lang="de-DE" sz="3600" b="1" i="0" u="none" strike="noStrike" kern="1200" cap="none" spc="0" normalizeH="0" baseline="0" noProof="0" dirty="0">
              <a:ln>
                <a:noFill/>
              </a:ln>
              <a:solidFill>
                <a:srgbClr val="00B050"/>
              </a:solidFill>
              <a:effectLst/>
              <a:uLnTx/>
              <a:uFillTx/>
              <a:latin typeface="Arial"/>
              <a:ea typeface="+mn-ea"/>
              <a:cs typeface="+mn-cs"/>
            </a:endParaRPr>
          </a:p>
          <a:p>
            <a:pPr marL="342900" marR="0" lvl="0" indent="-342900" algn="l" defTabSz="914400" rtl="0" eaLnBrk="1" fontAlgn="auto" latinLnBrk="0" hangingPunct="1">
              <a:lnSpc>
                <a:spcPct val="150000"/>
              </a:lnSpc>
              <a:spcBef>
                <a:spcPts val="0"/>
              </a:spcBef>
              <a:spcAft>
                <a:spcPts val="0"/>
              </a:spcAft>
              <a:buClrTx/>
              <a:buSzTx/>
              <a:buFont typeface="+mj-lt"/>
              <a:buAutoNum type="arabicPeriod"/>
              <a:tabLst/>
              <a:defRPr/>
            </a:pPr>
            <a:r>
              <a:rPr kumimoji="0" lang="de-DE" sz="2000" b="1" i="0" u="none" strike="noStrike" kern="1200" cap="none" spc="0" normalizeH="0" baseline="0" noProof="0" dirty="0">
                <a:ln>
                  <a:noFill/>
                </a:ln>
                <a:solidFill>
                  <a:srgbClr val="00B050"/>
                </a:solidFill>
                <a:effectLst/>
                <a:uLnTx/>
                <a:uFillTx/>
                <a:latin typeface="Arial"/>
                <a:ea typeface="+mn-ea"/>
                <a:cs typeface="+mn-cs"/>
              </a:rPr>
              <a:t>The </a:t>
            </a:r>
            <a:r>
              <a:rPr kumimoji="0" lang="de-DE" sz="2000" b="1" i="0" u="none" strike="noStrike" kern="1200" cap="none" spc="0" normalizeH="0" baseline="0" noProof="0" dirty="0" err="1">
                <a:ln>
                  <a:noFill/>
                </a:ln>
                <a:solidFill>
                  <a:srgbClr val="00B050"/>
                </a:solidFill>
                <a:effectLst/>
                <a:uLnTx/>
                <a:uFillTx/>
                <a:latin typeface="Arial"/>
                <a:ea typeface="+mn-ea"/>
                <a:cs typeface="+mn-cs"/>
              </a:rPr>
              <a:t>heart</a:t>
            </a:r>
            <a:r>
              <a:rPr kumimoji="0" lang="de-DE" sz="2000" b="1" i="0" u="none" strike="noStrike" kern="1200" cap="none" spc="0" normalizeH="0" baseline="0" noProof="0" dirty="0">
                <a:ln>
                  <a:noFill/>
                </a:ln>
                <a:solidFill>
                  <a:srgbClr val="00B050"/>
                </a:solidFill>
                <a:effectLst/>
                <a:uLnTx/>
                <a:uFillTx/>
                <a:latin typeface="Arial"/>
                <a:ea typeface="+mn-ea"/>
                <a:cs typeface="+mn-cs"/>
              </a:rPr>
              <a:t> </a:t>
            </a:r>
            <a:r>
              <a:rPr kumimoji="0" lang="de-DE" sz="2000" b="1" i="0" u="none" strike="noStrike" kern="1200" cap="none" spc="0" normalizeH="0" baseline="0" noProof="0" dirty="0" err="1">
                <a:ln>
                  <a:noFill/>
                </a:ln>
                <a:solidFill>
                  <a:srgbClr val="00B050"/>
                </a:solidFill>
                <a:effectLst/>
                <a:uLnTx/>
                <a:uFillTx/>
                <a:latin typeface="Arial"/>
                <a:ea typeface="+mn-ea"/>
                <a:cs typeface="+mn-cs"/>
              </a:rPr>
              <a:t>of</a:t>
            </a:r>
            <a:r>
              <a:rPr kumimoji="0" lang="de-DE" sz="2000" b="1" i="0" u="none" strike="noStrike" kern="1200" cap="none" spc="0" normalizeH="0" baseline="0" noProof="0" dirty="0">
                <a:ln>
                  <a:noFill/>
                </a:ln>
                <a:solidFill>
                  <a:srgbClr val="00B050"/>
                </a:solidFill>
                <a:effectLst/>
                <a:uLnTx/>
                <a:uFillTx/>
                <a:latin typeface="Arial"/>
                <a:ea typeface="+mn-ea"/>
                <a:cs typeface="+mn-cs"/>
              </a:rPr>
              <a:t> </a:t>
            </a:r>
            <a:r>
              <a:rPr kumimoji="0" lang="de-DE" sz="2000" b="1" i="0" u="none" strike="noStrike" kern="1200" cap="none" spc="0" normalizeH="0" baseline="0" noProof="0" dirty="0" err="1">
                <a:ln>
                  <a:noFill/>
                </a:ln>
                <a:solidFill>
                  <a:srgbClr val="00B050"/>
                </a:solidFill>
                <a:effectLst/>
                <a:uLnTx/>
                <a:uFillTx/>
                <a:latin typeface="Arial"/>
                <a:ea typeface="+mn-ea"/>
                <a:cs typeface="+mn-cs"/>
              </a:rPr>
              <a:t>Machine</a:t>
            </a:r>
            <a:r>
              <a:rPr kumimoji="0" lang="de-DE" sz="2000" b="1" i="0" u="none" strike="noStrike" kern="1200" cap="none" spc="0" normalizeH="0" baseline="0" noProof="0" dirty="0">
                <a:ln>
                  <a:noFill/>
                </a:ln>
                <a:solidFill>
                  <a:srgbClr val="00B050"/>
                </a:solidFill>
                <a:effectLst/>
                <a:uLnTx/>
                <a:uFillTx/>
                <a:latin typeface="Arial"/>
                <a:ea typeface="+mn-ea"/>
                <a:cs typeface="+mn-cs"/>
              </a:rPr>
              <a:t> Learning: Fitting a Regression</a:t>
            </a:r>
          </a:p>
          <a:p>
            <a:pPr marL="342900" marR="0" lvl="0" indent="-342900" algn="l" defTabSz="914400" rtl="0" eaLnBrk="1" fontAlgn="auto" latinLnBrk="0" hangingPunct="1">
              <a:lnSpc>
                <a:spcPct val="150000"/>
              </a:lnSpc>
              <a:spcBef>
                <a:spcPts val="0"/>
              </a:spcBef>
              <a:spcAft>
                <a:spcPts val="0"/>
              </a:spcAft>
              <a:buClrTx/>
              <a:buSzTx/>
              <a:buFont typeface="+mj-lt"/>
              <a:buAutoNum type="arabicPeriod"/>
              <a:tabLst/>
              <a:defRPr/>
            </a:pPr>
            <a:endParaRPr kumimoji="0" lang="de-DE" sz="3600" b="1" i="0" u="none" strike="noStrike" kern="1200" cap="none" spc="0" normalizeH="0" baseline="0" noProof="0" dirty="0">
              <a:ln>
                <a:noFill/>
              </a:ln>
              <a:solidFill>
                <a:srgbClr val="0070C0"/>
              </a:solidFill>
              <a:effectLst/>
              <a:uLnTx/>
              <a:uFillTx/>
              <a:latin typeface="Arial"/>
              <a:ea typeface="+mn-ea"/>
              <a:cs typeface="+mn-cs"/>
            </a:endParaRPr>
          </a:p>
          <a:p>
            <a:pPr marL="342900" marR="0" lvl="0" indent="-342900" algn="l" defTabSz="914400" rtl="0" eaLnBrk="1" fontAlgn="auto" latinLnBrk="0" hangingPunct="1">
              <a:lnSpc>
                <a:spcPct val="150000"/>
              </a:lnSpc>
              <a:spcBef>
                <a:spcPts val="0"/>
              </a:spcBef>
              <a:spcAft>
                <a:spcPts val="0"/>
              </a:spcAft>
              <a:buClrTx/>
              <a:buSzTx/>
              <a:buFont typeface="+mj-lt"/>
              <a:buAutoNum type="arabicPeriod"/>
              <a:tabLst/>
              <a:defRPr/>
            </a:pPr>
            <a:r>
              <a:rPr kumimoji="0" lang="de-DE" sz="2000" b="1" i="0" u="none" strike="noStrike" kern="1200" cap="none" spc="0" normalizeH="0" baseline="0" noProof="0" dirty="0">
                <a:ln>
                  <a:noFill/>
                </a:ln>
                <a:solidFill>
                  <a:srgbClr val="00B050"/>
                </a:solidFill>
                <a:effectLst/>
                <a:uLnTx/>
                <a:uFillTx/>
                <a:latin typeface="Arial"/>
                <a:ea typeface="+mn-ea"/>
                <a:cs typeface="+mn-cs"/>
              </a:rPr>
              <a:t>Focus</a:t>
            </a:r>
            <a:r>
              <a:rPr kumimoji="0" lang="de-DE" sz="2000" b="1" i="0" u="none" strike="noStrike" kern="1200" cap="none" spc="0" normalizeH="0" baseline="0" noProof="0" dirty="0">
                <a:ln>
                  <a:noFill/>
                </a:ln>
                <a:solidFill>
                  <a:srgbClr val="0070C0"/>
                </a:solidFill>
                <a:effectLst/>
                <a:uLnTx/>
                <a:uFillTx/>
                <a:latin typeface="Arial"/>
                <a:ea typeface="+mn-ea"/>
                <a:cs typeface="+mn-cs"/>
              </a:rPr>
              <a:t>: </a:t>
            </a:r>
            <a:r>
              <a:rPr kumimoji="0" lang="de-DE" sz="2000" b="1" i="0" u="none" strike="noStrike" kern="1200" cap="none" spc="0" normalizeH="0" baseline="0" noProof="0" dirty="0" err="1">
                <a:ln>
                  <a:noFill/>
                </a:ln>
                <a:solidFill>
                  <a:srgbClr val="00B050"/>
                </a:solidFill>
                <a:effectLst/>
                <a:uLnTx/>
                <a:uFillTx/>
                <a:latin typeface="Arial"/>
                <a:ea typeface="+mn-ea"/>
                <a:cs typeface="+mn-cs"/>
              </a:rPr>
              <a:t>Neural</a:t>
            </a:r>
            <a:r>
              <a:rPr kumimoji="0" lang="de-DE" sz="2000" b="1" i="0" u="none" strike="noStrike" kern="1200" cap="none" spc="0" normalizeH="0" baseline="0" noProof="0" dirty="0">
                <a:ln>
                  <a:noFill/>
                </a:ln>
                <a:solidFill>
                  <a:srgbClr val="0070C0"/>
                </a:solidFill>
                <a:effectLst/>
                <a:uLnTx/>
                <a:uFillTx/>
                <a:latin typeface="Arial"/>
                <a:ea typeface="+mn-ea"/>
                <a:cs typeface="+mn-cs"/>
              </a:rPr>
              <a:t> </a:t>
            </a:r>
            <a:r>
              <a:rPr kumimoji="0" lang="de-DE" sz="2000" b="1" i="0" u="none" strike="noStrike" kern="1200" cap="none" spc="0" normalizeH="0" baseline="0" noProof="0" dirty="0">
                <a:ln>
                  <a:noFill/>
                </a:ln>
                <a:solidFill>
                  <a:srgbClr val="00B050"/>
                </a:solidFill>
                <a:effectLst/>
                <a:uLnTx/>
                <a:uFillTx/>
                <a:latin typeface="Arial"/>
                <a:ea typeface="+mn-ea"/>
                <a:cs typeface="+mn-cs"/>
              </a:rPr>
              <a:t>Networks</a:t>
            </a:r>
          </a:p>
          <a:p>
            <a:pPr marL="342900" marR="0" lvl="0" indent="-342900" algn="l" defTabSz="914400" rtl="0" eaLnBrk="1" fontAlgn="auto" latinLnBrk="0" hangingPunct="1">
              <a:lnSpc>
                <a:spcPct val="150000"/>
              </a:lnSpc>
              <a:spcBef>
                <a:spcPts val="0"/>
              </a:spcBef>
              <a:spcAft>
                <a:spcPts val="0"/>
              </a:spcAft>
              <a:buClrTx/>
              <a:buSzTx/>
              <a:buFont typeface="+mj-lt"/>
              <a:buAutoNum type="arabicPeriod"/>
              <a:tabLst/>
              <a:defRPr/>
            </a:pPr>
            <a:endParaRPr kumimoji="0" lang="de-DE" sz="3200" b="1" i="0" u="none" strike="noStrike" kern="1200" cap="none" spc="0" normalizeH="0" baseline="0" noProof="0" dirty="0">
              <a:ln>
                <a:noFill/>
              </a:ln>
              <a:solidFill>
                <a:srgbClr val="0070C0"/>
              </a:solidFill>
              <a:effectLst/>
              <a:uLnTx/>
              <a:uFillTx/>
              <a:latin typeface="Arial"/>
              <a:ea typeface="+mn-ea"/>
              <a:cs typeface="+mn-cs"/>
            </a:endParaRPr>
          </a:p>
          <a:p>
            <a:pPr marL="342900" marR="0" lvl="0" indent="-342900" algn="l" defTabSz="914400" rtl="0" eaLnBrk="1" fontAlgn="auto" latinLnBrk="0" hangingPunct="1">
              <a:lnSpc>
                <a:spcPct val="150000"/>
              </a:lnSpc>
              <a:spcBef>
                <a:spcPts val="0"/>
              </a:spcBef>
              <a:spcAft>
                <a:spcPts val="0"/>
              </a:spcAft>
              <a:buClrTx/>
              <a:buSzTx/>
              <a:buFont typeface="+mj-lt"/>
              <a:buAutoNum type="arabicPeriod"/>
              <a:tabLst/>
              <a:defRPr/>
            </a:pPr>
            <a:r>
              <a:rPr kumimoji="0" lang="de-DE" sz="2000" b="1" i="0" u="none" strike="noStrike" kern="1200" cap="none" spc="0" normalizeH="0" baseline="0" noProof="0" dirty="0">
                <a:ln>
                  <a:noFill/>
                </a:ln>
                <a:solidFill>
                  <a:srgbClr val="00B050"/>
                </a:solidFill>
                <a:effectLst/>
                <a:uLnTx/>
                <a:uFillTx/>
                <a:latin typeface="Arial"/>
                <a:ea typeface="+mn-ea"/>
                <a:cs typeface="+mn-cs"/>
              </a:rPr>
              <a:t>Short </a:t>
            </a:r>
            <a:r>
              <a:rPr kumimoji="0" lang="de-DE" sz="2000" b="1" i="0" u="none" strike="noStrike" kern="1200" cap="none" spc="0" normalizeH="0" baseline="0" noProof="0" dirty="0" err="1">
                <a:ln>
                  <a:noFill/>
                </a:ln>
                <a:solidFill>
                  <a:srgbClr val="00B050"/>
                </a:solidFill>
                <a:effectLst/>
                <a:uLnTx/>
                <a:uFillTx/>
                <a:latin typeface="Arial"/>
                <a:ea typeface="+mn-ea"/>
                <a:cs typeface="+mn-cs"/>
              </a:rPr>
              <a:t>Excursion</a:t>
            </a:r>
            <a:r>
              <a:rPr kumimoji="0" lang="de-DE" sz="2000" b="1" i="0" u="none" strike="noStrike" kern="1200" cap="none" spc="0" normalizeH="0" baseline="0" noProof="0" dirty="0">
                <a:ln>
                  <a:noFill/>
                </a:ln>
                <a:solidFill>
                  <a:srgbClr val="00B050"/>
                </a:solidFill>
                <a:effectLst/>
                <a:uLnTx/>
                <a:uFillTx/>
                <a:latin typeface="Arial"/>
                <a:ea typeface="+mn-ea"/>
                <a:cs typeface="+mn-cs"/>
              </a:rPr>
              <a:t>: </a:t>
            </a:r>
            <a:r>
              <a:rPr kumimoji="0" lang="de-DE" sz="2000" b="1" i="0" u="none" strike="noStrike" kern="1200" cap="none" spc="0" normalizeH="0" baseline="0" noProof="0" dirty="0" err="1">
                <a:ln>
                  <a:noFill/>
                </a:ln>
                <a:solidFill>
                  <a:srgbClr val="00B050"/>
                </a:solidFill>
                <a:effectLst/>
                <a:uLnTx/>
                <a:uFillTx/>
                <a:latin typeface="Arial"/>
                <a:ea typeface="+mn-ea"/>
                <a:cs typeface="+mn-cs"/>
              </a:rPr>
              <a:t>Dependable</a:t>
            </a:r>
            <a:r>
              <a:rPr kumimoji="0" lang="de-DE" sz="2000" b="1" i="0" u="none" strike="noStrike" kern="1200" cap="none" spc="0" normalizeH="0" baseline="0" noProof="0" dirty="0">
                <a:ln>
                  <a:noFill/>
                </a:ln>
                <a:solidFill>
                  <a:srgbClr val="00B050"/>
                </a:solidFill>
                <a:effectLst/>
                <a:uLnTx/>
                <a:uFillTx/>
                <a:latin typeface="Arial"/>
                <a:ea typeface="+mn-ea"/>
                <a:cs typeface="+mn-cs"/>
              </a:rPr>
              <a:t> </a:t>
            </a:r>
            <a:r>
              <a:rPr kumimoji="0" lang="de-DE" sz="2000" b="1" i="0" u="none" strike="noStrike" kern="1200" cap="none" spc="0" normalizeH="0" baseline="0" noProof="0" dirty="0" err="1">
                <a:ln>
                  <a:noFill/>
                </a:ln>
                <a:solidFill>
                  <a:srgbClr val="00B050"/>
                </a:solidFill>
                <a:effectLst/>
                <a:uLnTx/>
                <a:uFillTx/>
                <a:latin typeface="Arial"/>
                <a:ea typeface="+mn-ea"/>
                <a:cs typeface="+mn-cs"/>
              </a:rPr>
              <a:t>Machine</a:t>
            </a:r>
            <a:r>
              <a:rPr kumimoji="0" lang="de-DE" sz="2000" b="1" i="0" u="none" strike="noStrike" kern="1200" cap="none" spc="0" normalizeH="0" baseline="0" noProof="0" dirty="0">
                <a:ln>
                  <a:noFill/>
                </a:ln>
                <a:solidFill>
                  <a:srgbClr val="00B050"/>
                </a:solidFill>
                <a:effectLst/>
                <a:uLnTx/>
                <a:uFillTx/>
                <a:latin typeface="Arial"/>
                <a:ea typeface="+mn-ea"/>
                <a:cs typeface="+mn-cs"/>
              </a:rPr>
              <a:t> Learning</a:t>
            </a:r>
          </a:p>
          <a:p>
            <a:pPr marL="342900" marR="0" lvl="0" indent="-342900" algn="l" defTabSz="914400" rtl="0" eaLnBrk="1" fontAlgn="auto" latinLnBrk="0" hangingPunct="1">
              <a:lnSpc>
                <a:spcPct val="150000"/>
              </a:lnSpc>
              <a:spcBef>
                <a:spcPts val="0"/>
              </a:spcBef>
              <a:spcAft>
                <a:spcPts val="0"/>
              </a:spcAft>
              <a:buClrTx/>
              <a:buSzTx/>
              <a:buFont typeface="+mj-lt"/>
              <a:buAutoNum type="arabicPeriod"/>
              <a:tabLst/>
              <a:defRPr/>
            </a:pPr>
            <a:endParaRPr kumimoji="0" lang="de-DE" sz="2400" b="1" i="0" u="none" strike="noStrike" kern="1200" cap="none" spc="0" normalizeH="0" baseline="0" noProof="0" dirty="0">
              <a:ln>
                <a:noFill/>
              </a:ln>
              <a:solidFill>
                <a:srgbClr val="0070C0"/>
              </a:solidFill>
              <a:effectLst/>
              <a:uLnTx/>
              <a:uFillTx/>
              <a:latin typeface="Arial"/>
              <a:ea typeface="+mn-ea"/>
              <a:cs typeface="+mn-cs"/>
            </a:endParaRPr>
          </a:p>
          <a:p>
            <a:pPr marL="342900" marR="0" lvl="0" indent="-342900" algn="l" defTabSz="914400" rtl="0" eaLnBrk="1" fontAlgn="auto" latinLnBrk="0" hangingPunct="1">
              <a:lnSpc>
                <a:spcPct val="150000"/>
              </a:lnSpc>
              <a:spcBef>
                <a:spcPts val="0"/>
              </a:spcBef>
              <a:spcAft>
                <a:spcPts val="0"/>
              </a:spcAft>
              <a:buClrTx/>
              <a:buSzTx/>
              <a:buFont typeface="+mj-lt"/>
              <a:buAutoNum type="arabicPeriod"/>
              <a:tabLst/>
              <a:defRPr/>
            </a:pPr>
            <a:r>
              <a:rPr kumimoji="0" lang="de-DE" sz="2000" b="1" i="0" u="none" strike="noStrike" kern="1200" cap="none" spc="0" normalizeH="0" baseline="0" noProof="0" dirty="0">
                <a:ln>
                  <a:noFill/>
                </a:ln>
                <a:solidFill>
                  <a:srgbClr val="0070C0"/>
                </a:solidFill>
                <a:effectLst/>
                <a:uLnTx/>
                <a:uFillTx/>
                <a:latin typeface="Arial"/>
                <a:ea typeface="+mn-ea"/>
                <a:cs typeface="+mn-cs"/>
              </a:rPr>
              <a:t>Short </a:t>
            </a:r>
            <a:r>
              <a:rPr kumimoji="0" lang="de-DE" sz="2000" b="1" i="0" u="none" strike="noStrike" kern="1200" cap="none" spc="0" normalizeH="0" baseline="0" noProof="0" dirty="0" err="1">
                <a:ln>
                  <a:noFill/>
                </a:ln>
                <a:solidFill>
                  <a:srgbClr val="0070C0"/>
                </a:solidFill>
                <a:effectLst/>
                <a:uLnTx/>
                <a:uFillTx/>
                <a:latin typeface="Arial"/>
                <a:ea typeface="+mn-ea"/>
                <a:cs typeface="+mn-cs"/>
              </a:rPr>
              <a:t>Excursion</a:t>
            </a:r>
            <a:r>
              <a:rPr kumimoji="0" lang="de-DE" sz="2000" b="1" i="0" u="none" strike="noStrike" kern="1200" cap="none" spc="0" normalizeH="0" baseline="0" noProof="0" dirty="0">
                <a:ln>
                  <a:noFill/>
                </a:ln>
                <a:solidFill>
                  <a:srgbClr val="0070C0"/>
                </a:solidFill>
                <a:effectLst/>
                <a:uLnTx/>
                <a:uFillTx/>
                <a:latin typeface="Arial"/>
                <a:ea typeface="+mn-ea"/>
                <a:cs typeface="+mn-cs"/>
              </a:rPr>
              <a:t>: Physics - </a:t>
            </a:r>
            <a:r>
              <a:rPr kumimoji="0" lang="de-DE" sz="2000" b="1" i="0" u="none" strike="noStrike" kern="1200" cap="none" spc="0" normalizeH="0" baseline="0" noProof="0" dirty="0" err="1">
                <a:ln>
                  <a:noFill/>
                </a:ln>
                <a:solidFill>
                  <a:srgbClr val="0070C0"/>
                </a:solidFill>
                <a:effectLst/>
                <a:uLnTx/>
                <a:uFillTx/>
                <a:latin typeface="Arial"/>
                <a:ea typeface="+mn-ea"/>
                <a:cs typeface="+mn-cs"/>
              </a:rPr>
              <a:t>Informed</a:t>
            </a:r>
            <a:r>
              <a:rPr kumimoji="0" lang="de-DE" sz="2000" b="1" i="0" u="none" strike="noStrike" kern="1200" cap="none" spc="0" normalizeH="0" baseline="0" noProof="0" dirty="0">
                <a:ln>
                  <a:noFill/>
                </a:ln>
                <a:solidFill>
                  <a:srgbClr val="0070C0"/>
                </a:solidFill>
                <a:effectLst/>
                <a:uLnTx/>
                <a:uFillTx/>
                <a:latin typeface="Arial"/>
                <a:ea typeface="+mn-ea"/>
                <a:cs typeface="+mn-cs"/>
              </a:rPr>
              <a:t> Deep Learning</a:t>
            </a:r>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de-DE" sz="2000" b="1" i="0" u="none" strike="noStrike" kern="1200" cap="none" spc="0" normalizeH="0" baseline="0" noProof="0" dirty="0">
              <a:ln>
                <a:noFill/>
              </a:ln>
              <a:solidFill>
                <a:srgbClr val="0070C0"/>
              </a:solidFill>
              <a:effectLst/>
              <a:uLnTx/>
              <a:uFillTx/>
              <a:latin typeface="Arial"/>
              <a:ea typeface="+mn-ea"/>
              <a:cs typeface="+mn-cs"/>
            </a:endParaRPr>
          </a:p>
          <a:p>
            <a:pPr marL="342900" marR="0" lvl="0" indent="-342900" algn="l" defTabSz="914400" rtl="0" eaLnBrk="1" fontAlgn="auto" latinLnBrk="0" hangingPunct="1">
              <a:lnSpc>
                <a:spcPct val="150000"/>
              </a:lnSpc>
              <a:spcBef>
                <a:spcPts val="0"/>
              </a:spcBef>
              <a:spcAft>
                <a:spcPts val="0"/>
              </a:spcAft>
              <a:buClrTx/>
              <a:buSzTx/>
              <a:buFont typeface="+mj-lt"/>
              <a:buAutoNum type="arabicPeriod"/>
              <a:tabLst/>
              <a:defRPr/>
            </a:pPr>
            <a:endParaRPr kumimoji="0" lang="de-DE" sz="2000" b="1" i="0" u="none" strike="noStrike" kern="1200" cap="none" spc="0" normalizeH="0" baseline="0" noProof="0" dirty="0">
              <a:ln>
                <a:noFill/>
              </a:ln>
              <a:solidFill>
                <a:srgbClr val="0070C0"/>
              </a:solidFill>
              <a:effectLst/>
              <a:uLnTx/>
              <a:uFillTx/>
              <a:latin typeface="Arial"/>
              <a:ea typeface="+mn-ea"/>
              <a:cs typeface="+mn-cs"/>
            </a:endParaRPr>
          </a:p>
          <a:p>
            <a:pPr marL="342900" marR="0" lvl="0" indent="-342900" algn="l" defTabSz="914400" rtl="0" eaLnBrk="1" fontAlgn="auto" latinLnBrk="0" hangingPunct="1">
              <a:lnSpc>
                <a:spcPct val="150000"/>
              </a:lnSpc>
              <a:spcBef>
                <a:spcPts val="0"/>
              </a:spcBef>
              <a:spcAft>
                <a:spcPts val="0"/>
              </a:spcAft>
              <a:buClrTx/>
              <a:buSzTx/>
              <a:buFont typeface="+mj-lt"/>
              <a:buAutoNum type="arabicPeriod"/>
              <a:tabLst/>
              <a:defRPr/>
            </a:pPr>
            <a:endParaRPr kumimoji="0" lang="de-DE" sz="2000" b="1" i="0" u="none" strike="noStrike" kern="1200" cap="none" spc="0" normalizeH="0" baseline="0" noProof="0" dirty="0">
              <a:ln>
                <a:noFill/>
              </a:ln>
              <a:solidFill>
                <a:srgbClr val="0070C0"/>
              </a:solidFill>
              <a:effectLst/>
              <a:uLnTx/>
              <a:uFillTx/>
              <a:latin typeface="Arial"/>
              <a:ea typeface="+mn-ea"/>
              <a:cs typeface="+mn-cs"/>
            </a:endParaRPr>
          </a:p>
          <a:p>
            <a:pPr marL="342900" marR="0" lvl="0" indent="-342900" algn="l" defTabSz="914400" rtl="0" eaLnBrk="1" fontAlgn="auto" latinLnBrk="0" hangingPunct="1">
              <a:lnSpc>
                <a:spcPct val="150000"/>
              </a:lnSpc>
              <a:spcBef>
                <a:spcPts val="0"/>
              </a:spcBef>
              <a:spcAft>
                <a:spcPts val="0"/>
              </a:spcAft>
              <a:buClrTx/>
              <a:buSzTx/>
              <a:buFont typeface="+mj-lt"/>
              <a:buAutoNum type="arabicPeriod"/>
              <a:tabLst/>
              <a:defRPr/>
            </a:pPr>
            <a:endParaRPr kumimoji="0" lang="de-DE" sz="2000" b="1" i="0" u="none" strike="noStrike" kern="1200" cap="none" spc="0" normalizeH="0" baseline="0" noProof="0" dirty="0">
              <a:ln>
                <a:noFill/>
              </a:ln>
              <a:solidFill>
                <a:srgbClr val="0070C0"/>
              </a:solidFill>
              <a:effectLst/>
              <a:uLnTx/>
              <a:uFillTx/>
              <a:latin typeface="Arial"/>
              <a:ea typeface="+mn-ea"/>
              <a:cs typeface="+mn-cs"/>
            </a:endParaRPr>
          </a:p>
        </p:txBody>
      </p:sp>
      <p:sp>
        <p:nvSpPr>
          <p:cNvPr id="35" name="Textfeld 34">
            <a:extLst>
              <a:ext uri="{FF2B5EF4-FFF2-40B4-BE49-F238E27FC236}">
                <a16:creationId xmlns:a16="http://schemas.microsoft.com/office/drawing/2014/main" id="{2C92F5D2-103F-4EA6-80AA-71BEBCE5FC82}"/>
              </a:ext>
            </a:extLst>
          </p:cNvPr>
          <p:cNvSpPr txBox="1"/>
          <p:nvPr/>
        </p:nvSpPr>
        <p:spPr>
          <a:xfrm>
            <a:off x="4796651" y="1953720"/>
            <a:ext cx="6224781" cy="369332"/>
          </a:xfrm>
          <a:prstGeom prst="rect">
            <a:avLst/>
          </a:prstGeom>
          <a:solidFill>
            <a:srgbClr val="00B050"/>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800" b="1" i="0" u="none" strike="noStrike" kern="0" cap="none" spc="0" normalizeH="0" baseline="0" noProof="0" dirty="0">
                <a:ln>
                  <a:noFill/>
                </a:ln>
                <a:solidFill>
                  <a:prstClr val="white"/>
                </a:solidFill>
                <a:effectLst/>
                <a:uLnTx/>
                <a:uFillTx/>
                <a:latin typeface="Arial"/>
                <a:ea typeface="+mn-ea"/>
                <a:cs typeface="+mn-cs"/>
              </a:rPr>
              <a:t>Hands - On 1: Simple </a:t>
            </a:r>
            <a:r>
              <a:rPr kumimoji="0" lang="de-DE" sz="1800" b="1" i="0" u="none" strike="noStrike" kern="0" cap="none" spc="0" normalizeH="0" baseline="0" noProof="0" dirty="0" err="1">
                <a:ln>
                  <a:noFill/>
                </a:ln>
                <a:solidFill>
                  <a:prstClr val="white"/>
                </a:solidFill>
                <a:effectLst/>
                <a:uLnTx/>
                <a:uFillTx/>
                <a:latin typeface="Arial"/>
                <a:ea typeface="+mn-ea"/>
                <a:cs typeface="+mn-cs"/>
              </a:rPr>
              <a:t>workflow</a:t>
            </a:r>
            <a:r>
              <a:rPr kumimoji="0" lang="de-DE" sz="1800" b="1" i="0" u="none" strike="noStrike" kern="0" cap="none" spc="0" normalizeH="0" baseline="0" noProof="0" dirty="0">
                <a:ln>
                  <a:noFill/>
                </a:ln>
                <a:solidFill>
                  <a:prstClr val="white"/>
                </a:solidFill>
                <a:effectLst/>
                <a:uLnTx/>
                <a:uFillTx/>
                <a:latin typeface="Arial"/>
                <a:ea typeface="+mn-ea"/>
                <a:cs typeface="+mn-cs"/>
              </a:rPr>
              <a:t> </a:t>
            </a:r>
            <a:r>
              <a:rPr kumimoji="0" lang="de-DE" sz="1800" b="1" i="0" u="none" strike="noStrike" kern="0" cap="none" spc="0" normalizeH="0" baseline="0" noProof="0" dirty="0" err="1">
                <a:ln>
                  <a:noFill/>
                </a:ln>
                <a:solidFill>
                  <a:prstClr val="white"/>
                </a:solidFill>
                <a:effectLst/>
                <a:uLnTx/>
                <a:uFillTx/>
                <a:latin typeface="Arial"/>
                <a:ea typeface="+mn-ea"/>
                <a:cs typeface="+mn-cs"/>
              </a:rPr>
              <a:t>for</a:t>
            </a:r>
            <a:r>
              <a:rPr kumimoji="0" lang="de-DE" sz="1800" b="1" i="0" u="none" strike="noStrike" kern="0" cap="none" spc="0" normalizeH="0" baseline="0" noProof="0" dirty="0">
                <a:ln>
                  <a:noFill/>
                </a:ln>
                <a:solidFill>
                  <a:prstClr val="white"/>
                </a:solidFill>
                <a:effectLst/>
                <a:uLnTx/>
                <a:uFillTx/>
                <a:latin typeface="Arial"/>
                <a:ea typeface="+mn-ea"/>
                <a:cs typeface="+mn-cs"/>
              </a:rPr>
              <a:t> a </a:t>
            </a:r>
            <a:r>
              <a:rPr kumimoji="0" lang="de-DE" sz="1800" b="1" i="0" u="none" strike="noStrike" kern="0" cap="none" spc="0" normalizeH="0" baseline="0" noProof="0" dirty="0" err="1">
                <a:ln>
                  <a:noFill/>
                </a:ln>
                <a:solidFill>
                  <a:prstClr val="white"/>
                </a:solidFill>
                <a:effectLst/>
                <a:uLnTx/>
                <a:uFillTx/>
                <a:latin typeface="Arial"/>
                <a:ea typeface="+mn-ea"/>
                <a:cs typeface="+mn-cs"/>
              </a:rPr>
              <a:t>classification</a:t>
            </a:r>
            <a:r>
              <a:rPr kumimoji="0" lang="de-DE" sz="1800" b="1" i="0" u="none" strike="noStrike" kern="0" cap="none" spc="0" normalizeH="0" baseline="0" noProof="0" dirty="0">
                <a:ln>
                  <a:noFill/>
                </a:ln>
                <a:solidFill>
                  <a:prstClr val="white"/>
                </a:solidFill>
                <a:effectLst/>
                <a:uLnTx/>
                <a:uFillTx/>
                <a:latin typeface="Arial"/>
                <a:ea typeface="+mn-ea"/>
                <a:cs typeface="+mn-cs"/>
              </a:rPr>
              <a:t> </a:t>
            </a:r>
            <a:r>
              <a:rPr kumimoji="0" lang="de-DE" sz="1800" b="1" i="0" u="none" strike="noStrike" kern="0" cap="none" spc="0" normalizeH="0" baseline="0" noProof="0" dirty="0" err="1">
                <a:ln>
                  <a:noFill/>
                </a:ln>
                <a:solidFill>
                  <a:prstClr val="white"/>
                </a:solidFill>
                <a:effectLst/>
                <a:uLnTx/>
                <a:uFillTx/>
                <a:latin typeface="Arial"/>
                <a:ea typeface="+mn-ea"/>
                <a:cs typeface="+mn-cs"/>
              </a:rPr>
              <a:t>task</a:t>
            </a:r>
            <a:endParaRPr kumimoji="0" lang="de-DE" sz="1800" b="1" i="0" u="none" strike="noStrike" kern="0" cap="none" spc="0" normalizeH="0" baseline="0" noProof="0" dirty="0">
              <a:ln>
                <a:noFill/>
              </a:ln>
              <a:solidFill>
                <a:prstClr val="white"/>
              </a:solidFill>
              <a:effectLst/>
              <a:uLnTx/>
              <a:uFillTx/>
              <a:latin typeface="Arial"/>
              <a:ea typeface="+mn-ea"/>
              <a:cs typeface="+mn-cs"/>
            </a:endParaRPr>
          </a:p>
        </p:txBody>
      </p:sp>
      <p:pic>
        <p:nvPicPr>
          <p:cNvPr id="38" name="Grafik 37">
            <a:extLst>
              <a:ext uri="{FF2B5EF4-FFF2-40B4-BE49-F238E27FC236}">
                <a16:creationId xmlns:a16="http://schemas.microsoft.com/office/drawing/2014/main" id="{CAF5BECE-AFAE-4919-BAAE-C1808B70A9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87975" y="3028493"/>
            <a:ext cx="766294" cy="766294"/>
          </a:xfrm>
          <a:prstGeom prst="rect">
            <a:avLst/>
          </a:prstGeom>
          <a:ln>
            <a:noFill/>
          </a:ln>
        </p:spPr>
      </p:pic>
      <p:sp>
        <p:nvSpPr>
          <p:cNvPr id="39" name="Textfeld 38">
            <a:extLst>
              <a:ext uri="{FF2B5EF4-FFF2-40B4-BE49-F238E27FC236}">
                <a16:creationId xmlns:a16="http://schemas.microsoft.com/office/drawing/2014/main" id="{5821FC3B-3DAA-4600-81AB-E356853EB6D3}"/>
              </a:ext>
            </a:extLst>
          </p:cNvPr>
          <p:cNvSpPr txBox="1"/>
          <p:nvPr/>
        </p:nvSpPr>
        <p:spPr>
          <a:xfrm>
            <a:off x="4796651" y="3225132"/>
            <a:ext cx="5147563" cy="369332"/>
          </a:xfrm>
          <a:prstGeom prst="rect">
            <a:avLst/>
          </a:prstGeom>
          <a:solidFill>
            <a:srgbClr val="00B050"/>
          </a:solidFill>
          <a:ln>
            <a:no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800" b="1" i="0" u="none" strike="noStrike" kern="0" cap="none" spc="0" normalizeH="0" baseline="0" noProof="0" dirty="0">
                <a:ln>
                  <a:noFill/>
                </a:ln>
                <a:solidFill>
                  <a:prstClr val="white"/>
                </a:solidFill>
                <a:effectLst/>
                <a:uLnTx/>
                <a:uFillTx/>
                <a:latin typeface="Arial"/>
                <a:ea typeface="+mn-ea"/>
                <a:cs typeface="+mn-cs"/>
              </a:rPr>
              <a:t>Hands - On 2: Linear </a:t>
            </a:r>
            <a:r>
              <a:rPr kumimoji="0" lang="de-DE" sz="1800" b="1" i="0" u="none" strike="noStrike" kern="0" cap="none" spc="0" normalizeH="0" baseline="0" noProof="0" dirty="0" err="1">
                <a:ln>
                  <a:noFill/>
                </a:ln>
                <a:solidFill>
                  <a:prstClr val="white"/>
                </a:solidFill>
                <a:effectLst/>
                <a:uLnTx/>
                <a:uFillTx/>
                <a:latin typeface="Arial"/>
                <a:ea typeface="+mn-ea"/>
                <a:cs typeface="+mn-cs"/>
              </a:rPr>
              <a:t>regression</a:t>
            </a:r>
            <a:r>
              <a:rPr kumimoji="0" lang="de-DE" sz="1800" b="1" i="0" u="none" strike="noStrike" kern="0" cap="none" spc="0" normalizeH="0" baseline="0" noProof="0" dirty="0">
                <a:ln>
                  <a:noFill/>
                </a:ln>
                <a:solidFill>
                  <a:prstClr val="white"/>
                </a:solidFill>
                <a:effectLst/>
                <a:uLnTx/>
                <a:uFillTx/>
                <a:latin typeface="Arial"/>
                <a:ea typeface="+mn-ea"/>
                <a:cs typeface="+mn-cs"/>
              </a:rPr>
              <a:t> </a:t>
            </a:r>
            <a:r>
              <a:rPr kumimoji="0" lang="de-DE" sz="1800" b="1" i="0" u="none" strike="noStrike" kern="0" cap="none" spc="0" normalizeH="0" baseline="0" noProof="0" dirty="0" err="1">
                <a:ln>
                  <a:noFill/>
                </a:ln>
                <a:solidFill>
                  <a:prstClr val="white"/>
                </a:solidFill>
                <a:effectLst/>
                <a:uLnTx/>
                <a:uFillTx/>
                <a:latin typeface="Arial"/>
                <a:ea typeface="+mn-ea"/>
                <a:cs typeface="+mn-cs"/>
              </a:rPr>
              <a:t>from</a:t>
            </a:r>
            <a:r>
              <a:rPr kumimoji="0" lang="de-DE" sz="1800" b="1" i="0" u="none" strike="noStrike" kern="0" cap="none" spc="0" normalizeH="0" baseline="0" noProof="0" dirty="0">
                <a:ln>
                  <a:noFill/>
                </a:ln>
                <a:solidFill>
                  <a:prstClr val="white"/>
                </a:solidFill>
                <a:effectLst/>
                <a:uLnTx/>
                <a:uFillTx/>
                <a:latin typeface="Arial"/>
                <a:ea typeface="+mn-ea"/>
                <a:cs typeface="+mn-cs"/>
              </a:rPr>
              <a:t> </a:t>
            </a:r>
            <a:r>
              <a:rPr kumimoji="0" lang="de-DE" sz="1800" b="1" i="0" u="none" strike="noStrike" kern="0" cap="none" spc="0" normalizeH="0" baseline="0" noProof="0" dirty="0" err="1">
                <a:ln>
                  <a:noFill/>
                </a:ln>
                <a:solidFill>
                  <a:prstClr val="white"/>
                </a:solidFill>
                <a:effectLst/>
                <a:uLnTx/>
                <a:uFillTx/>
                <a:latin typeface="Arial"/>
                <a:ea typeface="+mn-ea"/>
                <a:cs typeface="+mn-cs"/>
              </a:rPr>
              <a:t>scratch</a:t>
            </a:r>
            <a:endParaRPr kumimoji="0" lang="de-DE" sz="1800" b="1" i="0" u="none" strike="noStrike" kern="0" cap="none" spc="0" normalizeH="0" baseline="0" noProof="0" dirty="0">
              <a:ln>
                <a:noFill/>
              </a:ln>
              <a:solidFill>
                <a:prstClr val="white"/>
              </a:solidFill>
              <a:effectLst/>
              <a:uLnTx/>
              <a:uFillTx/>
              <a:latin typeface="Arial"/>
              <a:ea typeface="+mn-ea"/>
              <a:cs typeface="+mn-cs"/>
            </a:endParaRPr>
          </a:p>
        </p:txBody>
      </p:sp>
      <p:pic>
        <p:nvPicPr>
          <p:cNvPr id="42" name="Grafik 41">
            <a:extLst>
              <a:ext uri="{FF2B5EF4-FFF2-40B4-BE49-F238E27FC236}">
                <a16:creationId xmlns:a16="http://schemas.microsoft.com/office/drawing/2014/main" id="{DB287B5E-B06A-4786-B78A-21AB2B3EEB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30292" y="4300757"/>
            <a:ext cx="766294" cy="766294"/>
          </a:xfrm>
          <a:prstGeom prst="rect">
            <a:avLst/>
          </a:prstGeom>
          <a:ln>
            <a:noFill/>
          </a:ln>
        </p:spPr>
      </p:pic>
      <p:sp>
        <p:nvSpPr>
          <p:cNvPr id="43" name="Textfeld 42">
            <a:extLst>
              <a:ext uri="{FF2B5EF4-FFF2-40B4-BE49-F238E27FC236}">
                <a16:creationId xmlns:a16="http://schemas.microsoft.com/office/drawing/2014/main" id="{68AF9CC7-F00F-45E0-8FEC-47129ED4E3E5}"/>
              </a:ext>
            </a:extLst>
          </p:cNvPr>
          <p:cNvSpPr txBox="1"/>
          <p:nvPr/>
        </p:nvSpPr>
        <p:spPr>
          <a:xfrm>
            <a:off x="4796586" y="4499238"/>
            <a:ext cx="5147628" cy="369332"/>
          </a:xfrm>
          <a:prstGeom prst="rect">
            <a:avLst/>
          </a:prstGeom>
          <a:solidFill>
            <a:srgbClr val="00B050"/>
          </a:solidFill>
          <a:ln>
            <a:no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800" b="1" i="0" u="none" strike="noStrike" kern="0" cap="none" spc="0" normalizeH="0" baseline="0" noProof="0" dirty="0">
                <a:ln>
                  <a:noFill/>
                </a:ln>
                <a:solidFill>
                  <a:prstClr val="white"/>
                </a:solidFill>
                <a:effectLst/>
                <a:uLnTx/>
                <a:uFillTx/>
                <a:latin typeface="Arial"/>
                <a:ea typeface="+mn-ea"/>
                <a:cs typeface="+mn-cs"/>
              </a:rPr>
              <a:t>Hands - On 3: Training and </a:t>
            </a:r>
            <a:r>
              <a:rPr kumimoji="0" lang="de-DE" sz="1800" b="1" i="0" u="none" strike="noStrike" kern="0" cap="none" spc="0" normalizeH="0" baseline="0" noProof="0" dirty="0" err="1">
                <a:ln>
                  <a:noFill/>
                </a:ln>
                <a:solidFill>
                  <a:prstClr val="white"/>
                </a:solidFill>
                <a:effectLst/>
                <a:uLnTx/>
                <a:uFillTx/>
                <a:latin typeface="Arial"/>
                <a:ea typeface="+mn-ea"/>
                <a:cs typeface="+mn-cs"/>
              </a:rPr>
              <a:t>evaluating</a:t>
            </a:r>
            <a:r>
              <a:rPr kumimoji="0" lang="de-DE" sz="1800" b="1" i="0" u="none" strike="noStrike" kern="0" cap="none" spc="0" normalizeH="0" baseline="0" noProof="0" dirty="0">
                <a:ln>
                  <a:noFill/>
                </a:ln>
                <a:solidFill>
                  <a:prstClr val="white"/>
                </a:solidFill>
                <a:effectLst/>
                <a:uLnTx/>
                <a:uFillTx/>
                <a:latin typeface="Arial"/>
                <a:ea typeface="+mn-ea"/>
                <a:cs typeface="+mn-cs"/>
              </a:rPr>
              <a:t> a DNN </a:t>
            </a:r>
          </a:p>
        </p:txBody>
      </p:sp>
      <p:pic>
        <p:nvPicPr>
          <p:cNvPr id="34" name="Grafik 33">
            <a:extLst>
              <a:ext uri="{FF2B5EF4-FFF2-40B4-BE49-F238E27FC236}">
                <a16:creationId xmlns:a16="http://schemas.microsoft.com/office/drawing/2014/main" id="{75436B5F-186B-4964-B060-E01942CF3B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34912" y="1740832"/>
            <a:ext cx="861739" cy="818267"/>
          </a:xfrm>
          <a:prstGeom prst="rect">
            <a:avLst/>
          </a:prstGeom>
          <a:solidFill>
            <a:srgbClr val="FFC000"/>
          </a:solidFill>
        </p:spPr>
      </p:pic>
      <p:pic>
        <p:nvPicPr>
          <p:cNvPr id="3" name="Grafik 2">
            <a:extLst>
              <a:ext uri="{FF2B5EF4-FFF2-40B4-BE49-F238E27FC236}">
                <a16:creationId xmlns:a16="http://schemas.microsoft.com/office/drawing/2014/main" id="{5CA7ABF4-35BB-4D2F-8F78-6DC0E19F44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6806" y="5057475"/>
            <a:ext cx="706456" cy="706456"/>
          </a:xfrm>
          <a:prstGeom prst="rect">
            <a:avLst/>
          </a:prstGeom>
        </p:spPr>
      </p:pic>
      <p:pic>
        <p:nvPicPr>
          <p:cNvPr id="5" name="Grafik 4">
            <a:extLst>
              <a:ext uri="{FF2B5EF4-FFF2-40B4-BE49-F238E27FC236}">
                <a16:creationId xmlns:a16="http://schemas.microsoft.com/office/drawing/2014/main" id="{D480F236-B77A-48A2-8652-CE3AC53B5BD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6806" y="1423947"/>
            <a:ext cx="761751" cy="761751"/>
          </a:xfrm>
          <a:prstGeom prst="rect">
            <a:avLst/>
          </a:prstGeom>
        </p:spPr>
      </p:pic>
      <p:pic>
        <p:nvPicPr>
          <p:cNvPr id="7" name="Grafik 6">
            <a:extLst>
              <a:ext uri="{FF2B5EF4-FFF2-40B4-BE49-F238E27FC236}">
                <a16:creationId xmlns:a16="http://schemas.microsoft.com/office/drawing/2014/main" id="{E7C30355-E16D-45C9-9179-8977A27BCFD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2464" y="2800748"/>
            <a:ext cx="835776" cy="835776"/>
          </a:xfrm>
          <a:prstGeom prst="rect">
            <a:avLst/>
          </a:prstGeom>
        </p:spPr>
      </p:pic>
      <p:pic>
        <p:nvPicPr>
          <p:cNvPr id="9" name="Grafik 8">
            <a:extLst>
              <a:ext uri="{FF2B5EF4-FFF2-40B4-BE49-F238E27FC236}">
                <a16:creationId xmlns:a16="http://schemas.microsoft.com/office/drawing/2014/main" id="{FAB06CA2-CC2D-4FF0-99F9-78BF695E04D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06806" y="3959877"/>
            <a:ext cx="745450" cy="745450"/>
          </a:xfrm>
          <a:prstGeom prst="rect">
            <a:avLst/>
          </a:prstGeom>
        </p:spPr>
      </p:pic>
      <p:pic>
        <p:nvPicPr>
          <p:cNvPr id="11" name="Grafik 10">
            <a:extLst>
              <a:ext uri="{FF2B5EF4-FFF2-40B4-BE49-F238E27FC236}">
                <a16:creationId xmlns:a16="http://schemas.microsoft.com/office/drawing/2014/main" id="{9E0C471D-9C7F-4C23-99CE-FBE665C2A0C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72831" y="5920436"/>
            <a:ext cx="835776" cy="835776"/>
          </a:xfrm>
          <a:prstGeom prst="rect">
            <a:avLst/>
          </a:prstGeom>
        </p:spPr>
      </p:pic>
    </p:spTree>
    <p:extLst>
      <p:ext uri="{BB962C8B-B14F-4D97-AF65-F5344CB8AC3E}">
        <p14:creationId xmlns:p14="http://schemas.microsoft.com/office/powerpoint/2010/main" val="8299518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C456A9D-16E7-4DBF-AF0D-2F679E6D6E23}"/>
              </a:ext>
            </a:extLst>
          </p:cNvPr>
          <p:cNvSpPr>
            <a:spLocks noGrp="1"/>
          </p:cNvSpPr>
          <p:nvPr>
            <p:ph type="title"/>
          </p:nvPr>
        </p:nvSpPr>
        <p:spPr>
          <a:xfrm>
            <a:off x="480000" y="128856"/>
            <a:ext cx="11318400" cy="995280"/>
          </a:xfrm>
        </p:spPr>
        <p:txBody>
          <a:bodyPr/>
          <a:lstStyle/>
          <a:p>
            <a:r>
              <a:rPr lang="de-DE" sz="3200" dirty="0">
                <a:cs typeface="Calibri" panose="020F0502020204030204" pitchFamily="34" charset="0"/>
              </a:rPr>
              <a:t>ML </a:t>
            </a:r>
            <a:r>
              <a:rPr lang="de-DE" sz="3200" dirty="0" err="1">
                <a:cs typeface="Calibri" panose="020F0502020204030204" pitchFamily="34" charset="0"/>
              </a:rPr>
              <a:t>principle</a:t>
            </a:r>
            <a:r>
              <a:rPr lang="de-DE" sz="3200" dirty="0">
                <a:cs typeface="Calibri" panose="020F0502020204030204" pitchFamily="34" charset="0"/>
              </a:rPr>
              <a:t>: Data </a:t>
            </a:r>
            <a:r>
              <a:rPr lang="de-DE" sz="3200" dirty="0" err="1">
                <a:cs typeface="Calibri" panose="020F0502020204030204" pitchFamily="34" charset="0"/>
              </a:rPr>
              <a:t>driven</a:t>
            </a:r>
            <a:r>
              <a:rPr lang="de-DE" sz="3200" dirty="0">
                <a:cs typeface="Calibri" panose="020F0502020204030204" pitchFamily="34" charset="0"/>
              </a:rPr>
              <a:t> </a:t>
            </a:r>
            <a:r>
              <a:rPr lang="de-DE" sz="3200" dirty="0" err="1">
                <a:cs typeface="Calibri" panose="020F0502020204030204" pitchFamily="34" charset="0"/>
              </a:rPr>
              <a:t>knowledge</a:t>
            </a:r>
            <a:r>
              <a:rPr lang="de-DE" sz="3200" dirty="0">
                <a:cs typeface="Calibri" panose="020F0502020204030204" pitchFamily="34" charset="0"/>
              </a:rPr>
              <a:t> </a:t>
            </a:r>
            <a:r>
              <a:rPr lang="de-DE" sz="3200" dirty="0" err="1">
                <a:cs typeface="Calibri" panose="020F0502020204030204" pitchFamily="34" charset="0"/>
              </a:rPr>
              <a:t>discovery</a:t>
            </a:r>
            <a:endParaRPr lang="de-DE" sz="3200" dirty="0">
              <a:cs typeface="Calibri" panose="020F0502020204030204" pitchFamily="34" charset="0"/>
            </a:endParaRPr>
          </a:p>
        </p:txBody>
      </p:sp>
      <p:sp>
        <p:nvSpPr>
          <p:cNvPr id="3" name="Foliennummernplatzhalter 2">
            <a:extLst>
              <a:ext uri="{FF2B5EF4-FFF2-40B4-BE49-F238E27FC236}">
                <a16:creationId xmlns:a16="http://schemas.microsoft.com/office/drawing/2014/main" id="{91FE6C63-A0B0-4BD7-92FF-D6E51B88A757}"/>
              </a:ext>
            </a:extLst>
          </p:cNvPr>
          <p:cNvSpPr>
            <a:spLocks noGrp="1"/>
          </p:cNvSpPr>
          <p:nvPr>
            <p:ph type="sldNum" sz="quarter" idx="12"/>
          </p:nvPr>
        </p:nvSpPr>
        <p:spPr>
          <a:xfrm>
            <a:off x="284483" y="6420567"/>
            <a:ext cx="537600" cy="365125"/>
          </a:xfrm>
        </p:spPr>
        <p:txBody>
          <a:bodyPr/>
          <a:lstStyle/>
          <a:p>
            <a:pPr defTabSz="609585"/>
            <a:fld id="{0EC98677-B2D0-CE4F-80A5-D755685D849F}" type="slidenum">
              <a:rPr lang="de-DE" smtClean="0">
                <a:solidFill>
                  <a:srgbClr val="000000">
                    <a:lumMod val="50000"/>
                    <a:lumOff val="50000"/>
                  </a:srgbClr>
                </a:solidFill>
                <a:latin typeface="Calibri" panose="020F0502020204030204" pitchFamily="34" charset="0"/>
                <a:cs typeface="Calibri" panose="020F0502020204030204" pitchFamily="34" charset="0"/>
              </a:rPr>
              <a:pPr defTabSz="609585"/>
              <a:t>7</a:t>
            </a:fld>
            <a:endParaRPr lang="de-DE" dirty="0">
              <a:solidFill>
                <a:srgbClr val="000000">
                  <a:lumMod val="50000"/>
                  <a:lumOff val="50000"/>
                </a:srgbClr>
              </a:solidFill>
              <a:latin typeface="Calibri" panose="020F0502020204030204" pitchFamily="34" charset="0"/>
              <a:cs typeface="Calibri" panose="020F0502020204030204" pitchFamily="34" charset="0"/>
            </a:endParaRPr>
          </a:p>
        </p:txBody>
      </p:sp>
      <p:pic>
        <p:nvPicPr>
          <p:cNvPr id="11" name="Grafik 10">
            <a:extLst>
              <a:ext uri="{FF2B5EF4-FFF2-40B4-BE49-F238E27FC236}">
                <a16:creationId xmlns:a16="http://schemas.microsoft.com/office/drawing/2014/main" id="{21B6C62C-A517-4536-971D-01F1E54E08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41866" y="3978408"/>
            <a:ext cx="836183" cy="836183"/>
          </a:xfrm>
          <a:prstGeom prst="rect">
            <a:avLst/>
          </a:prstGeom>
        </p:spPr>
      </p:pic>
      <p:sp>
        <p:nvSpPr>
          <p:cNvPr id="12" name="Rechteck: abgerundete Ecken 11">
            <a:extLst>
              <a:ext uri="{FF2B5EF4-FFF2-40B4-BE49-F238E27FC236}">
                <a16:creationId xmlns:a16="http://schemas.microsoft.com/office/drawing/2014/main" id="{EB9B74A7-C6C5-47CC-A791-993D94E4A6C1}"/>
              </a:ext>
            </a:extLst>
          </p:cNvPr>
          <p:cNvSpPr/>
          <p:nvPr/>
        </p:nvSpPr>
        <p:spPr>
          <a:xfrm>
            <a:off x="6439498" y="1716933"/>
            <a:ext cx="2134336" cy="914400"/>
          </a:xfrm>
          <a:prstGeom prst="roundRect">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de-DE" dirty="0" err="1">
                <a:latin typeface="Calibri" panose="020F0502020204030204" pitchFamily="34" charset="0"/>
                <a:cs typeface="Calibri" panose="020F0502020204030204" pitchFamily="34" charset="0"/>
              </a:rPr>
              <a:t>answer</a:t>
            </a:r>
            <a:r>
              <a:rPr lang="de-DE" dirty="0">
                <a:latin typeface="Calibri" panose="020F0502020204030204" pitchFamily="34" charset="0"/>
                <a:cs typeface="Calibri" panose="020F0502020204030204" pitchFamily="34" charset="0"/>
              </a:rPr>
              <a:t> </a:t>
            </a:r>
            <a:r>
              <a:rPr lang="de-DE" dirty="0" err="1">
                <a:latin typeface="Calibri" panose="020F0502020204030204" pitchFamily="34" charset="0"/>
                <a:cs typeface="Calibri" panose="020F0502020204030204" pitchFamily="34" charset="0"/>
              </a:rPr>
              <a:t>to</a:t>
            </a:r>
            <a:r>
              <a:rPr lang="de-DE" dirty="0">
                <a:latin typeface="Calibri" panose="020F0502020204030204" pitchFamily="34" charset="0"/>
                <a:cs typeface="Calibri" panose="020F0502020204030204" pitchFamily="34" charset="0"/>
              </a:rPr>
              <a:t> </a:t>
            </a:r>
            <a:r>
              <a:rPr lang="de-DE" dirty="0" err="1">
                <a:latin typeface="Calibri" panose="020F0502020204030204" pitchFamily="34" charset="0"/>
                <a:cs typeface="Calibri" panose="020F0502020204030204" pitchFamily="34" charset="0"/>
              </a:rPr>
              <a:t>research</a:t>
            </a:r>
            <a:r>
              <a:rPr lang="de-DE" dirty="0">
                <a:latin typeface="Calibri" panose="020F0502020204030204" pitchFamily="34" charset="0"/>
                <a:cs typeface="Calibri" panose="020F0502020204030204" pitchFamily="34" charset="0"/>
              </a:rPr>
              <a:t> </a:t>
            </a:r>
            <a:r>
              <a:rPr lang="de-DE" dirty="0" err="1">
                <a:latin typeface="Calibri" panose="020F0502020204030204" pitchFamily="34" charset="0"/>
                <a:cs typeface="Calibri" panose="020F0502020204030204" pitchFamily="34" charset="0"/>
              </a:rPr>
              <a:t>question</a:t>
            </a:r>
            <a:endParaRPr lang="de-DE" dirty="0">
              <a:latin typeface="Calibri" panose="020F0502020204030204" pitchFamily="34" charset="0"/>
              <a:cs typeface="Calibri" panose="020F0502020204030204" pitchFamily="34" charset="0"/>
            </a:endParaRPr>
          </a:p>
        </p:txBody>
      </p:sp>
      <p:sp>
        <p:nvSpPr>
          <p:cNvPr id="13" name="Rechteck: abgerundete Ecken 12">
            <a:extLst>
              <a:ext uri="{FF2B5EF4-FFF2-40B4-BE49-F238E27FC236}">
                <a16:creationId xmlns:a16="http://schemas.microsoft.com/office/drawing/2014/main" id="{473BDF3D-4212-4A5C-8464-6E63E4F99B26}"/>
              </a:ext>
            </a:extLst>
          </p:cNvPr>
          <p:cNvSpPr/>
          <p:nvPr/>
        </p:nvSpPr>
        <p:spPr>
          <a:xfrm>
            <a:off x="1538899" y="1697017"/>
            <a:ext cx="1844039" cy="914400"/>
          </a:xfrm>
          <a:prstGeom prst="roundRect">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de-DE" dirty="0" err="1">
                <a:latin typeface="Calibri" panose="020F0502020204030204" pitchFamily="34" charset="0"/>
                <a:cs typeface="Calibri" panose="020F0502020204030204" pitchFamily="34" charset="0"/>
              </a:rPr>
              <a:t>measurement</a:t>
            </a:r>
            <a:r>
              <a:rPr lang="de-DE" dirty="0">
                <a:latin typeface="Calibri" panose="020F0502020204030204" pitchFamily="34" charset="0"/>
                <a:cs typeface="Calibri" panose="020F0502020204030204" pitchFamily="34" charset="0"/>
              </a:rPr>
              <a:t> </a:t>
            </a:r>
            <a:r>
              <a:rPr lang="de-DE" dirty="0" err="1">
                <a:latin typeface="Calibri" panose="020F0502020204030204" pitchFamily="34" charset="0"/>
                <a:cs typeface="Calibri" panose="020F0502020204030204" pitchFamily="34" charset="0"/>
              </a:rPr>
              <a:t>data</a:t>
            </a:r>
            <a:endParaRPr lang="de-DE" dirty="0">
              <a:latin typeface="Calibri" panose="020F0502020204030204" pitchFamily="34" charset="0"/>
              <a:cs typeface="Calibri" panose="020F0502020204030204" pitchFamily="34" charset="0"/>
            </a:endParaRPr>
          </a:p>
        </p:txBody>
      </p:sp>
      <p:sp>
        <p:nvSpPr>
          <p:cNvPr id="14" name="Rechteck: abgerundete Ecken 13">
            <a:extLst>
              <a:ext uri="{FF2B5EF4-FFF2-40B4-BE49-F238E27FC236}">
                <a16:creationId xmlns:a16="http://schemas.microsoft.com/office/drawing/2014/main" id="{4344749F-53C5-43DF-A9B5-F2837DB9DD87}"/>
              </a:ext>
            </a:extLst>
          </p:cNvPr>
          <p:cNvSpPr/>
          <p:nvPr/>
        </p:nvSpPr>
        <p:spPr>
          <a:xfrm>
            <a:off x="3976643" y="1716933"/>
            <a:ext cx="1844039" cy="914400"/>
          </a:xfrm>
          <a:prstGeom prst="roundRect">
            <a:avLst/>
          </a:prstGeom>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de-DE" dirty="0" err="1">
                <a:latin typeface="Calibri" panose="020F0502020204030204" pitchFamily="34" charset="0"/>
                <a:cs typeface="Calibri" panose="020F0502020204030204" pitchFamily="34" charset="0"/>
              </a:rPr>
              <a:t>algorithm</a:t>
            </a:r>
            <a:endParaRPr lang="de-DE" dirty="0">
              <a:latin typeface="Calibri" panose="020F0502020204030204" pitchFamily="34" charset="0"/>
              <a:cs typeface="Calibri" panose="020F0502020204030204" pitchFamily="34" charset="0"/>
            </a:endParaRPr>
          </a:p>
        </p:txBody>
      </p:sp>
      <p:pic>
        <p:nvPicPr>
          <p:cNvPr id="16" name="Grafik 15">
            <a:extLst>
              <a:ext uri="{FF2B5EF4-FFF2-40B4-BE49-F238E27FC236}">
                <a16:creationId xmlns:a16="http://schemas.microsoft.com/office/drawing/2014/main" id="{5197592B-7C0F-4D21-BC3A-8318C3E39E1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52774" y="3696910"/>
            <a:ext cx="1885126" cy="1885126"/>
          </a:xfrm>
          <a:prstGeom prst="rect">
            <a:avLst/>
          </a:prstGeom>
        </p:spPr>
      </p:pic>
      <p:sp>
        <p:nvSpPr>
          <p:cNvPr id="17" name="Rechteck: abgerundete Ecken 16">
            <a:extLst>
              <a:ext uri="{FF2B5EF4-FFF2-40B4-BE49-F238E27FC236}">
                <a16:creationId xmlns:a16="http://schemas.microsoft.com/office/drawing/2014/main" id="{BD98B31A-815A-4EE2-92B8-D11336B20F4F}"/>
              </a:ext>
            </a:extLst>
          </p:cNvPr>
          <p:cNvSpPr/>
          <p:nvPr/>
        </p:nvSpPr>
        <p:spPr>
          <a:xfrm>
            <a:off x="1306127" y="1428601"/>
            <a:ext cx="7512406" cy="1443388"/>
          </a:xfrm>
          <a:prstGeom prst="round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latin typeface="Calibri" panose="020F0502020204030204" pitchFamily="34" charset="0"/>
              <a:cs typeface="Calibri" panose="020F0502020204030204" pitchFamily="34" charset="0"/>
            </a:endParaRPr>
          </a:p>
        </p:txBody>
      </p:sp>
      <p:sp>
        <p:nvSpPr>
          <p:cNvPr id="18" name="Pfeil: nach rechts 17">
            <a:extLst>
              <a:ext uri="{FF2B5EF4-FFF2-40B4-BE49-F238E27FC236}">
                <a16:creationId xmlns:a16="http://schemas.microsoft.com/office/drawing/2014/main" id="{AE08C1CF-3B8E-4676-9DFD-CFF9BDDA04FC}"/>
              </a:ext>
            </a:extLst>
          </p:cNvPr>
          <p:cNvSpPr/>
          <p:nvPr/>
        </p:nvSpPr>
        <p:spPr>
          <a:xfrm>
            <a:off x="3382938" y="1931817"/>
            <a:ext cx="593705" cy="484632"/>
          </a:xfrm>
          <a:prstGeom prst="rightArrow">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latin typeface="Calibri" panose="020F0502020204030204" pitchFamily="34" charset="0"/>
              <a:cs typeface="Calibri" panose="020F0502020204030204" pitchFamily="34" charset="0"/>
            </a:endParaRPr>
          </a:p>
        </p:txBody>
      </p:sp>
      <p:sp>
        <p:nvSpPr>
          <p:cNvPr id="19" name="Pfeil: nach rechts 18">
            <a:extLst>
              <a:ext uri="{FF2B5EF4-FFF2-40B4-BE49-F238E27FC236}">
                <a16:creationId xmlns:a16="http://schemas.microsoft.com/office/drawing/2014/main" id="{64F94238-510A-4F0D-9C27-DDFFC1F71F9D}"/>
              </a:ext>
            </a:extLst>
          </p:cNvPr>
          <p:cNvSpPr/>
          <p:nvPr/>
        </p:nvSpPr>
        <p:spPr>
          <a:xfrm>
            <a:off x="5846440" y="1947441"/>
            <a:ext cx="593705" cy="484632"/>
          </a:xfrm>
          <a:prstGeom prst="rightArrow">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latin typeface="Calibri" panose="020F0502020204030204" pitchFamily="34" charset="0"/>
              <a:cs typeface="Calibri" panose="020F0502020204030204" pitchFamily="34" charset="0"/>
            </a:endParaRPr>
          </a:p>
        </p:txBody>
      </p:sp>
      <p:sp>
        <p:nvSpPr>
          <p:cNvPr id="22" name="Pfeil: nach unten 21">
            <a:extLst>
              <a:ext uri="{FF2B5EF4-FFF2-40B4-BE49-F238E27FC236}">
                <a16:creationId xmlns:a16="http://schemas.microsoft.com/office/drawing/2014/main" id="{4C802675-DE5F-4BF4-876B-1CB63F895699}"/>
              </a:ext>
            </a:extLst>
          </p:cNvPr>
          <p:cNvSpPr/>
          <p:nvPr/>
        </p:nvSpPr>
        <p:spPr>
          <a:xfrm rot="2009919">
            <a:off x="3828680" y="3056560"/>
            <a:ext cx="484632" cy="978408"/>
          </a:xfrm>
          <a:prstGeom prst="downArrow">
            <a:avLst/>
          </a:prstGeom>
          <a:solidFill>
            <a:srgbClr val="FFC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latin typeface="Calibri" panose="020F0502020204030204" pitchFamily="34" charset="0"/>
              <a:cs typeface="Calibri" panose="020F0502020204030204" pitchFamily="34" charset="0"/>
            </a:endParaRPr>
          </a:p>
        </p:txBody>
      </p:sp>
      <p:sp>
        <p:nvSpPr>
          <p:cNvPr id="23" name="Pfeil: nach unten 22">
            <a:extLst>
              <a:ext uri="{FF2B5EF4-FFF2-40B4-BE49-F238E27FC236}">
                <a16:creationId xmlns:a16="http://schemas.microsoft.com/office/drawing/2014/main" id="{5C793305-CD1D-4C58-B6E5-201C167860DD}"/>
              </a:ext>
            </a:extLst>
          </p:cNvPr>
          <p:cNvSpPr/>
          <p:nvPr/>
        </p:nvSpPr>
        <p:spPr>
          <a:xfrm rot="19271360">
            <a:off x="5604124" y="3044993"/>
            <a:ext cx="484632" cy="978408"/>
          </a:xfrm>
          <a:prstGeom prst="downArrow">
            <a:avLst/>
          </a:prstGeom>
          <a:solidFill>
            <a:srgbClr val="FFC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latin typeface="Calibri" panose="020F0502020204030204" pitchFamily="34" charset="0"/>
              <a:cs typeface="Calibri" panose="020F0502020204030204" pitchFamily="34" charset="0"/>
            </a:endParaRPr>
          </a:p>
        </p:txBody>
      </p:sp>
      <p:sp>
        <p:nvSpPr>
          <p:cNvPr id="24" name="Textfeld 23">
            <a:extLst>
              <a:ext uri="{FF2B5EF4-FFF2-40B4-BE49-F238E27FC236}">
                <a16:creationId xmlns:a16="http://schemas.microsoft.com/office/drawing/2014/main" id="{7F1F9E3B-CE4C-4D3B-900D-16E9C4F8C7EE}"/>
              </a:ext>
            </a:extLst>
          </p:cNvPr>
          <p:cNvSpPr txBox="1"/>
          <p:nvPr/>
        </p:nvSpPr>
        <p:spPr>
          <a:xfrm>
            <a:off x="1108856" y="5735268"/>
            <a:ext cx="4645656" cy="400110"/>
          </a:xfrm>
          <a:prstGeom prst="rect">
            <a:avLst/>
          </a:prstGeom>
          <a:noFill/>
        </p:spPr>
        <p:txBody>
          <a:bodyPr wrap="square" rtlCol="0">
            <a:spAutoFit/>
          </a:bodyPr>
          <a:lstStyle/>
          <a:p>
            <a:r>
              <a:rPr lang="de-DE" sz="2000" b="1" dirty="0" err="1">
                <a:latin typeface="Calibri" panose="020F0502020204030204" pitchFamily="34" charset="0"/>
                <a:cs typeface="Calibri" panose="020F0502020204030204" pitchFamily="34" charset="0"/>
              </a:rPr>
              <a:t>static</a:t>
            </a:r>
            <a:r>
              <a:rPr lang="de-DE" sz="2000" b="1" dirty="0">
                <a:latin typeface="Calibri" panose="020F0502020204030204" pitchFamily="34" charset="0"/>
                <a:cs typeface="Calibri" panose="020F0502020204030204" pitchFamily="34" charset="0"/>
              </a:rPr>
              <a:t> </a:t>
            </a:r>
            <a:r>
              <a:rPr lang="de-DE" sz="2000" b="1" dirty="0" err="1">
                <a:latin typeface="Calibri" panose="020F0502020204030204" pitchFamily="34" charset="0"/>
                <a:cs typeface="Calibri" panose="020F0502020204030204" pitchFamily="34" charset="0"/>
              </a:rPr>
              <a:t>program</a:t>
            </a:r>
            <a:r>
              <a:rPr lang="de-DE" sz="2000" b="1" dirty="0">
                <a:latin typeface="Calibri" panose="020F0502020204030204" pitchFamily="34" charset="0"/>
                <a:cs typeface="Calibri" panose="020F0502020204030204" pitchFamily="34" charset="0"/>
              </a:rPr>
              <a:t> </a:t>
            </a:r>
            <a:r>
              <a:rPr lang="de-DE" sz="2000" b="1" dirty="0" err="1">
                <a:latin typeface="Calibri" panose="020F0502020204030204" pitchFamily="34" charset="0"/>
                <a:cs typeface="Calibri" panose="020F0502020204030204" pitchFamily="34" charset="0"/>
              </a:rPr>
              <a:t>codes</a:t>
            </a:r>
            <a:endParaRPr lang="de-DE" sz="2000" b="1" dirty="0">
              <a:latin typeface="Calibri" panose="020F0502020204030204" pitchFamily="34" charset="0"/>
              <a:cs typeface="Calibri" panose="020F0502020204030204" pitchFamily="34" charset="0"/>
            </a:endParaRPr>
          </a:p>
        </p:txBody>
      </p:sp>
      <p:sp>
        <p:nvSpPr>
          <p:cNvPr id="25" name="Textfeld 24">
            <a:extLst>
              <a:ext uri="{FF2B5EF4-FFF2-40B4-BE49-F238E27FC236}">
                <a16:creationId xmlns:a16="http://schemas.microsoft.com/office/drawing/2014/main" id="{6ADE6915-1E58-4BD7-A83F-7545E34B8BF3}"/>
              </a:ext>
            </a:extLst>
          </p:cNvPr>
          <p:cNvSpPr txBox="1"/>
          <p:nvPr/>
        </p:nvSpPr>
        <p:spPr>
          <a:xfrm>
            <a:off x="6139200" y="5173686"/>
            <a:ext cx="6041569" cy="1015663"/>
          </a:xfrm>
          <a:prstGeom prst="rect">
            <a:avLst/>
          </a:prstGeom>
          <a:noFill/>
        </p:spPr>
        <p:txBody>
          <a:bodyPr wrap="square" rtlCol="0">
            <a:spAutoFit/>
          </a:bodyPr>
          <a:lstStyle/>
          <a:p>
            <a:r>
              <a:rPr lang="de-DE" sz="2000" b="1" dirty="0" err="1">
                <a:latin typeface="Calibri" panose="020F0502020204030204" pitchFamily="34" charset="0"/>
                <a:cs typeface="Calibri" panose="020F0502020204030204" pitchFamily="34" charset="0"/>
              </a:rPr>
              <a:t>Machine</a:t>
            </a:r>
            <a:r>
              <a:rPr lang="de-DE" sz="2000" b="1" dirty="0">
                <a:latin typeface="Calibri" panose="020F0502020204030204" pitchFamily="34" charset="0"/>
                <a:cs typeface="Calibri" panose="020F0502020204030204" pitchFamily="34" charset="0"/>
              </a:rPr>
              <a:t> Learning</a:t>
            </a:r>
          </a:p>
          <a:p>
            <a:r>
              <a:rPr lang="de-DE" sz="2000" dirty="0" err="1">
                <a:latin typeface="Calibri" panose="020F0502020204030204" pitchFamily="34" charset="0"/>
                <a:cs typeface="Calibri" panose="020F0502020204030204" pitchFamily="34" charset="0"/>
              </a:rPr>
              <a:t>program</a:t>
            </a:r>
            <a:r>
              <a:rPr lang="de-DE" sz="2000" dirty="0">
                <a:latin typeface="Calibri" panose="020F0502020204030204" pitchFamily="34" charset="0"/>
                <a:cs typeface="Calibri" panose="020F0502020204030204" pitchFamily="34" charset="0"/>
              </a:rPr>
              <a:t> </a:t>
            </a:r>
            <a:r>
              <a:rPr lang="de-DE" sz="2000" dirty="0" err="1">
                <a:latin typeface="Calibri" panose="020F0502020204030204" pitchFamily="34" charset="0"/>
                <a:cs typeface="Calibri" panose="020F0502020204030204" pitchFamily="34" charset="0"/>
              </a:rPr>
              <a:t>modules</a:t>
            </a:r>
            <a:r>
              <a:rPr lang="de-DE" sz="2000" dirty="0">
                <a:latin typeface="Calibri" panose="020F0502020204030204" pitchFamily="34" charset="0"/>
                <a:cs typeface="Calibri" panose="020F0502020204030204" pitchFamily="34" charset="0"/>
              </a:rPr>
              <a:t> </a:t>
            </a:r>
            <a:r>
              <a:rPr lang="de-DE" sz="2000" dirty="0" err="1">
                <a:latin typeface="Calibri" panose="020F0502020204030204" pitchFamily="34" charset="0"/>
                <a:cs typeface="Calibri" panose="020F0502020204030204" pitchFamily="34" charset="0"/>
              </a:rPr>
              <a:t>with</a:t>
            </a:r>
            <a:r>
              <a:rPr lang="de-DE" sz="2000" dirty="0">
                <a:latin typeface="Calibri" panose="020F0502020204030204" pitchFamily="34" charset="0"/>
                <a:cs typeface="Calibri" panose="020F0502020204030204" pitchFamily="34" charset="0"/>
              </a:rPr>
              <a:t> </a:t>
            </a:r>
            <a:r>
              <a:rPr lang="de-DE" sz="2000" dirty="0" err="1">
                <a:latin typeface="Calibri" panose="020F0502020204030204" pitchFamily="34" charset="0"/>
                <a:cs typeface="Calibri" panose="020F0502020204030204" pitchFamily="34" charset="0"/>
              </a:rPr>
              <a:t>adjustable</a:t>
            </a:r>
            <a:r>
              <a:rPr lang="de-DE" sz="2000" dirty="0">
                <a:latin typeface="Calibri" panose="020F0502020204030204" pitchFamily="34" charset="0"/>
                <a:cs typeface="Calibri" panose="020F0502020204030204" pitchFamily="34" charset="0"/>
              </a:rPr>
              <a:t> </a:t>
            </a:r>
            <a:r>
              <a:rPr lang="de-DE" sz="2000" dirty="0" err="1">
                <a:latin typeface="Calibri" panose="020F0502020204030204" pitchFamily="34" charset="0"/>
                <a:cs typeface="Calibri" panose="020F0502020204030204" pitchFamily="34" charset="0"/>
              </a:rPr>
              <a:t>elements</a:t>
            </a:r>
            <a:r>
              <a:rPr lang="de-DE" sz="2000" dirty="0">
                <a:latin typeface="Calibri" panose="020F0502020204030204" pitchFamily="34" charset="0"/>
                <a:cs typeface="Calibri" panose="020F0502020204030204" pitchFamily="34" charset="0"/>
              </a:rPr>
              <a:t> </a:t>
            </a:r>
            <a:r>
              <a:rPr lang="de-DE" sz="2000" dirty="0" err="1">
                <a:latin typeface="Calibri" panose="020F0502020204030204" pitchFamily="34" charset="0"/>
                <a:cs typeface="Calibri" panose="020F0502020204030204" pitchFamily="34" charset="0"/>
              </a:rPr>
              <a:t>that</a:t>
            </a:r>
            <a:r>
              <a:rPr lang="de-DE" sz="2000" dirty="0">
                <a:latin typeface="Calibri" panose="020F0502020204030204" pitchFamily="34" charset="0"/>
                <a:cs typeface="Calibri" panose="020F0502020204030204" pitchFamily="34" charset="0"/>
              </a:rPr>
              <a:t> </a:t>
            </a:r>
            <a:r>
              <a:rPr lang="de-DE" sz="2000" dirty="0" err="1">
                <a:latin typeface="Calibri" panose="020F0502020204030204" pitchFamily="34" charset="0"/>
                <a:cs typeface="Calibri" panose="020F0502020204030204" pitchFamily="34" charset="0"/>
              </a:rPr>
              <a:t>are</a:t>
            </a:r>
            <a:r>
              <a:rPr lang="de-DE" sz="2000" dirty="0">
                <a:latin typeface="Calibri" panose="020F0502020204030204" pitchFamily="34" charset="0"/>
                <a:cs typeface="Calibri" panose="020F0502020204030204" pitchFamily="34" charset="0"/>
              </a:rPr>
              <a:t> </a:t>
            </a:r>
            <a:r>
              <a:rPr lang="de-DE" sz="2000" dirty="0" err="1">
                <a:latin typeface="Calibri" panose="020F0502020204030204" pitchFamily="34" charset="0"/>
                <a:cs typeface="Calibri" panose="020F0502020204030204" pitchFamily="34" charset="0"/>
              </a:rPr>
              <a:t>autonomously</a:t>
            </a:r>
            <a:r>
              <a:rPr lang="de-DE" sz="2000" dirty="0">
                <a:latin typeface="Calibri" panose="020F0502020204030204" pitchFamily="34" charset="0"/>
                <a:cs typeface="Calibri" panose="020F0502020204030204" pitchFamily="34" charset="0"/>
              </a:rPr>
              <a:t> </a:t>
            </a:r>
            <a:r>
              <a:rPr lang="de-DE" sz="2000" dirty="0" err="1">
                <a:latin typeface="Calibri" panose="020F0502020204030204" pitchFamily="34" charset="0"/>
                <a:cs typeface="Calibri" panose="020F0502020204030204" pitchFamily="34" charset="0"/>
              </a:rPr>
              <a:t>tuned</a:t>
            </a:r>
            <a:r>
              <a:rPr lang="de-DE" sz="2000" dirty="0">
                <a:latin typeface="Calibri" panose="020F0502020204030204" pitchFamily="34" charset="0"/>
                <a:cs typeface="Calibri" panose="020F0502020204030204" pitchFamily="34" charset="0"/>
              </a:rPr>
              <a:t> in a </a:t>
            </a:r>
            <a:r>
              <a:rPr lang="de-DE" sz="2000" dirty="0" err="1">
                <a:latin typeface="Calibri" panose="020F0502020204030204" pitchFamily="34" charset="0"/>
                <a:cs typeface="Calibri" panose="020F0502020204030204" pitchFamily="34" charset="0"/>
              </a:rPr>
              <a:t>learning</a:t>
            </a:r>
            <a:r>
              <a:rPr lang="de-DE" sz="2000" dirty="0">
                <a:latin typeface="Calibri" panose="020F0502020204030204" pitchFamily="34" charset="0"/>
                <a:cs typeface="Calibri" panose="020F0502020204030204" pitchFamily="34" charset="0"/>
              </a:rPr>
              <a:t> </a:t>
            </a:r>
            <a:r>
              <a:rPr lang="de-DE" sz="2000" dirty="0" err="1">
                <a:latin typeface="Calibri" panose="020F0502020204030204" pitchFamily="34" charset="0"/>
                <a:cs typeface="Calibri" panose="020F0502020204030204" pitchFamily="34" charset="0"/>
              </a:rPr>
              <a:t>process</a:t>
            </a:r>
            <a:endParaRPr lang="de-DE" sz="2000" dirty="0">
              <a:latin typeface="Calibri" panose="020F0502020204030204" pitchFamily="34" charset="0"/>
              <a:cs typeface="Calibri" panose="020F0502020204030204" pitchFamily="34" charset="0"/>
            </a:endParaRPr>
          </a:p>
        </p:txBody>
      </p:sp>
      <p:pic>
        <p:nvPicPr>
          <p:cNvPr id="27" name="Grafik 26">
            <a:extLst>
              <a:ext uri="{FF2B5EF4-FFF2-40B4-BE49-F238E27FC236}">
                <a16:creationId xmlns:a16="http://schemas.microsoft.com/office/drawing/2014/main" id="{B88BD8D5-4408-460E-B58C-2113C983798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61810" y="3986012"/>
            <a:ext cx="1014181" cy="1014181"/>
          </a:xfrm>
          <a:prstGeom prst="rect">
            <a:avLst/>
          </a:prstGeom>
        </p:spPr>
      </p:pic>
      <p:pic>
        <p:nvPicPr>
          <p:cNvPr id="20" name="Grafik 19">
            <a:extLst>
              <a:ext uri="{FF2B5EF4-FFF2-40B4-BE49-F238E27FC236}">
                <a16:creationId xmlns:a16="http://schemas.microsoft.com/office/drawing/2014/main" id="{92AEEB88-6852-4FFF-A035-8FC63161982F}"/>
              </a:ext>
            </a:extLst>
          </p:cNvPr>
          <p:cNvPicPr>
            <a:picLocks noChangeAspect="1"/>
          </p:cNvPicPr>
          <p:nvPr/>
        </p:nvPicPr>
        <p:blipFill>
          <a:blip r:embed="rId6"/>
          <a:stretch>
            <a:fillRect/>
          </a:stretch>
        </p:blipFill>
        <p:spPr>
          <a:xfrm>
            <a:off x="9425369" y="6408000"/>
            <a:ext cx="725199" cy="400110"/>
          </a:xfrm>
          <a:prstGeom prst="rect">
            <a:avLst/>
          </a:prstGeom>
        </p:spPr>
      </p:pic>
    </p:spTree>
    <p:extLst>
      <p:ext uri="{BB962C8B-B14F-4D97-AF65-F5344CB8AC3E}">
        <p14:creationId xmlns:p14="http://schemas.microsoft.com/office/powerpoint/2010/main" val="427742801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el 3">
            <a:extLst>
              <a:ext uri="{FF2B5EF4-FFF2-40B4-BE49-F238E27FC236}">
                <a16:creationId xmlns:a16="http://schemas.microsoft.com/office/drawing/2014/main" id="{B784A62E-AEE3-4CED-84AA-AF0E1EC82EC6}"/>
              </a:ext>
            </a:extLst>
          </p:cNvPr>
          <p:cNvSpPr txBox="1">
            <a:spLocks/>
          </p:cNvSpPr>
          <p:nvPr/>
        </p:nvSpPr>
        <p:spPr>
          <a:xfrm>
            <a:off x="480000" y="294697"/>
            <a:ext cx="11318400" cy="972650"/>
          </a:xfrm>
          <a:prstGeom prst="roundRect">
            <a:avLst/>
          </a:prstGeom>
          <a:solidFill>
            <a:srgbClr val="1A70B8"/>
          </a:solidFill>
          <a:ln>
            <a:noFill/>
          </a:ln>
        </p:spPr>
        <p:txBody>
          <a:bodyPr vert="horz" wrap="square" lIns="91440" tIns="201600" rIns="91440" bIns="201600" rtlCol="0" anchor="ctr" anchorCtr="1">
            <a:spAutoFit/>
          </a:bodyPr>
          <a:lstStyle>
            <a:lvl1pPr algn="ctr" defTabSz="609585" rtl="0" eaLnBrk="1" latinLnBrk="0" hangingPunct="1">
              <a:spcBef>
                <a:spcPct val="0"/>
              </a:spcBef>
              <a:buNone/>
              <a:defRPr sz="3067" kern="1200" spc="67" baseline="0">
                <a:solidFill>
                  <a:schemeClr val="bg1"/>
                </a:solidFill>
                <a:latin typeface="+mj-lt"/>
                <a:ea typeface="+mj-ea"/>
                <a:cs typeface="+mj-cs"/>
              </a:defRPr>
            </a:lvl1pPr>
          </a:lstStyle>
          <a:p>
            <a:pPr marL="0" marR="0" lvl="0" indent="0" algn="ctr" defTabSz="609585" rtl="0" eaLnBrk="1" fontAlgn="auto" latinLnBrk="0" hangingPunct="1">
              <a:lnSpc>
                <a:spcPct val="100000"/>
              </a:lnSpc>
              <a:spcBef>
                <a:spcPct val="0"/>
              </a:spcBef>
              <a:spcAft>
                <a:spcPts val="0"/>
              </a:spcAft>
              <a:buClrTx/>
              <a:buSzTx/>
              <a:buFontTx/>
              <a:buNone/>
              <a:tabLst/>
              <a:defRPr/>
            </a:pPr>
            <a:r>
              <a:rPr kumimoji="0" lang="de-DE" sz="3067" b="0" i="0" u="none" strike="noStrike" kern="1200" cap="none" spc="67" normalizeH="0" baseline="0" noProof="0" dirty="0">
                <a:ln>
                  <a:noFill/>
                </a:ln>
                <a:solidFill>
                  <a:sysClr val="window" lastClr="FFFFFF"/>
                </a:solidFill>
                <a:effectLst/>
                <a:uLnTx/>
                <a:uFillTx/>
                <a:latin typeface="Arial"/>
                <a:ea typeface="+mj-ea"/>
                <a:cs typeface="+mj-cs"/>
              </a:rPr>
              <a:t>Content</a:t>
            </a:r>
          </a:p>
        </p:txBody>
      </p:sp>
      <p:sp>
        <p:nvSpPr>
          <p:cNvPr id="32" name="Textfeld 31">
            <a:extLst>
              <a:ext uri="{FF2B5EF4-FFF2-40B4-BE49-F238E27FC236}">
                <a16:creationId xmlns:a16="http://schemas.microsoft.com/office/drawing/2014/main" id="{5EAF60F8-A684-42F7-884B-568F58243D94}"/>
              </a:ext>
            </a:extLst>
          </p:cNvPr>
          <p:cNvSpPr txBox="1"/>
          <p:nvPr/>
        </p:nvSpPr>
        <p:spPr>
          <a:xfrm>
            <a:off x="3070404" y="2685899"/>
            <a:ext cx="8999676" cy="3440173"/>
          </a:xfrm>
          <a:prstGeom prst="rect">
            <a:avLst/>
          </a:prstGeom>
          <a:noFill/>
        </p:spPr>
        <p:txBody>
          <a:bodyPr wrap="square" rtlCol="0">
            <a:spAutoFit/>
          </a:bodyPr>
          <a:lstStyle/>
          <a:p>
            <a:pPr marL="342900" marR="0" lvl="0" indent="-342900" algn="l" defTabSz="914400" rtl="0" eaLnBrk="1" fontAlgn="auto" latinLnBrk="0" hangingPunct="1">
              <a:lnSpc>
                <a:spcPct val="150000"/>
              </a:lnSpc>
              <a:spcBef>
                <a:spcPts val="0"/>
              </a:spcBef>
              <a:spcAft>
                <a:spcPts val="0"/>
              </a:spcAft>
              <a:buClrTx/>
              <a:buSzTx/>
              <a:buFont typeface="+mj-lt"/>
              <a:buAutoNum type="arabicPeriod"/>
              <a:tabLst/>
              <a:defRPr/>
            </a:pPr>
            <a:endParaRPr kumimoji="0" lang="de-DE" sz="2800" b="1" i="0" u="none" strike="noStrike" kern="1200" cap="none" spc="0" normalizeH="0" baseline="0" noProof="0" dirty="0">
              <a:ln>
                <a:noFill/>
              </a:ln>
              <a:solidFill>
                <a:srgbClr val="0070C0"/>
              </a:solidFill>
              <a:effectLst/>
              <a:uLnTx/>
              <a:uFillTx/>
              <a:latin typeface="Arial"/>
              <a:ea typeface="+mn-ea"/>
              <a:cs typeface="+mn-cs"/>
            </a:endParaRPr>
          </a:p>
          <a:p>
            <a:pPr marR="0" lvl="0" algn="l" defTabSz="914400" rtl="0" eaLnBrk="1" fontAlgn="auto" latinLnBrk="0" hangingPunct="1">
              <a:lnSpc>
                <a:spcPct val="150000"/>
              </a:lnSpc>
              <a:spcBef>
                <a:spcPts val="0"/>
              </a:spcBef>
              <a:spcAft>
                <a:spcPts val="0"/>
              </a:spcAft>
              <a:buClrTx/>
              <a:buSzTx/>
              <a:tabLst/>
              <a:defRPr/>
            </a:pPr>
            <a:r>
              <a:rPr kumimoji="0" lang="de-DE" sz="2400" b="1" i="0" u="none" strike="noStrike" kern="1200" cap="none" spc="0" normalizeH="0" baseline="0" noProof="0" dirty="0">
                <a:ln>
                  <a:noFill/>
                </a:ln>
                <a:solidFill>
                  <a:srgbClr val="0070C0"/>
                </a:solidFill>
                <a:effectLst/>
                <a:uLnTx/>
                <a:uFillTx/>
                <a:latin typeface="Arial"/>
                <a:ea typeface="+mn-ea"/>
                <a:cs typeface="+mn-cs"/>
              </a:rPr>
              <a:t>5. Short </a:t>
            </a:r>
            <a:r>
              <a:rPr kumimoji="0" lang="de-DE" sz="2400" b="1" i="0" u="none" strike="noStrike" kern="1200" cap="none" spc="0" normalizeH="0" baseline="0" noProof="0" dirty="0" err="1">
                <a:ln>
                  <a:noFill/>
                </a:ln>
                <a:solidFill>
                  <a:srgbClr val="0070C0"/>
                </a:solidFill>
                <a:effectLst/>
                <a:uLnTx/>
                <a:uFillTx/>
                <a:latin typeface="Arial"/>
                <a:ea typeface="+mn-ea"/>
                <a:cs typeface="+mn-cs"/>
              </a:rPr>
              <a:t>Excursion</a:t>
            </a:r>
            <a:r>
              <a:rPr kumimoji="0" lang="de-DE" sz="2400" b="1" i="0" u="none" strike="noStrike" kern="1200" cap="none" spc="0" normalizeH="0" baseline="0" noProof="0" dirty="0">
                <a:ln>
                  <a:noFill/>
                </a:ln>
                <a:solidFill>
                  <a:srgbClr val="0070C0"/>
                </a:solidFill>
                <a:effectLst/>
                <a:uLnTx/>
                <a:uFillTx/>
                <a:latin typeface="Arial"/>
                <a:ea typeface="+mn-ea"/>
                <a:cs typeface="+mn-cs"/>
              </a:rPr>
              <a:t>: Physics - </a:t>
            </a:r>
            <a:r>
              <a:rPr kumimoji="0" lang="de-DE" sz="2400" b="1" i="0" u="none" strike="noStrike" kern="1200" cap="none" spc="0" normalizeH="0" baseline="0" noProof="0" dirty="0" err="1">
                <a:ln>
                  <a:noFill/>
                </a:ln>
                <a:solidFill>
                  <a:srgbClr val="0070C0"/>
                </a:solidFill>
                <a:effectLst/>
                <a:uLnTx/>
                <a:uFillTx/>
                <a:latin typeface="Arial"/>
                <a:ea typeface="+mn-ea"/>
                <a:cs typeface="+mn-cs"/>
              </a:rPr>
              <a:t>Informed</a:t>
            </a:r>
            <a:r>
              <a:rPr kumimoji="0" lang="de-DE" sz="2400" b="1" i="0" u="none" strike="noStrike" kern="1200" cap="none" spc="0" normalizeH="0" baseline="0" noProof="0" dirty="0">
                <a:ln>
                  <a:noFill/>
                </a:ln>
                <a:solidFill>
                  <a:srgbClr val="0070C0"/>
                </a:solidFill>
                <a:effectLst/>
                <a:uLnTx/>
                <a:uFillTx/>
                <a:latin typeface="Arial"/>
                <a:ea typeface="+mn-ea"/>
                <a:cs typeface="+mn-cs"/>
              </a:rPr>
              <a:t> Deep Learning</a:t>
            </a:r>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de-DE" sz="2400" b="1" i="0" u="none" strike="noStrike" kern="1200" cap="none" spc="0" normalizeH="0" baseline="0" noProof="0" dirty="0">
              <a:ln>
                <a:noFill/>
              </a:ln>
              <a:solidFill>
                <a:srgbClr val="0070C0"/>
              </a:solidFill>
              <a:effectLst/>
              <a:uLnTx/>
              <a:uFillTx/>
              <a:latin typeface="Arial"/>
              <a:ea typeface="+mn-ea"/>
              <a:cs typeface="+mn-cs"/>
            </a:endParaRPr>
          </a:p>
          <a:p>
            <a:pPr marR="0" lvl="0" algn="l" defTabSz="914400" rtl="0" eaLnBrk="1" fontAlgn="auto" latinLnBrk="0" hangingPunct="1">
              <a:lnSpc>
                <a:spcPct val="150000"/>
              </a:lnSpc>
              <a:spcBef>
                <a:spcPts val="0"/>
              </a:spcBef>
              <a:spcAft>
                <a:spcPts val="0"/>
              </a:spcAft>
              <a:buClrTx/>
              <a:buSzTx/>
              <a:tabLst/>
              <a:defRPr/>
            </a:pPr>
            <a:endParaRPr kumimoji="0" lang="de-DE" sz="2400" b="1" i="0" u="none" strike="noStrike" kern="1200" cap="none" spc="0" normalizeH="0" baseline="0" noProof="0" dirty="0">
              <a:ln>
                <a:noFill/>
              </a:ln>
              <a:solidFill>
                <a:srgbClr val="0070C0"/>
              </a:solidFill>
              <a:effectLst/>
              <a:uLnTx/>
              <a:uFillTx/>
              <a:latin typeface="Arial"/>
              <a:ea typeface="+mn-ea"/>
              <a:cs typeface="+mn-cs"/>
            </a:endParaRPr>
          </a:p>
          <a:p>
            <a:pPr marL="342900" marR="0" lvl="0" indent="-342900" algn="l" defTabSz="914400" rtl="0" eaLnBrk="1" fontAlgn="auto" latinLnBrk="0" hangingPunct="1">
              <a:lnSpc>
                <a:spcPct val="150000"/>
              </a:lnSpc>
              <a:spcBef>
                <a:spcPts val="0"/>
              </a:spcBef>
              <a:spcAft>
                <a:spcPts val="0"/>
              </a:spcAft>
              <a:buClrTx/>
              <a:buSzTx/>
              <a:buFont typeface="+mj-lt"/>
              <a:buAutoNum type="arabicPeriod"/>
              <a:tabLst/>
              <a:defRPr/>
            </a:pPr>
            <a:endParaRPr kumimoji="0" lang="de-DE" sz="2400" b="1" i="0" u="none" strike="noStrike" kern="1200" cap="none" spc="0" normalizeH="0" baseline="0" noProof="0" dirty="0">
              <a:ln>
                <a:noFill/>
              </a:ln>
              <a:solidFill>
                <a:srgbClr val="0070C0"/>
              </a:solidFill>
              <a:effectLst/>
              <a:uLnTx/>
              <a:uFillTx/>
              <a:latin typeface="Arial"/>
              <a:ea typeface="+mn-ea"/>
              <a:cs typeface="+mn-cs"/>
            </a:endParaRPr>
          </a:p>
          <a:p>
            <a:pPr marL="342900" marR="0" lvl="0" indent="-342900" algn="l" defTabSz="914400" rtl="0" eaLnBrk="1" fontAlgn="auto" latinLnBrk="0" hangingPunct="1">
              <a:lnSpc>
                <a:spcPct val="150000"/>
              </a:lnSpc>
              <a:spcBef>
                <a:spcPts val="0"/>
              </a:spcBef>
              <a:spcAft>
                <a:spcPts val="0"/>
              </a:spcAft>
              <a:buClrTx/>
              <a:buSzTx/>
              <a:buFont typeface="+mj-lt"/>
              <a:buAutoNum type="arabicPeriod"/>
              <a:tabLst/>
              <a:defRPr/>
            </a:pPr>
            <a:endParaRPr kumimoji="0" lang="de-DE" sz="2400" b="1" i="0" u="none" strike="noStrike" kern="1200" cap="none" spc="0" normalizeH="0" baseline="0" noProof="0" dirty="0">
              <a:ln>
                <a:noFill/>
              </a:ln>
              <a:solidFill>
                <a:srgbClr val="0070C0"/>
              </a:solidFill>
              <a:effectLst/>
              <a:uLnTx/>
              <a:uFillTx/>
              <a:latin typeface="Arial"/>
              <a:ea typeface="+mn-ea"/>
              <a:cs typeface="+mn-cs"/>
            </a:endParaRPr>
          </a:p>
        </p:txBody>
      </p:sp>
      <p:pic>
        <p:nvPicPr>
          <p:cNvPr id="11" name="Grafik 10">
            <a:extLst>
              <a:ext uri="{FF2B5EF4-FFF2-40B4-BE49-F238E27FC236}">
                <a16:creationId xmlns:a16="http://schemas.microsoft.com/office/drawing/2014/main" id="{9E0C471D-9C7F-4C23-99CE-FBE665C2A0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5078" y="2887579"/>
            <a:ext cx="1724769" cy="1724769"/>
          </a:xfrm>
          <a:prstGeom prst="rect">
            <a:avLst/>
          </a:prstGeom>
        </p:spPr>
      </p:pic>
    </p:spTree>
    <p:extLst>
      <p:ext uri="{BB962C8B-B14F-4D97-AF65-F5344CB8AC3E}">
        <p14:creationId xmlns:p14="http://schemas.microsoft.com/office/powerpoint/2010/main" val="186261861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1210B07-0FC9-4633-BA1B-69094B90AB56}"/>
              </a:ext>
            </a:extLst>
          </p:cNvPr>
          <p:cNvSpPr>
            <a:spLocks noGrp="1"/>
          </p:cNvSpPr>
          <p:nvPr>
            <p:ph type="title"/>
          </p:nvPr>
        </p:nvSpPr>
        <p:spPr>
          <a:xfrm>
            <a:off x="436800" y="264455"/>
            <a:ext cx="11318400" cy="972650"/>
          </a:xfrm>
        </p:spPr>
        <p:txBody>
          <a:bodyPr/>
          <a:lstStyle/>
          <a:p>
            <a:r>
              <a:rPr lang="de-DE" dirty="0"/>
              <a:t>Physics-</a:t>
            </a:r>
            <a:r>
              <a:rPr lang="de-DE" dirty="0" err="1"/>
              <a:t>based</a:t>
            </a:r>
            <a:r>
              <a:rPr lang="de-DE" dirty="0"/>
              <a:t> </a:t>
            </a:r>
            <a:r>
              <a:rPr lang="de-DE" dirty="0" err="1"/>
              <a:t>deep</a:t>
            </a:r>
            <a:r>
              <a:rPr lang="de-DE" dirty="0"/>
              <a:t> </a:t>
            </a:r>
            <a:r>
              <a:rPr lang="de-DE" dirty="0" err="1"/>
              <a:t>learning</a:t>
            </a:r>
            <a:endParaRPr lang="de-DE" dirty="0"/>
          </a:p>
        </p:txBody>
      </p:sp>
      <p:sp>
        <p:nvSpPr>
          <p:cNvPr id="3" name="Foliennummernplatzhalter 2">
            <a:extLst>
              <a:ext uri="{FF2B5EF4-FFF2-40B4-BE49-F238E27FC236}">
                <a16:creationId xmlns:a16="http://schemas.microsoft.com/office/drawing/2014/main" id="{84257FE0-10CA-4479-B50D-5CA4CCA49AB3}"/>
              </a:ext>
            </a:extLst>
          </p:cNvPr>
          <p:cNvSpPr>
            <a:spLocks noGrp="1"/>
          </p:cNvSpPr>
          <p:nvPr>
            <p:ph type="sldNum" sz="quarter" idx="12"/>
          </p:nvPr>
        </p:nvSpPr>
        <p:spPr/>
        <p:txBody>
          <a:bodyPr/>
          <a:lstStyle/>
          <a:p>
            <a:pPr defTabSz="609585"/>
            <a:fld id="{0EC98677-B2D0-CE4F-80A5-D755685D849F}" type="slidenum">
              <a:rPr lang="de-DE" smtClean="0">
                <a:solidFill>
                  <a:srgbClr val="000000">
                    <a:lumMod val="50000"/>
                    <a:lumOff val="50000"/>
                  </a:srgbClr>
                </a:solidFill>
              </a:rPr>
              <a:pPr defTabSz="609585"/>
              <a:t>71</a:t>
            </a:fld>
            <a:endParaRPr lang="de-DE" dirty="0">
              <a:solidFill>
                <a:srgbClr val="000000">
                  <a:lumMod val="50000"/>
                  <a:lumOff val="50000"/>
                </a:srgbClr>
              </a:solidFill>
            </a:endParaRPr>
          </a:p>
        </p:txBody>
      </p:sp>
      <p:pic>
        <p:nvPicPr>
          <p:cNvPr id="7" name="Grafik 6">
            <a:extLst>
              <a:ext uri="{FF2B5EF4-FFF2-40B4-BE49-F238E27FC236}">
                <a16:creationId xmlns:a16="http://schemas.microsoft.com/office/drawing/2014/main" id="{9154C78B-BAC6-45F3-92EE-DEA5676EE0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4400" y="1763737"/>
            <a:ext cx="10726615" cy="4183380"/>
          </a:xfrm>
          <a:prstGeom prst="rect">
            <a:avLst/>
          </a:prstGeom>
        </p:spPr>
      </p:pic>
      <p:sp>
        <p:nvSpPr>
          <p:cNvPr id="10" name="Textfeld 9">
            <a:extLst>
              <a:ext uri="{FF2B5EF4-FFF2-40B4-BE49-F238E27FC236}">
                <a16:creationId xmlns:a16="http://schemas.microsoft.com/office/drawing/2014/main" id="{02B456AF-20D2-4D3F-BC5A-CB32DD212264}"/>
              </a:ext>
            </a:extLst>
          </p:cNvPr>
          <p:cNvSpPr txBox="1"/>
          <p:nvPr/>
        </p:nvSpPr>
        <p:spPr>
          <a:xfrm>
            <a:off x="2933700" y="6403793"/>
            <a:ext cx="6148752" cy="369332"/>
          </a:xfrm>
          <a:prstGeom prst="rect">
            <a:avLst/>
          </a:prstGeom>
          <a:noFill/>
        </p:spPr>
        <p:txBody>
          <a:bodyPr wrap="square">
            <a:spAutoFit/>
          </a:bodyPr>
          <a:lstStyle/>
          <a:p>
            <a:r>
              <a:rPr lang="de-DE" dirty="0"/>
              <a:t>https://physicsbaseddeeplearning.org/overview.html</a:t>
            </a:r>
          </a:p>
        </p:txBody>
      </p:sp>
      <p:pic>
        <p:nvPicPr>
          <p:cNvPr id="9" name="Grafik 8">
            <a:extLst>
              <a:ext uri="{FF2B5EF4-FFF2-40B4-BE49-F238E27FC236}">
                <a16:creationId xmlns:a16="http://schemas.microsoft.com/office/drawing/2014/main" id="{C9A051E0-EB23-4834-8C7C-F88F90FB4470}"/>
              </a:ext>
            </a:extLst>
          </p:cNvPr>
          <p:cNvPicPr>
            <a:picLocks noChangeAspect="1"/>
          </p:cNvPicPr>
          <p:nvPr/>
        </p:nvPicPr>
        <p:blipFill>
          <a:blip r:embed="rId4"/>
          <a:stretch>
            <a:fillRect/>
          </a:stretch>
        </p:blipFill>
        <p:spPr>
          <a:xfrm>
            <a:off x="9425369" y="6408000"/>
            <a:ext cx="725199" cy="400110"/>
          </a:xfrm>
          <a:prstGeom prst="rect">
            <a:avLst/>
          </a:prstGeom>
        </p:spPr>
      </p:pic>
    </p:spTree>
    <p:extLst>
      <p:ext uri="{BB962C8B-B14F-4D97-AF65-F5344CB8AC3E}">
        <p14:creationId xmlns:p14="http://schemas.microsoft.com/office/powerpoint/2010/main" val="133533063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a:extLst>
              <a:ext uri="{FF2B5EF4-FFF2-40B4-BE49-F238E27FC236}">
                <a16:creationId xmlns:a16="http://schemas.microsoft.com/office/drawing/2014/main" id="{B62A4C77-B8A9-4268-8485-BDEC5E17ED0F}"/>
              </a:ext>
            </a:extLst>
          </p:cNvPr>
          <p:cNvSpPr>
            <a:spLocks noGrp="1"/>
          </p:cNvSpPr>
          <p:nvPr>
            <p:ph type="title"/>
          </p:nvPr>
        </p:nvSpPr>
        <p:spPr/>
        <p:txBody>
          <a:bodyPr/>
          <a:lstStyle/>
          <a:p>
            <a:r>
              <a:rPr lang="de-DE" dirty="0" err="1"/>
              <a:t>Categories</a:t>
            </a:r>
            <a:r>
              <a:rPr lang="de-DE" dirty="0"/>
              <a:t> </a:t>
            </a:r>
            <a:r>
              <a:rPr lang="de-DE" dirty="0" err="1"/>
              <a:t>of</a:t>
            </a:r>
            <a:r>
              <a:rPr lang="de-DE" dirty="0"/>
              <a:t> </a:t>
            </a:r>
            <a:r>
              <a:rPr lang="de-DE" dirty="0" err="1"/>
              <a:t>physics-based</a:t>
            </a:r>
            <a:r>
              <a:rPr lang="de-DE" dirty="0"/>
              <a:t> </a:t>
            </a:r>
            <a:r>
              <a:rPr lang="de-DE" dirty="0" err="1"/>
              <a:t>deep</a:t>
            </a:r>
            <a:r>
              <a:rPr lang="de-DE" dirty="0"/>
              <a:t> </a:t>
            </a:r>
            <a:r>
              <a:rPr lang="de-DE" dirty="0" err="1"/>
              <a:t>learning</a:t>
            </a:r>
            <a:endParaRPr lang="de-DE" dirty="0"/>
          </a:p>
        </p:txBody>
      </p:sp>
      <p:sp>
        <p:nvSpPr>
          <p:cNvPr id="6" name="Foliennummernplatzhalter 5">
            <a:extLst>
              <a:ext uri="{FF2B5EF4-FFF2-40B4-BE49-F238E27FC236}">
                <a16:creationId xmlns:a16="http://schemas.microsoft.com/office/drawing/2014/main" id="{CD4100EF-3CD7-4DCD-9E9D-BC3EEB0AF8BD}"/>
              </a:ext>
            </a:extLst>
          </p:cNvPr>
          <p:cNvSpPr>
            <a:spLocks noGrp="1"/>
          </p:cNvSpPr>
          <p:nvPr>
            <p:ph type="sldNum" sz="quarter" idx="12"/>
          </p:nvPr>
        </p:nvSpPr>
        <p:spPr/>
        <p:txBody>
          <a:bodyPr/>
          <a:lstStyle/>
          <a:p>
            <a:fld id="{54297B9A-DF33-440A-9F4F-B0668825F3DE}" type="slidenum">
              <a:rPr lang="de-DE" smtClean="0"/>
              <a:t>72</a:t>
            </a:fld>
            <a:endParaRPr lang="de-DE"/>
          </a:p>
        </p:txBody>
      </p:sp>
      <p:sp>
        <p:nvSpPr>
          <p:cNvPr id="10" name="Textfeld 9">
            <a:extLst>
              <a:ext uri="{FF2B5EF4-FFF2-40B4-BE49-F238E27FC236}">
                <a16:creationId xmlns:a16="http://schemas.microsoft.com/office/drawing/2014/main" id="{B17DCC05-AFB1-4B67-BB06-03F236ECA80A}"/>
              </a:ext>
            </a:extLst>
          </p:cNvPr>
          <p:cNvSpPr txBox="1"/>
          <p:nvPr/>
        </p:nvSpPr>
        <p:spPr>
          <a:xfrm>
            <a:off x="585600" y="1531914"/>
            <a:ext cx="11125200" cy="872034"/>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b="1" i="1" dirty="0">
                <a:solidFill>
                  <a:srgbClr val="0070C0"/>
                </a:solidFill>
              </a:rPr>
              <a:t>Supervised</a:t>
            </a:r>
            <a:r>
              <a:rPr lang="en-US" b="1" dirty="0">
                <a:solidFill>
                  <a:srgbClr val="0070C0"/>
                </a:solidFill>
              </a:rPr>
              <a:t>: </a:t>
            </a:r>
            <a:r>
              <a:rPr lang="en-US" dirty="0">
                <a:solidFill>
                  <a:srgbClr val="0070C0"/>
                </a:solidFill>
              </a:rPr>
              <a:t>the data is produced by a physical system (real or simulated), but no further interaction exists. This is the classic machine learning approach.</a:t>
            </a:r>
          </a:p>
        </p:txBody>
      </p:sp>
      <p:pic>
        <p:nvPicPr>
          <p:cNvPr id="8" name="Grafik 7">
            <a:extLst>
              <a:ext uri="{FF2B5EF4-FFF2-40B4-BE49-F238E27FC236}">
                <a16:creationId xmlns:a16="http://schemas.microsoft.com/office/drawing/2014/main" id="{3970014B-23DF-47E9-BF0F-28451B61F991}"/>
              </a:ext>
            </a:extLst>
          </p:cNvPr>
          <p:cNvPicPr>
            <a:picLocks noChangeAspect="1"/>
          </p:cNvPicPr>
          <p:nvPr/>
        </p:nvPicPr>
        <p:blipFill>
          <a:blip r:embed="rId2"/>
          <a:stretch>
            <a:fillRect/>
          </a:stretch>
        </p:blipFill>
        <p:spPr>
          <a:xfrm>
            <a:off x="9425369" y="6408000"/>
            <a:ext cx="725199" cy="400110"/>
          </a:xfrm>
          <a:prstGeom prst="rect">
            <a:avLst/>
          </a:prstGeom>
        </p:spPr>
      </p:pic>
      <p:sp>
        <p:nvSpPr>
          <p:cNvPr id="9" name="Textfeld 8">
            <a:extLst>
              <a:ext uri="{FF2B5EF4-FFF2-40B4-BE49-F238E27FC236}">
                <a16:creationId xmlns:a16="http://schemas.microsoft.com/office/drawing/2014/main" id="{8083F524-F09A-4CD5-AAFB-EDED56AFFDFB}"/>
              </a:ext>
            </a:extLst>
          </p:cNvPr>
          <p:cNvSpPr txBox="1"/>
          <p:nvPr/>
        </p:nvSpPr>
        <p:spPr>
          <a:xfrm>
            <a:off x="2933700" y="6403793"/>
            <a:ext cx="6148752" cy="369332"/>
          </a:xfrm>
          <a:prstGeom prst="rect">
            <a:avLst/>
          </a:prstGeom>
          <a:noFill/>
        </p:spPr>
        <p:txBody>
          <a:bodyPr wrap="square">
            <a:spAutoFit/>
          </a:bodyPr>
          <a:lstStyle/>
          <a:p>
            <a:r>
              <a:rPr lang="de-DE" dirty="0"/>
              <a:t>https://physicsbaseddeeplearning.org/overview.html</a:t>
            </a:r>
          </a:p>
        </p:txBody>
      </p:sp>
      <p:sp>
        <p:nvSpPr>
          <p:cNvPr id="11" name="Textfeld 10">
            <a:extLst>
              <a:ext uri="{FF2B5EF4-FFF2-40B4-BE49-F238E27FC236}">
                <a16:creationId xmlns:a16="http://schemas.microsoft.com/office/drawing/2014/main" id="{E387C653-D236-459D-844E-03D624ADAD0B}"/>
              </a:ext>
            </a:extLst>
          </p:cNvPr>
          <p:cNvSpPr txBox="1"/>
          <p:nvPr/>
        </p:nvSpPr>
        <p:spPr>
          <a:xfrm>
            <a:off x="576600" y="2459172"/>
            <a:ext cx="11125200"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b="1" i="1" dirty="0">
                <a:solidFill>
                  <a:srgbClr val="0070C0"/>
                </a:solidFill>
              </a:rPr>
              <a:t>Loss-terms</a:t>
            </a:r>
            <a:r>
              <a:rPr lang="en-US" dirty="0">
                <a:solidFill>
                  <a:srgbClr val="0070C0"/>
                </a:solidFill>
              </a:rPr>
              <a:t>: the physical dynamics (or parts thereof) are encoded in the loss function, typically in the form of differentiable operations. The learning process can repeatedly evaluate the loss, and usually receives gradients from a PDE-based formulation. These soft constraints sometimes also go under the name “physics-informed” training.</a:t>
            </a:r>
          </a:p>
        </p:txBody>
      </p:sp>
      <p:sp>
        <p:nvSpPr>
          <p:cNvPr id="12" name="Textfeld 11">
            <a:extLst>
              <a:ext uri="{FF2B5EF4-FFF2-40B4-BE49-F238E27FC236}">
                <a16:creationId xmlns:a16="http://schemas.microsoft.com/office/drawing/2014/main" id="{134E8906-112B-4AD2-97D3-5383D61AF166}"/>
              </a:ext>
            </a:extLst>
          </p:cNvPr>
          <p:cNvSpPr txBox="1"/>
          <p:nvPr/>
        </p:nvSpPr>
        <p:spPr>
          <a:xfrm>
            <a:off x="533400" y="4225836"/>
            <a:ext cx="11125200" cy="211852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b="1" i="1" dirty="0">
                <a:solidFill>
                  <a:srgbClr val="0070C0"/>
                </a:solidFill>
              </a:rPr>
              <a:t>Interleaved</a:t>
            </a:r>
            <a:r>
              <a:rPr lang="en-US" b="1" dirty="0">
                <a:solidFill>
                  <a:srgbClr val="0070C0"/>
                </a:solidFill>
              </a:rPr>
              <a:t>: </a:t>
            </a:r>
            <a:r>
              <a:rPr lang="en-US" dirty="0">
                <a:solidFill>
                  <a:srgbClr val="0070C0"/>
                </a:solidFill>
              </a:rPr>
              <a:t>the full physical simulation is interleaved and combined with an output from a deep neural network; this requires a fully differentiable simulator and represents the tightest coupling between the physical system and the learning process. Interleaved differentiable physics approaches are especially important for temporal evolutions, where they can yield an estimate of the future behavior of the dynamics.</a:t>
            </a:r>
          </a:p>
        </p:txBody>
      </p:sp>
    </p:spTree>
    <p:extLst>
      <p:ext uri="{BB962C8B-B14F-4D97-AF65-F5344CB8AC3E}">
        <p14:creationId xmlns:p14="http://schemas.microsoft.com/office/powerpoint/2010/main" val="4227613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03639E3-02BC-4C51-B267-2E87120D6DE6}"/>
              </a:ext>
            </a:extLst>
          </p:cNvPr>
          <p:cNvSpPr>
            <a:spLocks noGrp="1"/>
          </p:cNvSpPr>
          <p:nvPr>
            <p:ph type="title"/>
          </p:nvPr>
        </p:nvSpPr>
        <p:spPr/>
        <p:txBody>
          <a:bodyPr/>
          <a:lstStyle/>
          <a:p>
            <a:r>
              <a:rPr lang="de-DE" dirty="0" err="1"/>
              <a:t>Supervised</a:t>
            </a:r>
            <a:r>
              <a:rPr lang="de-DE" dirty="0"/>
              <a:t> </a:t>
            </a:r>
            <a:r>
              <a:rPr lang="de-DE" dirty="0" err="1"/>
              <a:t>with</a:t>
            </a:r>
            <a:r>
              <a:rPr lang="de-DE" dirty="0"/>
              <a:t> „</a:t>
            </a:r>
            <a:r>
              <a:rPr lang="de-DE" dirty="0" err="1"/>
              <a:t>perfect</a:t>
            </a:r>
            <a:r>
              <a:rPr lang="de-DE" dirty="0"/>
              <a:t>“ </a:t>
            </a:r>
            <a:r>
              <a:rPr lang="de-DE" dirty="0" err="1"/>
              <a:t>data</a:t>
            </a:r>
            <a:endParaRPr lang="de-DE" dirty="0"/>
          </a:p>
        </p:txBody>
      </p:sp>
      <p:sp>
        <p:nvSpPr>
          <p:cNvPr id="3" name="Foliennummernplatzhalter 2">
            <a:extLst>
              <a:ext uri="{FF2B5EF4-FFF2-40B4-BE49-F238E27FC236}">
                <a16:creationId xmlns:a16="http://schemas.microsoft.com/office/drawing/2014/main" id="{635961EA-2E63-4E41-9C16-63FF53C853A7}"/>
              </a:ext>
            </a:extLst>
          </p:cNvPr>
          <p:cNvSpPr>
            <a:spLocks noGrp="1"/>
          </p:cNvSpPr>
          <p:nvPr>
            <p:ph type="sldNum" sz="quarter" idx="12"/>
          </p:nvPr>
        </p:nvSpPr>
        <p:spPr/>
        <p:txBody>
          <a:bodyPr/>
          <a:lstStyle/>
          <a:p>
            <a:pPr defTabSz="609585"/>
            <a:fld id="{0EC98677-B2D0-CE4F-80A5-D755685D849F}" type="slidenum">
              <a:rPr lang="de-DE" smtClean="0">
                <a:solidFill>
                  <a:srgbClr val="000000">
                    <a:lumMod val="50000"/>
                    <a:lumOff val="50000"/>
                  </a:srgbClr>
                </a:solidFill>
              </a:rPr>
              <a:pPr defTabSz="609585"/>
              <a:t>73</a:t>
            </a:fld>
            <a:endParaRPr lang="de-DE" dirty="0">
              <a:solidFill>
                <a:srgbClr val="000000">
                  <a:lumMod val="50000"/>
                  <a:lumOff val="50000"/>
                </a:srgbClr>
              </a:solidFill>
            </a:endParaRPr>
          </a:p>
        </p:txBody>
      </p:sp>
      <p:sp>
        <p:nvSpPr>
          <p:cNvPr id="4" name="Textplatzhalter 3">
            <a:extLst>
              <a:ext uri="{FF2B5EF4-FFF2-40B4-BE49-F238E27FC236}">
                <a16:creationId xmlns:a16="http://schemas.microsoft.com/office/drawing/2014/main" id="{988BDE28-9D7A-4719-A30F-67D6E132B6CD}"/>
              </a:ext>
            </a:extLst>
          </p:cNvPr>
          <p:cNvSpPr>
            <a:spLocks noGrp="1"/>
          </p:cNvSpPr>
          <p:nvPr>
            <p:ph type="body" idx="1"/>
          </p:nvPr>
        </p:nvSpPr>
        <p:spPr>
          <a:xfrm>
            <a:off x="1569600" y="5868574"/>
            <a:ext cx="10622400" cy="385200"/>
          </a:xfrm>
        </p:spPr>
        <p:txBody>
          <a:bodyPr/>
          <a:lstStyle/>
          <a:p>
            <a:r>
              <a:rPr lang="de-DE" sz="1400" b="0" dirty="0"/>
              <a:t>https://towardsdatascience.com/physics-informed-neural-networks-pinns-an-intuitive-guide-fff138069563</a:t>
            </a:r>
          </a:p>
        </p:txBody>
      </p:sp>
      <p:pic>
        <p:nvPicPr>
          <p:cNvPr id="8" name="Grafik 7">
            <a:extLst>
              <a:ext uri="{FF2B5EF4-FFF2-40B4-BE49-F238E27FC236}">
                <a16:creationId xmlns:a16="http://schemas.microsoft.com/office/drawing/2014/main" id="{CBC3D16C-B089-4C66-8742-B87D441935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3640" y="2045814"/>
            <a:ext cx="10484720" cy="3815724"/>
          </a:xfrm>
          <a:prstGeom prst="rect">
            <a:avLst/>
          </a:prstGeom>
        </p:spPr>
      </p:pic>
      <p:pic>
        <p:nvPicPr>
          <p:cNvPr id="7" name="Grafik 6">
            <a:extLst>
              <a:ext uri="{FF2B5EF4-FFF2-40B4-BE49-F238E27FC236}">
                <a16:creationId xmlns:a16="http://schemas.microsoft.com/office/drawing/2014/main" id="{B5ED083F-9D94-4439-9843-B36FC6E3DDFD}"/>
              </a:ext>
            </a:extLst>
          </p:cNvPr>
          <p:cNvPicPr>
            <a:picLocks noChangeAspect="1"/>
          </p:cNvPicPr>
          <p:nvPr/>
        </p:nvPicPr>
        <p:blipFill>
          <a:blip r:embed="rId4"/>
          <a:stretch>
            <a:fillRect/>
          </a:stretch>
        </p:blipFill>
        <p:spPr>
          <a:xfrm>
            <a:off x="9425369" y="6408000"/>
            <a:ext cx="725199" cy="400110"/>
          </a:xfrm>
          <a:prstGeom prst="rect">
            <a:avLst/>
          </a:prstGeom>
        </p:spPr>
      </p:pic>
      <p:sp>
        <p:nvSpPr>
          <p:cNvPr id="6" name="Textfeld 5">
            <a:extLst>
              <a:ext uri="{FF2B5EF4-FFF2-40B4-BE49-F238E27FC236}">
                <a16:creationId xmlns:a16="http://schemas.microsoft.com/office/drawing/2014/main" id="{EB00E4B8-B492-4C29-A45A-760F5221080E}"/>
              </a:ext>
            </a:extLst>
          </p:cNvPr>
          <p:cNvSpPr txBox="1"/>
          <p:nvPr/>
        </p:nvSpPr>
        <p:spPr>
          <a:xfrm>
            <a:off x="4580467" y="1499352"/>
            <a:ext cx="4121641" cy="369332"/>
          </a:xfrm>
          <a:prstGeom prst="rect">
            <a:avLst/>
          </a:prstGeom>
          <a:noFill/>
        </p:spPr>
        <p:txBody>
          <a:bodyPr wrap="none" rtlCol="0">
            <a:spAutoFit/>
          </a:bodyPr>
          <a:lstStyle/>
          <a:p>
            <a:r>
              <a:rPr lang="de-DE" dirty="0" err="1"/>
              <a:t>Example</a:t>
            </a:r>
            <a:r>
              <a:rPr lang="de-DE" dirty="0"/>
              <a:t>: </a:t>
            </a:r>
            <a:r>
              <a:rPr lang="de-DE" dirty="0" err="1"/>
              <a:t>projectile</a:t>
            </a:r>
            <a:r>
              <a:rPr lang="de-DE" dirty="0"/>
              <a:t> </a:t>
            </a:r>
            <a:r>
              <a:rPr lang="de-DE" dirty="0" err="1"/>
              <a:t>motion</a:t>
            </a:r>
            <a:r>
              <a:rPr lang="de-DE" dirty="0"/>
              <a:t> (in </a:t>
            </a:r>
            <a:r>
              <a:rPr lang="de-DE" dirty="0" err="1"/>
              <a:t>free</a:t>
            </a:r>
            <a:r>
              <a:rPr lang="de-DE" dirty="0"/>
              <a:t>-fall)</a:t>
            </a:r>
          </a:p>
        </p:txBody>
      </p:sp>
    </p:spTree>
    <p:extLst>
      <p:ext uri="{BB962C8B-B14F-4D97-AF65-F5344CB8AC3E}">
        <p14:creationId xmlns:p14="http://schemas.microsoft.com/office/powerpoint/2010/main" val="376480337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CB5984C-C85E-44E3-A060-18EA74FC4B0F}"/>
              </a:ext>
            </a:extLst>
          </p:cNvPr>
          <p:cNvSpPr>
            <a:spLocks noGrp="1"/>
          </p:cNvSpPr>
          <p:nvPr>
            <p:ph type="title"/>
          </p:nvPr>
        </p:nvSpPr>
        <p:spPr/>
        <p:txBody>
          <a:bodyPr/>
          <a:lstStyle/>
          <a:p>
            <a:r>
              <a:rPr lang="de-DE" dirty="0" err="1"/>
              <a:t>Realistic</a:t>
            </a:r>
            <a:r>
              <a:rPr lang="de-DE" dirty="0"/>
              <a:t> </a:t>
            </a:r>
            <a:r>
              <a:rPr lang="de-DE" dirty="0" err="1"/>
              <a:t>scenario</a:t>
            </a:r>
            <a:r>
              <a:rPr lang="de-DE" dirty="0"/>
              <a:t>: </a:t>
            </a:r>
            <a:r>
              <a:rPr lang="de-DE" dirty="0" err="1"/>
              <a:t>noisy</a:t>
            </a:r>
            <a:r>
              <a:rPr lang="de-DE" dirty="0"/>
              <a:t>, </a:t>
            </a:r>
            <a:r>
              <a:rPr lang="de-DE" dirty="0" err="1"/>
              <a:t>sparse</a:t>
            </a:r>
            <a:r>
              <a:rPr lang="de-DE" dirty="0"/>
              <a:t> and </a:t>
            </a:r>
            <a:r>
              <a:rPr lang="de-DE" dirty="0" err="1"/>
              <a:t>incomplete</a:t>
            </a:r>
            <a:r>
              <a:rPr lang="de-DE" dirty="0"/>
              <a:t> </a:t>
            </a:r>
            <a:r>
              <a:rPr lang="de-DE" dirty="0" err="1"/>
              <a:t>data</a:t>
            </a:r>
            <a:endParaRPr lang="de-DE" dirty="0"/>
          </a:p>
        </p:txBody>
      </p:sp>
      <p:sp>
        <p:nvSpPr>
          <p:cNvPr id="6" name="Foliennummernplatzhalter 5">
            <a:extLst>
              <a:ext uri="{FF2B5EF4-FFF2-40B4-BE49-F238E27FC236}">
                <a16:creationId xmlns:a16="http://schemas.microsoft.com/office/drawing/2014/main" id="{83A24D8E-1B17-4581-9F96-BD1F20ED7D27}"/>
              </a:ext>
            </a:extLst>
          </p:cNvPr>
          <p:cNvSpPr>
            <a:spLocks noGrp="1"/>
          </p:cNvSpPr>
          <p:nvPr>
            <p:ph type="sldNum" sz="quarter" idx="12"/>
          </p:nvPr>
        </p:nvSpPr>
        <p:spPr/>
        <p:txBody>
          <a:bodyPr/>
          <a:lstStyle/>
          <a:p>
            <a:fld id="{0EC98677-B2D0-CE4F-80A5-D755685D849F}" type="slidenum">
              <a:rPr lang="de-DE" smtClean="0"/>
              <a:pPr/>
              <a:t>74</a:t>
            </a:fld>
            <a:endParaRPr lang="de-DE" dirty="0"/>
          </a:p>
        </p:txBody>
      </p:sp>
      <p:pic>
        <p:nvPicPr>
          <p:cNvPr id="11" name="Grafik 10">
            <a:extLst>
              <a:ext uri="{FF2B5EF4-FFF2-40B4-BE49-F238E27FC236}">
                <a16:creationId xmlns:a16="http://schemas.microsoft.com/office/drawing/2014/main" id="{DC97A3BE-4891-4DF7-A1F3-F071758D0B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8739" y="2483657"/>
            <a:ext cx="8491200" cy="3090217"/>
          </a:xfrm>
          <a:prstGeom prst="rect">
            <a:avLst/>
          </a:prstGeom>
        </p:spPr>
      </p:pic>
      <p:pic>
        <p:nvPicPr>
          <p:cNvPr id="7" name="Grafik 6">
            <a:extLst>
              <a:ext uri="{FF2B5EF4-FFF2-40B4-BE49-F238E27FC236}">
                <a16:creationId xmlns:a16="http://schemas.microsoft.com/office/drawing/2014/main" id="{221FC224-96A8-4EA0-9EE0-30FFEF4398D8}"/>
              </a:ext>
            </a:extLst>
          </p:cNvPr>
          <p:cNvPicPr>
            <a:picLocks noChangeAspect="1"/>
          </p:cNvPicPr>
          <p:nvPr/>
        </p:nvPicPr>
        <p:blipFill>
          <a:blip r:embed="rId3"/>
          <a:stretch>
            <a:fillRect/>
          </a:stretch>
        </p:blipFill>
        <p:spPr>
          <a:xfrm>
            <a:off x="9425369" y="6408000"/>
            <a:ext cx="725199" cy="400110"/>
          </a:xfrm>
          <a:prstGeom prst="rect">
            <a:avLst/>
          </a:prstGeom>
        </p:spPr>
      </p:pic>
      <p:sp>
        <p:nvSpPr>
          <p:cNvPr id="9" name="Textplatzhalter 3">
            <a:extLst>
              <a:ext uri="{FF2B5EF4-FFF2-40B4-BE49-F238E27FC236}">
                <a16:creationId xmlns:a16="http://schemas.microsoft.com/office/drawing/2014/main" id="{7E36F887-031F-49F7-9EEA-3534C587657D}"/>
              </a:ext>
            </a:extLst>
          </p:cNvPr>
          <p:cNvSpPr txBox="1">
            <a:spLocks/>
          </p:cNvSpPr>
          <p:nvPr/>
        </p:nvSpPr>
        <p:spPr>
          <a:xfrm>
            <a:off x="1665605" y="5893169"/>
            <a:ext cx="10622400" cy="385200"/>
          </a:xfrm>
          <a:prstGeom prst="rect">
            <a:avLst/>
          </a:prstGeom>
        </p:spPr>
        <p:txBody>
          <a:bodyPr vert="horz" lIns="0" tIns="0" rIns="0" bIns="0" rtlCol="0" anchor="t" anchorCtr="0">
            <a:noAutofit/>
          </a:bodyPr>
          <a:lstStyle>
            <a:lvl1pPr marR="0" indent="0" defTabSz="609585" fontAlgn="auto">
              <a:lnSpc>
                <a:spcPct val="100000"/>
              </a:lnSpc>
              <a:spcBef>
                <a:spcPts val="0"/>
              </a:spcBef>
              <a:spcAft>
                <a:spcPts val="0"/>
              </a:spcAft>
              <a:buClrTx/>
              <a:buSzTx/>
              <a:buFont typeface="Arial"/>
              <a:buNone/>
              <a:tabLst>
                <a:tab pos="478355" algn="l"/>
              </a:tabLst>
              <a:defRPr sz="1100" b="0" i="0" spc="67">
                <a:solidFill>
                  <a:schemeClr val="tx1">
                    <a:lumMod val="65000"/>
                    <a:lumOff val="35000"/>
                  </a:schemeClr>
                </a:solidFill>
              </a:defRPr>
            </a:lvl1pPr>
            <a:lvl2pPr marL="609585" indent="0" defTabSz="609585">
              <a:spcBef>
                <a:spcPct val="20000"/>
              </a:spcBef>
              <a:buFont typeface="Arial"/>
              <a:buNone/>
              <a:tabLst>
                <a:tab pos="958827" algn="l"/>
              </a:tabLst>
              <a:defRPr sz="2667" b="1" spc="67" baseline="0">
                <a:solidFill>
                  <a:schemeClr val="tx1">
                    <a:lumMod val="65000"/>
                    <a:lumOff val="35000"/>
                  </a:schemeClr>
                </a:solidFill>
              </a:defRPr>
            </a:lvl2pPr>
            <a:lvl3pPr marL="1219170" indent="0" defTabSz="609585">
              <a:spcBef>
                <a:spcPct val="20000"/>
              </a:spcBef>
              <a:buFont typeface="Symbol" charset="2"/>
              <a:buNone/>
              <a:tabLst>
                <a:tab pos="1073124" algn="l"/>
              </a:tabLst>
              <a:defRPr sz="2400" b="1" spc="67" baseline="0">
                <a:solidFill>
                  <a:schemeClr val="tx1">
                    <a:lumMod val="65000"/>
                    <a:lumOff val="35000"/>
                  </a:schemeClr>
                </a:solidFill>
              </a:defRPr>
            </a:lvl3pPr>
            <a:lvl4pPr marL="1828754" indent="0" defTabSz="609585">
              <a:spcBef>
                <a:spcPct val="20000"/>
              </a:spcBef>
              <a:buFont typeface="Arial"/>
              <a:buNone/>
              <a:defRPr sz="2133" b="1" spc="67">
                <a:solidFill>
                  <a:schemeClr val="tx1">
                    <a:lumMod val="65000"/>
                    <a:lumOff val="35000"/>
                  </a:schemeClr>
                </a:solidFill>
              </a:defRPr>
            </a:lvl4pPr>
            <a:lvl5pPr marL="2438339" indent="0" defTabSz="609585">
              <a:spcBef>
                <a:spcPct val="20000"/>
              </a:spcBef>
              <a:buFont typeface="Symbol" charset="2"/>
              <a:buNone/>
              <a:defRPr sz="2133" b="1" spc="67" baseline="0">
                <a:solidFill>
                  <a:schemeClr val="tx1">
                    <a:lumMod val="65000"/>
                    <a:lumOff val="35000"/>
                  </a:schemeClr>
                </a:solidFill>
              </a:defRPr>
            </a:lvl5pPr>
            <a:lvl6pPr marL="3047924" indent="0" defTabSz="609585">
              <a:spcBef>
                <a:spcPct val="20000"/>
              </a:spcBef>
              <a:buFont typeface="Arial"/>
              <a:buNone/>
              <a:defRPr sz="2133" b="1"/>
            </a:lvl6pPr>
            <a:lvl7pPr marL="3657509" indent="0" defTabSz="609585">
              <a:spcBef>
                <a:spcPct val="20000"/>
              </a:spcBef>
              <a:buFont typeface="Arial"/>
              <a:buNone/>
              <a:defRPr sz="2133" b="1"/>
            </a:lvl7pPr>
            <a:lvl8pPr marL="4267093" indent="0" defTabSz="609585">
              <a:spcBef>
                <a:spcPct val="20000"/>
              </a:spcBef>
              <a:buFont typeface="Arial"/>
              <a:buNone/>
              <a:defRPr sz="2133" b="1"/>
            </a:lvl8pPr>
            <a:lvl9pPr marL="4876678" indent="0" defTabSz="609585">
              <a:spcBef>
                <a:spcPct val="20000"/>
              </a:spcBef>
              <a:buFont typeface="Arial"/>
              <a:buNone/>
              <a:defRPr sz="2133" b="1"/>
            </a:lvl9pPr>
          </a:lstStyle>
          <a:p>
            <a:r>
              <a:rPr lang="de-DE" sz="1400" dirty="0"/>
              <a:t>https://towardsdatascience.com/physics-informed-neural-networks-pinns-an-intuitive-guide-fff138069563</a:t>
            </a:r>
          </a:p>
        </p:txBody>
      </p:sp>
      <p:sp>
        <p:nvSpPr>
          <p:cNvPr id="10" name="Textfeld 9">
            <a:extLst>
              <a:ext uri="{FF2B5EF4-FFF2-40B4-BE49-F238E27FC236}">
                <a16:creationId xmlns:a16="http://schemas.microsoft.com/office/drawing/2014/main" id="{705C54AA-4388-4F77-B9F8-3DB949808F92}"/>
              </a:ext>
            </a:extLst>
          </p:cNvPr>
          <p:cNvSpPr txBox="1"/>
          <p:nvPr/>
        </p:nvSpPr>
        <p:spPr>
          <a:xfrm>
            <a:off x="4580467" y="1499352"/>
            <a:ext cx="2890535" cy="369332"/>
          </a:xfrm>
          <a:prstGeom prst="rect">
            <a:avLst/>
          </a:prstGeom>
          <a:noFill/>
        </p:spPr>
        <p:txBody>
          <a:bodyPr wrap="none" rtlCol="0">
            <a:spAutoFit/>
          </a:bodyPr>
          <a:lstStyle/>
          <a:p>
            <a:r>
              <a:rPr lang="de-DE" dirty="0" err="1"/>
              <a:t>Example</a:t>
            </a:r>
            <a:r>
              <a:rPr lang="de-DE" dirty="0"/>
              <a:t>: </a:t>
            </a:r>
            <a:r>
              <a:rPr lang="de-DE" dirty="0" err="1"/>
              <a:t>projectile</a:t>
            </a:r>
            <a:r>
              <a:rPr lang="de-DE" dirty="0"/>
              <a:t> </a:t>
            </a:r>
            <a:r>
              <a:rPr lang="de-DE" dirty="0" err="1"/>
              <a:t>motion</a:t>
            </a:r>
            <a:endParaRPr lang="de-DE" dirty="0"/>
          </a:p>
        </p:txBody>
      </p:sp>
    </p:spTree>
    <p:extLst>
      <p:ext uri="{BB962C8B-B14F-4D97-AF65-F5344CB8AC3E}">
        <p14:creationId xmlns:p14="http://schemas.microsoft.com/office/powerpoint/2010/main" val="345728053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1" name="Gerade Verbindung mit Pfeil 20">
            <a:extLst>
              <a:ext uri="{FF2B5EF4-FFF2-40B4-BE49-F238E27FC236}">
                <a16:creationId xmlns:a16="http://schemas.microsoft.com/office/drawing/2014/main" id="{73C150DD-443E-4C9C-AE68-E8901CBBE9F5}"/>
              </a:ext>
            </a:extLst>
          </p:cNvPr>
          <p:cNvCxnSpPr>
            <a:cxnSpLocks/>
          </p:cNvCxnSpPr>
          <p:nvPr/>
        </p:nvCxnSpPr>
        <p:spPr>
          <a:xfrm flipV="1">
            <a:off x="2788024" y="2263775"/>
            <a:ext cx="4201578" cy="3525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7" name="Titel 6">
            <a:extLst>
              <a:ext uri="{FF2B5EF4-FFF2-40B4-BE49-F238E27FC236}">
                <a16:creationId xmlns:a16="http://schemas.microsoft.com/office/drawing/2014/main" id="{673284FC-DA21-442A-8476-11DA1FA528C0}"/>
              </a:ext>
            </a:extLst>
          </p:cNvPr>
          <p:cNvSpPr>
            <a:spLocks noGrp="1"/>
          </p:cNvSpPr>
          <p:nvPr>
            <p:ph type="title"/>
          </p:nvPr>
        </p:nvSpPr>
        <p:spPr/>
        <p:txBody>
          <a:bodyPr/>
          <a:lstStyle/>
          <a:p>
            <a:r>
              <a:rPr lang="de-DE" dirty="0" err="1"/>
              <a:t>Modifying</a:t>
            </a:r>
            <a:r>
              <a:rPr lang="de-DE" dirty="0"/>
              <a:t> </a:t>
            </a:r>
            <a:r>
              <a:rPr lang="de-DE" dirty="0" err="1"/>
              <a:t>the</a:t>
            </a:r>
            <a:r>
              <a:rPr lang="de-DE" dirty="0"/>
              <a:t> </a:t>
            </a:r>
            <a:r>
              <a:rPr lang="de-DE" dirty="0" err="1"/>
              <a:t>loss</a:t>
            </a:r>
            <a:r>
              <a:rPr lang="de-DE" dirty="0"/>
              <a:t>-term </a:t>
            </a:r>
            <a:r>
              <a:rPr lang="de-DE" dirty="0" err="1"/>
              <a:t>with</a:t>
            </a:r>
            <a:r>
              <a:rPr lang="de-DE" dirty="0"/>
              <a:t> </a:t>
            </a:r>
            <a:r>
              <a:rPr lang="de-DE" dirty="0" err="1"/>
              <a:t>physical</a:t>
            </a:r>
            <a:r>
              <a:rPr lang="de-DE" dirty="0"/>
              <a:t> </a:t>
            </a:r>
            <a:r>
              <a:rPr lang="de-DE" dirty="0" err="1"/>
              <a:t>laws</a:t>
            </a:r>
            <a:endParaRPr lang="de-DE" dirty="0"/>
          </a:p>
        </p:txBody>
      </p:sp>
      <p:sp>
        <p:nvSpPr>
          <p:cNvPr id="6" name="Foliennummernplatzhalter 5">
            <a:extLst>
              <a:ext uri="{FF2B5EF4-FFF2-40B4-BE49-F238E27FC236}">
                <a16:creationId xmlns:a16="http://schemas.microsoft.com/office/drawing/2014/main" id="{21ADB6B1-A7AB-41B8-AEA4-B1143BA50C85}"/>
              </a:ext>
            </a:extLst>
          </p:cNvPr>
          <p:cNvSpPr>
            <a:spLocks noGrp="1"/>
          </p:cNvSpPr>
          <p:nvPr>
            <p:ph type="sldNum" sz="quarter" idx="12"/>
          </p:nvPr>
        </p:nvSpPr>
        <p:spPr/>
        <p:txBody>
          <a:bodyPr/>
          <a:lstStyle/>
          <a:p>
            <a:fld id="{54297B9A-DF33-440A-9F4F-B0668825F3DE}" type="slidenum">
              <a:rPr lang="de-DE" smtClean="0"/>
              <a:t>75</a:t>
            </a:fld>
            <a:endParaRPr lang="de-DE"/>
          </a:p>
        </p:txBody>
      </p:sp>
      <p:pic>
        <p:nvPicPr>
          <p:cNvPr id="9" name="Grafik 8">
            <a:extLst>
              <a:ext uri="{FF2B5EF4-FFF2-40B4-BE49-F238E27FC236}">
                <a16:creationId xmlns:a16="http://schemas.microsoft.com/office/drawing/2014/main" id="{F3F6472B-73DC-40E7-9830-C3CC89B93D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4567" y="2792087"/>
            <a:ext cx="9464403" cy="3444397"/>
          </a:xfrm>
          <a:prstGeom prst="rect">
            <a:avLst/>
          </a:prstGeom>
        </p:spPr>
      </p:pic>
      <p:pic>
        <p:nvPicPr>
          <p:cNvPr id="11" name="Grafik 10">
            <a:extLst>
              <a:ext uri="{FF2B5EF4-FFF2-40B4-BE49-F238E27FC236}">
                <a16:creationId xmlns:a16="http://schemas.microsoft.com/office/drawing/2014/main" id="{1725A475-DD28-4590-ACE7-E72C2CA18455}"/>
              </a:ext>
            </a:extLst>
          </p:cNvPr>
          <p:cNvPicPr>
            <a:picLocks noChangeAspect="1"/>
          </p:cNvPicPr>
          <p:nvPr/>
        </p:nvPicPr>
        <p:blipFill>
          <a:blip r:embed="rId3"/>
          <a:stretch>
            <a:fillRect/>
          </a:stretch>
        </p:blipFill>
        <p:spPr>
          <a:xfrm>
            <a:off x="6989602" y="1399997"/>
            <a:ext cx="4790020" cy="1190654"/>
          </a:xfrm>
          <a:prstGeom prst="rect">
            <a:avLst/>
          </a:prstGeom>
          <a:ln>
            <a:solidFill>
              <a:schemeClr val="tx1"/>
            </a:solidFill>
          </a:ln>
        </p:spPr>
      </p:pic>
      <p:pic>
        <p:nvPicPr>
          <p:cNvPr id="8" name="Grafik 7">
            <a:extLst>
              <a:ext uri="{FF2B5EF4-FFF2-40B4-BE49-F238E27FC236}">
                <a16:creationId xmlns:a16="http://schemas.microsoft.com/office/drawing/2014/main" id="{44A9A7F3-E7DD-434F-BCBD-B90C102C2A99}"/>
              </a:ext>
            </a:extLst>
          </p:cNvPr>
          <p:cNvPicPr>
            <a:picLocks noChangeAspect="1"/>
          </p:cNvPicPr>
          <p:nvPr/>
        </p:nvPicPr>
        <p:blipFill>
          <a:blip r:embed="rId4"/>
          <a:stretch>
            <a:fillRect/>
          </a:stretch>
        </p:blipFill>
        <p:spPr>
          <a:xfrm>
            <a:off x="9425369" y="6408000"/>
            <a:ext cx="725199" cy="400110"/>
          </a:xfrm>
          <a:prstGeom prst="rect">
            <a:avLst/>
          </a:prstGeom>
        </p:spPr>
      </p:pic>
      <p:pic>
        <p:nvPicPr>
          <p:cNvPr id="13" name="Grafik 12">
            <a:extLst>
              <a:ext uri="{FF2B5EF4-FFF2-40B4-BE49-F238E27FC236}">
                <a16:creationId xmlns:a16="http://schemas.microsoft.com/office/drawing/2014/main" id="{679E2D14-F75E-4518-A61B-0451600D3B54}"/>
              </a:ext>
            </a:extLst>
          </p:cNvPr>
          <p:cNvPicPr>
            <a:picLocks noChangeAspect="1"/>
          </p:cNvPicPr>
          <p:nvPr/>
        </p:nvPicPr>
        <p:blipFill>
          <a:blip r:embed="rId5"/>
          <a:stretch>
            <a:fillRect/>
          </a:stretch>
        </p:blipFill>
        <p:spPr>
          <a:xfrm>
            <a:off x="3212716" y="1554525"/>
            <a:ext cx="1166128" cy="834920"/>
          </a:xfrm>
          <a:prstGeom prst="rect">
            <a:avLst/>
          </a:prstGeom>
          <a:ln>
            <a:solidFill>
              <a:schemeClr val="tx1"/>
            </a:solidFill>
          </a:ln>
        </p:spPr>
      </p:pic>
      <p:cxnSp>
        <p:nvCxnSpPr>
          <p:cNvPr id="15" name="Gerade Verbindung mit Pfeil 14">
            <a:extLst>
              <a:ext uri="{FF2B5EF4-FFF2-40B4-BE49-F238E27FC236}">
                <a16:creationId xmlns:a16="http://schemas.microsoft.com/office/drawing/2014/main" id="{8556731E-5277-4613-9DB1-471A7D1B5B8E}"/>
              </a:ext>
            </a:extLst>
          </p:cNvPr>
          <p:cNvCxnSpPr>
            <a:cxnSpLocks/>
          </p:cNvCxnSpPr>
          <p:nvPr/>
        </p:nvCxnSpPr>
        <p:spPr>
          <a:xfrm>
            <a:off x="4378844" y="2107451"/>
            <a:ext cx="261075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10" name="Grafik 9">
            <a:extLst>
              <a:ext uri="{FF2B5EF4-FFF2-40B4-BE49-F238E27FC236}">
                <a16:creationId xmlns:a16="http://schemas.microsoft.com/office/drawing/2014/main" id="{62EE3744-4273-48E9-B41A-EC4C946B4481}"/>
              </a:ext>
            </a:extLst>
          </p:cNvPr>
          <p:cNvPicPr>
            <a:picLocks noChangeAspect="1"/>
          </p:cNvPicPr>
          <p:nvPr/>
        </p:nvPicPr>
        <p:blipFill>
          <a:blip r:embed="rId6"/>
          <a:stretch>
            <a:fillRect/>
          </a:stretch>
        </p:blipFill>
        <p:spPr>
          <a:xfrm>
            <a:off x="5020172" y="1522340"/>
            <a:ext cx="1225162" cy="865683"/>
          </a:xfrm>
          <a:prstGeom prst="rect">
            <a:avLst/>
          </a:prstGeom>
          <a:ln>
            <a:solidFill>
              <a:schemeClr val="tx1"/>
            </a:solidFill>
          </a:ln>
        </p:spPr>
      </p:pic>
      <p:cxnSp>
        <p:nvCxnSpPr>
          <p:cNvPr id="16" name="Gerade Verbindung mit Pfeil 15">
            <a:extLst>
              <a:ext uri="{FF2B5EF4-FFF2-40B4-BE49-F238E27FC236}">
                <a16:creationId xmlns:a16="http://schemas.microsoft.com/office/drawing/2014/main" id="{9A345E8D-BCAA-4091-9D7F-77F17D3A1C33}"/>
              </a:ext>
            </a:extLst>
          </p:cNvPr>
          <p:cNvCxnSpPr>
            <a:cxnSpLocks/>
          </p:cNvCxnSpPr>
          <p:nvPr/>
        </p:nvCxnSpPr>
        <p:spPr>
          <a:xfrm>
            <a:off x="6268880" y="1901962"/>
            <a:ext cx="720722"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20" name="Grafik 19">
            <a:extLst>
              <a:ext uri="{FF2B5EF4-FFF2-40B4-BE49-F238E27FC236}">
                <a16:creationId xmlns:a16="http://schemas.microsoft.com/office/drawing/2014/main" id="{C4DCF657-67B5-4E73-90E7-9AFD262A52F0}"/>
              </a:ext>
            </a:extLst>
          </p:cNvPr>
          <p:cNvPicPr>
            <a:picLocks noChangeAspect="1"/>
          </p:cNvPicPr>
          <p:nvPr/>
        </p:nvPicPr>
        <p:blipFill>
          <a:blip r:embed="rId7"/>
          <a:stretch>
            <a:fillRect/>
          </a:stretch>
        </p:blipFill>
        <p:spPr>
          <a:xfrm>
            <a:off x="821019" y="1685607"/>
            <a:ext cx="1967005" cy="653400"/>
          </a:xfrm>
          <a:prstGeom prst="rect">
            <a:avLst/>
          </a:prstGeom>
          <a:ln>
            <a:solidFill>
              <a:schemeClr val="tx1"/>
            </a:solidFill>
          </a:ln>
        </p:spPr>
      </p:pic>
    </p:spTree>
    <p:extLst>
      <p:ext uri="{BB962C8B-B14F-4D97-AF65-F5344CB8AC3E}">
        <p14:creationId xmlns:p14="http://schemas.microsoft.com/office/powerpoint/2010/main" val="187046836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el 3">
            <a:extLst>
              <a:ext uri="{FF2B5EF4-FFF2-40B4-BE49-F238E27FC236}">
                <a16:creationId xmlns:a16="http://schemas.microsoft.com/office/drawing/2014/main" id="{B784A62E-AEE3-4CED-84AA-AF0E1EC82EC6}"/>
              </a:ext>
            </a:extLst>
          </p:cNvPr>
          <p:cNvSpPr txBox="1">
            <a:spLocks/>
          </p:cNvSpPr>
          <p:nvPr/>
        </p:nvSpPr>
        <p:spPr>
          <a:xfrm>
            <a:off x="480000" y="294697"/>
            <a:ext cx="11318400" cy="972650"/>
          </a:xfrm>
          <a:prstGeom prst="roundRect">
            <a:avLst/>
          </a:prstGeom>
          <a:solidFill>
            <a:srgbClr val="1A70B8"/>
          </a:solidFill>
          <a:ln>
            <a:noFill/>
          </a:ln>
        </p:spPr>
        <p:txBody>
          <a:bodyPr vert="horz" wrap="square" lIns="91440" tIns="201600" rIns="91440" bIns="201600" rtlCol="0" anchor="ctr" anchorCtr="1">
            <a:spAutoFit/>
          </a:bodyPr>
          <a:lstStyle>
            <a:lvl1pPr algn="ctr" defTabSz="609585" rtl="0" eaLnBrk="1" latinLnBrk="0" hangingPunct="1">
              <a:spcBef>
                <a:spcPct val="0"/>
              </a:spcBef>
              <a:buNone/>
              <a:defRPr sz="3067" kern="1200" spc="67" baseline="0">
                <a:solidFill>
                  <a:schemeClr val="bg1"/>
                </a:solidFill>
                <a:latin typeface="+mj-lt"/>
                <a:ea typeface="+mj-ea"/>
                <a:cs typeface="+mj-cs"/>
              </a:defRPr>
            </a:lvl1pPr>
          </a:lstStyle>
          <a:p>
            <a:pPr marL="0" marR="0" lvl="0" indent="0" algn="ctr" defTabSz="609585" rtl="0" eaLnBrk="1" fontAlgn="auto" latinLnBrk="0" hangingPunct="1">
              <a:lnSpc>
                <a:spcPct val="100000"/>
              </a:lnSpc>
              <a:spcBef>
                <a:spcPct val="0"/>
              </a:spcBef>
              <a:spcAft>
                <a:spcPts val="0"/>
              </a:spcAft>
              <a:buClrTx/>
              <a:buSzTx/>
              <a:buFontTx/>
              <a:buNone/>
              <a:tabLst/>
              <a:defRPr/>
            </a:pPr>
            <a:r>
              <a:rPr kumimoji="0" lang="de-DE" sz="3067" b="0" i="0" u="none" strike="noStrike" kern="1200" cap="none" spc="67" normalizeH="0" baseline="0" noProof="0" dirty="0">
                <a:ln>
                  <a:noFill/>
                </a:ln>
                <a:solidFill>
                  <a:sysClr val="window" lastClr="FFFFFF"/>
                </a:solidFill>
                <a:effectLst/>
                <a:uLnTx/>
                <a:uFillTx/>
                <a:latin typeface="Arial"/>
                <a:ea typeface="+mj-ea"/>
                <a:cs typeface="+mj-cs"/>
              </a:rPr>
              <a:t>Content</a:t>
            </a:r>
          </a:p>
        </p:txBody>
      </p:sp>
      <p:sp>
        <p:nvSpPr>
          <p:cNvPr id="32" name="Textfeld 31">
            <a:extLst>
              <a:ext uri="{FF2B5EF4-FFF2-40B4-BE49-F238E27FC236}">
                <a16:creationId xmlns:a16="http://schemas.microsoft.com/office/drawing/2014/main" id="{5EAF60F8-A684-42F7-884B-568F58243D94}"/>
              </a:ext>
            </a:extLst>
          </p:cNvPr>
          <p:cNvSpPr txBox="1"/>
          <p:nvPr/>
        </p:nvSpPr>
        <p:spPr>
          <a:xfrm>
            <a:off x="2079002" y="1276972"/>
            <a:ext cx="11065403" cy="7144969"/>
          </a:xfrm>
          <a:prstGeom prst="rect">
            <a:avLst/>
          </a:prstGeom>
          <a:noFill/>
        </p:spPr>
        <p:txBody>
          <a:bodyPr wrap="square" rtlCol="0">
            <a:spAutoFit/>
          </a:bodyPr>
          <a:lstStyle/>
          <a:p>
            <a:pPr marL="342900" marR="0" lvl="0" indent="-342900" algn="l" defTabSz="914400" rtl="0" eaLnBrk="1" fontAlgn="auto" latinLnBrk="0" hangingPunct="1">
              <a:lnSpc>
                <a:spcPct val="150000"/>
              </a:lnSpc>
              <a:spcBef>
                <a:spcPts val="0"/>
              </a:spcBef>
              <a:spcAft>
                <a:spcPts val="0"/>
              </a:spcAft>
              <a:buClrTx/>
              <a:buSzTx/>
              <a:buFont typeface="+mj-lt"/>
              <a:buAutoNum type="arabicPeriod"/>
              <a:tabLst/>
              <a:defRPr/>
            </a:pPr>
            <a:r>
              <a:rPr kumimoji="0" lang="de-DE" sz="2000" b="1" i="0" u="none" strike="noStrike" kern="1200" cap="none" spc="0" normalizeH="0" baseline="0" noProof="0" dirty="0" err="1">
                <a:ln>
                  <a:noFill/>
                </a:ln>
                <a:solidFill>
                  <a:srgbClr val="00B050"/>
                </a:solidFill>
                <a:effectLst/>
                <a:uLnTx/>
                <a:uFillTx/>
                <a:latin typeface="Arial"/>
                <a:ea typeface="+mn-ea"/>
                <a:cs typeface="+mn-cs"/>
              </a:rPr>
              <a:t>Machine</a:t>
            </a:r>
            <a:r>
              <a:rPr kumimoji="0" lang="de-DE" sz="2000" b="1" i="0" u="none" strike="noStrike" kern="1200" cap="none" spc="0" normalizeH="0" baseline="0" noProof="0" dirty="0">
                <a:ln>
                  <a:noFill/>
                </a:ln>
                <a:solidFill>
                  <a:srgbClr val="00B050"/>
                </a:solidFill>
                <a:effectLst/>
                <a:uLnTx/>
                <a:uFillTx/>
                <a:latin typeface="Arial"/>
                <a:ea typeface="+mn-ea"/>
                <a:cs typeface="+mn-cs"/>
              </a:rPr>
              <a:t> Learning – </a:t>
            </a:r>
            <a:r>
              <a:rPr kumimoji="0" lang="de-DE" sz="2000" b="1" i="0" u="none" strike="noStrike" kern="1200" cap="none" spc="0" normalizeH="0" baseline="0" noProof="0" dirty="0" err="1">
                <a:ln>
                  <a:noFill/>
                </a:ln>
                <a:solidFill>
                  <a:srgbClr val="00B050"/>
                </a:solidFill>
                <a:effectLst/>
                <a:uLnTx/>
                <a:uFillTx/>
                <a:latin typeface="Arial"/>
                <a:ea typeface="+mn-ea"/>
                <a:cs typeface="+mn-cs"/>
              </a:rPr>
              <a:t>Overview</a:t>
            </a:r>
            <a:r>
              <a:rPr kumimoji="0" lang="de-DE" sz="2000" b="1" i="0" u="none" strike="noStrike" kern="1200" cap="none" spc="0" normalizeH="0" baseline="0" noProof="0" dirty="0">
                <a:ln>
                  <a:noFill/>
                </a:ln>
                <a:solidFill>
                  <a:srgbClr val="00B050"/>
                </a:solidFill>
                <a:effectLst/>
                <a:uLnTx/>
                <a:uFillTx/>
                <a:latin typeface="Arial"/>
                <a:ea typeface="+mn-ea"/>
                <a:cs typeface="+mn-cs"/>
              </a:rPr>
              <a:t> and Basic U</a:t>
            </a:r>
            <a:r>
              <a:rPr kumimoji="0" lang="de-DE" sz="2000" b="1" i="0" u="none" strike="noStrike" kern="1200" cap="none" spc="0" normalizeH="0" baseline="0" noProof="0" dirty="0" err="1">
                <a:ln>
                  <a:noFill/>
                </a:ln>
                <a:solidFill>
                  <a:srgbClr val="00B050"/>
                </a:solidFill>
                <a:effectLst/>
                <a:uLnTx/>
                <a:uFillTx/>
                <a:latin typeface="Arial"/>
                <a:ea typeface="+mn-ea"/>
                <a:cs typeface="+mn-cs"/>
              </a:rPr>
              <a:t>nderstanding</a:t>
            </a:r>
            <a:endParaRPr kumimoji="0" lang="de-DE" sz="2000" b="1" i="0" u="none" strike="noStrike" kern="1200" cap="none" spc="0" normalizeH="0" baseline="0" noProof="0" dirty="0">
              <a:ln>
                <a:noFill/>
              </a:ln>
              <a:solidFill>
                <a:srgbClr val="00B050"/>
              </a:solidFill>
              <a:effectLst/>
              <a:uLnTx/>
              <a:uFillTx/>
              <a:latin typeface="Arial"/>
              <a:ea typeface="+mn-ea"/>
              <a:cs typeface="+mn-cs"/>
            </a:endParaRPr>
          </a:p>
          <a:p>
            <a:pPr marL="457200" marR="0" lvl="1" indent="0" algn="l" defTabSz="914400" rtl="0" eaLnBrk="1" fontAlgn="auto" latinLnBrk="0" hangingPunct="1">
              <a:lnSpc>
                <a:spcPct val="150000"/>
              </a:lnSpc>
              <a:spcBef>
                <a:spcPts val="0"/>
              </a:spcBef>
              <a:spcAft>
                <a:spcPts val="0"/>
              </a:spcAft>
              <a:buClrTx/>
              <a:buSzTx/>
              <a:buFontTx/>
              <a:buNone/>
              <a:tabLst/>
              <a:defRPr/>
            </a:pPr>
            <a:endParaRPr kumimoji="0" lang="de-DE" sz="3600" b="1" i="0" u="none" strike="noStrike" kern="1200" cap="none" spc="0" normalizeH="0" baseline="0" noProof="0" dirty="0">
              <a:ln>
                <a:noFill/>
              </a:ln>
              <a:solidFill>
                <a:srgbClr val="00B050"/>
              </a:solidFill>
              <a:effectLst/>
              <a:uLnTx/>
              <a:uFillTx/>
              <a:latin typeface="Arial"/>
              <a:ea typeface="+mn-ea"/>
              <a:cs typeface="+mn-cs"/>
            </a:endParaRPr>
          </a:p>
          <a:p>
            <a:pPr marL="342900" marR="0" lvl="0" indent="-342900" algn="l" defTabSz="914400" rtl="0" eaLnBrk="1" fontAlgn="auto" latinLnBrk="0" hangingPunct="1">
              <a:lnSpc>
                <a:spcPct val="150000"/>
              </a:lnSpc>
              <a:spcBef>
                <a:spcPts val="0"/>
              </a:spcBef>
              <a:spcAft>
                <a:spcPts val="0"/>
              </a:spcAft>
              <a:buClrTx/>
              <a:buSzTx/>
              <a:buFont typeface="+mj-lt"/>
              <a:buAutoNum type="arabicPeriod"/>
              <a:tabLst/>
              <a:defRPr/>
            </a:pPr>
            <a:r>
              <a:rPr kumimoji="0" lang="de-DE" sz="2000" b="1" i="0" u="none" strike="noStrike" kern="1200" cap="none" spc="0" normalizeH="0" baseline="0" noProof="0" dirty="0">
                <a:ln>
                  <a:noFill/>
                </a:ln>
                <a:solidFill>
                  <a:srgbClr val="00B050"/>
                </a:solidFill>
                <a:effectLst/>
                <a:uLnTx/>
                <a:uFillTx/>
                <a:latin typeface="Arial"/>
                <a:ea typeface="+mn-ea"/>
                <a:cs typeface="+mn-cs"/>
              </a:rPr>
              <a:t>The </a:t>
            </a:r>
            <a:r>
              <a:rPr kumimoji="0" lang="de-DE" sz="2000" b="1" i="0" u="none" strike="noStrike" kern="1200" cap="none" spc="0" normalizeH="0" baseline="0" noProof="0" dirty="0" err="1">
                <a:ln>
                  <a:noFill/>
                </a:ln>
                <a:solidFill>
                  <a:srgbClr val="00B050"/>
                </a:solidFill>
                <a:effectLst/>
                <a:uLnTx/>
                <a:uFillTx/>
                <a:latin typeface="Arial"/>
                <a:ea typeface="+mn-ea"/>
                <a:cs typeface="+mn-cs"/>
              </a:rPr>
              <a:t>heart</a:t>
            </a:r>
            <a:r>
              <a:rPr kumimoji="0" lang="de-DE" sz="2000" b="1" i="0" u="none" strike="noStrike" kern="1200" cap="none" spc="0" normalizeH="0" baseline="0" noProof="0" dirty="0">
                <a:ln>
                  <a:noFill/>
                </a:ln>
                <a:solidFill>
                  <a:srgbClr val="00B050"/>
                </a:solidFill>
                <a:effectLst/>
                <a:uLnTx/>
                <a:uFillTx/>
                <a:latin typeface="Arial"/>
                <a:ea typeface="+mn-ea"/>
                <a:cs typeface="+mn-cs"/>
              </a:rPr>
              <a:t> </a:t>
            </a:r>
            <a:r>
              <a:rPr kumimoji="0" lang="de-DE" sz="2000" b="1" i="0" u="none" strike="noStrike" kern="1200" cap="none" spc="0" normalizeH="0" baseline="0" noProof="0" dirty="0" err="1">
                <a:ln>
                  <a:noFill/>
                </a:ln>
                <a:solidFill>
                  <a:srgbClr val="00B050"/>
                </a:solidFill>
                <a:effectLst/>
                <a:uLnTx/>
                <a:uFillTx/>
                <a:latin typeface="Arial"/>
                <a:ea typeface="+mn-ea"/>
                <a:cs typeface="+mn-cs"/>
              </a:rPr>
              <a:t>of</a:t>
            </a:r>
            <a:r>
              <a:rPr kumimoji="0" lang="de-DE" sz="2000" b="1" i="0" u="none" strike="noStrike" kern="1200" cap="none" spc="0" normalizeH="0" baseline="0" noProof="0" dirty="0">
                <a:ln>
                  <a:noFill/>
                </a:ln>
                <a:solidFill>
                  <a:srgbClr val="00B050"/>
                </a:solidFill>
                <a:effectLst/>
                <a:uLnTx/>
                <a:uFillTx/>
                <a:latin typeface="Arial"/>
                <a:ea typeface="+mn-ea"/>
                <a:cs typeface="+mn-cs"/>
              </a:rPr>
              <a:t> </a:t>
            </a:r>
            <a:r>
              <a:rPr kumimoji="0" lang="de-DE" sz="2000" b="1" i="0" u="none" strike="noStrike" kern="1200" cap="none" spc="0" normalizeH="0" baseline="0" noProof="0" dirty="0" err="1">
                <a:ln>
                  <a:noFill/>
                </a:ln>
                <a:solidFill>
                  <a:srgbClr val="00B050"/>
                </a:solidFill>
                <a:effectLst/>
                <a:uLnTx/>
                <a:uFillTx/>
                <a:latin typeface="Arial"/>
                <a:ea typeface="+mn-ea"/>
                <a:cs typeface="+mn-cs"/>
              </a:rPr>
              <a:t>Machine</a:t>
            </a:r>
            <a:r>
              <a:rPr kumimoji="0" lang="de-DE" sz="2000" b="1" i="0" u="none" strike="noStrike" kern="1200" cap="none" spc="0" normalizeH="0" baseline="0" noProof="0" dirty="0">
                <a:ln>
                  <a:noFill/>
                </a:ln>
                <a:solidFill>
                  <a:srgbClr val="00B050"/>
                </a:solidFill>
                <a:effectLst/>
                <a:uLnTx/>
                <a:uFillTx/>
                <a:latin typeface="Arial"/>
                <a:ea typeface="+mn-ea"/>
                <a:cs typeface="+mn-cs"/>
              </a:rPr>
              <a:t> Learning: Fitting a Regression</a:t>
            </a:r>
          </a:p>
          <a:p>
            <a:pPr marL="342900" marR="0" lvl="0" indent="-342900" algn="l" defTabSz="914400" rtl="0" eaLnBrk="1" fontAlgn="auto" latinLnBrk="0" hangingPunct="1">
              <a:lnSpc>
                <a:spcPct val="150000"/>
              </a:lnSpc>
              <a:spcBef>
                <a:spcPts val="0"/>
              </a:spcBef>
              <a:spcAft>
                <a:spcPts val="0"/>
              </a:spcAft>
              <a:buClrTx/>
              <a:buSzTx/>
              <a:buFont typeface="+mj-lt"/>
              <a:buAutoNum type="arabicPeriod"/>
              <a:tabLst/>
              <a:defRPr/>
            </a:pPr>
            <a:endParaRPr kumimoji="0" lang="de-DE" sz="3600" b="1" i="0" u="none" strike="noStrike" kern="1200" cap="none" spc="0" normalizeH="0" baseline="0" noProof="0" dirty="0">
              <a:ln>
                <a:noFill/>
              </a:ln>
              <a:solidFill>
                <a:srgbClr val="0070C0"/>
              </a:solidFill>
              <a:effectLst/>
              <a:uLnTx/>
              <a:uFillTx/>
              <a:latin typeface="Arial"/>
              <a:ea typeface="+mn-ea"/>
              <a:cs typeface="+mn-cs"/>
            </a:endParaRPr>
          </a:p>
          <a:p>
            <a:pPr marL="342900" marR="0" lvl="0" indent="-342900" algn="l" defTabSz="914400" rtl="0" eaLnBrk="1" fontAlgn="auto" latinLnBrk="0" hangingPunct="1">
              <a:lnSpc>
                <a:spcPct val="150000"/>
              </a:lnSpc>
              <a:spcBef>
                <a:spcPts val="0"/>
              </a:spcBef>
              <a:spcAft>
                <a:spcPts val="0"/>
              </a:spcAft>
              <a:buClrTx/>
              <a:buSzTx/>
              <a:buFont typeface="+mj-lt"/>
              <a:buAutoNum type="arabicPeriod"/>
              <a:tabLst/>
              <a:defRPr/>
            </a:pPr>
            <a:r>
              <a:rPr kumimoji="0" lang="de-DE" sz="2000" b="1" i="0" u="none" strike="noStrike" kern="1200" cap="none" spc="0" normalizeH="0" baseline="0" noProof="0" dirty="0">
                <a:ln>
                  <a:noFill/>
                </a:ln>
                <a:solidFill>
                  <a:srgbClr val="00B050"/>
                </a:solidFill>
                <a:effectLst/>
                <a:uLnTx/>
                <a:uFillTx/>
                <a:latin typeface="Arial"/>
                <a:ea typeface="+mn-ea"/>
                <a:cs typeface="+mn-cs"/>
              </a:rPr>
              <a:t>Focus</a:t>
            </a:r>
            <a:r>
              <a:rPr kumimoji="0" lang="de-DE" sz="2000" b="1" i="0" u="none" strike="noStrike" kern="1200" cap="none" spc="0" normalizeH="0" baseline="0" noProof="0" dirty="0">
                <a:ln>
                  <a:noFill/>
                </a:ln>
                <a:solidFill>
                  <a:srgbClr val="0070C0"/>
                </a:solidFill>
                <a:effectLst/>
                <a:uLnTx/>
                <a:uFillTx/>
                <a:latin typeface="Arial"/>
                <a:ea typeface="+mn-ea"/>
                <a:cs typeface="+mn-cs"/>
              </a:rPr>
              <a:t>: </a:t>
            </a:r>
            <a:r>
              <a:rPr kumimoji="0" lang="de-DE" sz="2000" b="1" i="0" u="none" strike="noStrike" kern="1200" cap="none" spc="0" normalizeH="0" baseline="0" noProof="0" dirty="0" err="1">
                <a:ln>
                  <a:noFill/>
                </a:ln>
                <a:solidFill>
                  <a:srgbClr val="00B050"/>
                </a:solidFill>
                <a:effectLst/>
                <a:uLnTx/>
                <a:uFillTx/>
                <a:latin typeface="Arial"/>
                <a:ea typeface="+mn-ea"/>
                <a:cs typeface="+mn-cs"/>
              </a:rPr>
              <a:t>Neural</a:t>
            </a:r>
            <a:r>
              <a:rPr kumimoji="0" lang="de-DE" sz="2000" b="1" i="0" u="none" strike="noStrike" kern="1200" cap="none" spc="0" normalizeH="0" baseline="0" noProof="0" dirty="0">
                <a:ln>
                  <a:noFill/>
                </a:ln>
                <a:solidFill>
                  <a:srgbClr val="0070C0"/>
                </a:solidFill>
                <a:effectLst/>
                <a:uLnTx/>
                <a:uFillTx/>
                <a:latin typeface="Arial"/>
                <a:ea typeface="+mn-ea"/>
                <a:cs typeface="+mn-cs"/>
              </a:rPr>
              <a:t> </a:t>
            </a:r>
            <a:r>
              <a:rPr kumimoji="0" lang="de-DE" sz="2000" b="1" i="0" u="none" strike="noStrike" kern="1200" cap="none" spc="0" normalizeH="0" baseline="0" noProof="0" dirty="0">
                <a:ln>
                  <a:noFill/>
                </a:ln>
                <a:solidFill>
                  <a:srgbClr val="00B050"/>
                </a:solidFill>
                <a:effectLst/>
                <a:uLnTx/>
                <a:uFillTx/>
                <a:latin typeface="Arial"/>
                <a:ea typeface="+mn-ea"/>
                <a:cs typeface="+mn-cs"/>
              </a:rPr>
              <a:t>Networks</a:t>
            </a:r>
          </a:p>
          <a:p>
            <a:pPr marL="342900" marR="0" lvl="0" indent="-342900" algn="l" defTabSz="914400" rtl="0" eaLnBrk="1" fontAlgn="auto" latinLnBrk="0" hangingPunct="1">
              <a:lnSpc>
                <a:spcPct val="150000"/>
              </a:lnSpc>
              <a:spcBef>
                <a:spcPts val="0"/>
              </a:spcBef>
              <a:spcAft>
                <a:spcPts val="0"/>
              </a:spcAft>
              <a:buClrTx/>
              <a:buSzTx/>
              <a:buFont typeface="+mj-lt"/>
              <a:buAutoNum type="arabicPeriod"/>
              <a:tabLst/>
              <a:defRPr/>
            </a:pPr>
            <a:endParaRPr kumimoji="0" lang="de-DE" sz="3200" b="1" i="0" u="none" strike="noStrike" kern="1200" cap="none" spc="0" normalizeH="0" baseline="0" noProof="0" dirty="0">
              <a:ln>
                <a:noFill/>
              </a:ln>
              <a:solidFill>
                <a:srgbClr val="0070C0"/>
              </a:solidFill>
              <a:effectLst/>
              <a:uLnTx/>
              <a:uFillTx/>
              <a:latin typeface="Arial"/>
              <a:ea typeface="+mn-ea"/>
              <a:cs typeface="+mn-cs"/>
            </a:endParaRPr>
          </a:p>
          <a:p>
            <a:pPr marL="342900" marR="0" lvl="0" indent="-342900" algn="l" defTabSz="914400" rtl="0" eaLnBrk="1" fontAlgn="auto" latinLnBrk="0" hangingPunct="1">
              <a:lnSpc>
                <a:spcPct val="150000"/>
              </a:lnSpc>
              <a:spcBef>
                <a:spcPts val="0"/>
              </a:spcBef>
              <a:spcAft>
                <a:spcPts val="0"/>
              </a:spcAft>
              <a:buClrTx/>
              <a:buSzTx/>
              <a:buFont typeface="+mj-lt"/>
              <a:buAutoNum type="arabicPeriod"/>
              <a:tabLst/>
              <a:defRPr/>
            </a:pPr>
            <a:r>
              <a:rPr kumimoji="0" lang="de-DE" sz="2000" b="1" i="0" u="none" strike="noStrike" kern="1200" cap="none" spc="0" normalizeH="0" baseline="0" noProof="0" dirty="0">
                <a:ln>
                  <a:noFill/>
                </a:ln>
                <a:solidFill>
                  <a:srgbClr val="00B050"/>
                </a:solidFill>
                <a:effectLst/>
                <a:uLnTx/>
                <a:uFillTx/>
                <a:latin typeface="Arial"/>
                <a:ea typeface="+mn-ea"/>
                <a:cs typeface="+mn-cs"/>
              </a:rPr>
              <a:t>Short </a:t>
            </a:r>
            <a:r>
              <a:rPr kumimoji="0" lang="de-DE" sz="2000" b="1" i="0" u="none" strike="noStrike" kern="1200" cap="none" spc="0" normalizeH="0" baseline="0" noProof="0" dirty="0" err="1">
                <a:ln>
                  <a:noFill/>
                </a:ln>
                <a:solidFill>
                  <a:srgbClr val="00B050"/>
                </a:solidFill>
                <a:effectLst/>
                <a:uLnTx/>
                <a:uFillTx/>
                <a:latin typeface="Arial"/>
                <a:ea typeface="+mn-ea"/>
                <a:cs typeface="+mn-cs"/>
              </a:rPr>
              <a:t>Excursion</a:t>
            </a:r>
            <a:r>
              <a:rPr kumimoji="0" lang="de-DE" sz="2000" b="1" i="0" u="none" strike="noStrike" kern="1200" cap="none" spc="0" normalizeH="0" baseline="0" noProof="0" dirty="0">
                <a:ln>
                  <a:noFill/>
                </a:ln>
                <a:solidFill>
                  <a:srgbClr val="00B050"/>
                </a:solidFill>
                <a:effectLst/>
                <a:uLnTx/>
                <a:uFillTx/>
                <a:latin typeface="Arial"/>
                <a:ea typeface="+mn-ea"/>
                <a:cs typeface="+mn-cs"/>
              </a:rPr>
              <a:t>: </a:t>
            </a:r>
            <a:r>
              <a:rPr kumimoji="0" lang="de-DE" sz="2000" b="1" i="0" u="none" strike="noStrike" kern="1200" cap="none" spc="0" normalizeH="0" baseline="0" noProof="0" dirty="0" err="1">
                <a:ln>
                  <a:noFill/>
                </a:ln>
                <a:solidFill>
                  <a:srgbClr val="00B050"/>
                </a:solidFill>
                <a:effectLst/>
                <a:uLnTx/>
                <a:uFillTx/>
                <a:latin typeface="Arial"/>
                <a:ea typeface="+mn-ea"/>
                <a:cs typeface="+mn-cs"/>
              </a:rPr>
              <a:t>Dependable</a:t>
            </a:r>
            <a:r>
              <a:rPr kumimoji="0" lang="de-DE" sz="2000" b="1" i="0" u="none" strike="noStrike" kern="1200" cap="none" spc="0" normalizeH="0" baseline="0" noProof="0" dirty="0">
                <a:ln>
                  <a:noFill/>
                </a:ln>
                <a:solidFill>
                  <a:srgbClr val="00B050"/>
                </a:solidFill>
                <a:effectLst/>
                <a:uLnTx/>
                <a:uFillTx/>
                <a:latin typeface="Arial"/>
                <a:ea typeface="+mn-ea"/>
                <a:cs typeface="+mn-cs"/>
              </a:rPr>
              <a:t> </a:t>
            </a:r>
            <a:r>
              <a:rPr kumimoji="0" lang="de-DE" sz="2000" b="1" i="0" u="none" strike="noStrike" kern="1200" cap="none" spc="0" normalizeH="0" baseline="0" noProof="0" dirty="0" err="1">
                <a:ln>
                  <a:noFill/>
                </a:ln>
                <a:solidFill>
                  <a:srgbClr val="00B050"/>
                </a:solidFill>
                <a:effectLst/>
                <a:uLnTx/>
                <a:uFillTx/>
                <a:latin typeface="Arial"/>
                <a:ea typeface="+mn-ea"/>
                <a:cs typeface="+mn-cs"/>
              </a:rPr>
              <a:t>Machine</a:t>
            </a:r>
            <a:r>
              <a:rPr kumimoji="0" lang="de-DE" sz="2000" b="1" i="0" u="none" strike="noStrike" kern="1200" cap="none" spc="0" normalizeH="0" baseline="0" noProof="0" dirty="0">
                <a:ln>
                  <a:noFill/>
                </a:ln>
                <a:solidFill>
                  <a:srgbClr val="00B050"/>
                </a:solidFill>
                <a:effectLst/>
                <a:uLnTx/>
                <a:uFillTx/>
                <a:latin typeface="Arial"/>
                <a:ea typeface="+mn-ea"/>
                <a:cs typeface="+mn-cs"/>
              </a:rPr>
              <a:t> Learning</a:t>
            </a:r>
          </a:p>
          <a:p>
            <a:pPr marL="342900" marR="0" lvl="0" indent="-342900" algn="l" defTabSz="914400" rtl="0" eaLnBrk="1" fontAlgn="auto" latinLnBrk="0" hangingPunct="1">
              <a:lnSpc>
                <a:spcPct val="150000"/>
              </a:lnSpc>
              <a:spcBef>
                <a:spcPts val="0"/>
              </a:spcBef>
              <a:spcAft>
                <a:spcPts val="0"/>
              </a:spcAft>
              <a:buClrTx/>
              <a:buSzTx/>
              <a:buFont typeface="+mj-lt"/>
              <a:buAutoNum type="arabicPeriod"/>
              <a:tabLst/>
              <a:defRPr/>
            </a:pPr>
            <a:endParaRPr kumimoji="0" lang="de-DE" sz="2400" b="1" i="0" u="none" strike="noStrike" kern="1200" cap="none" spc="0" normalizeH="0" baseline="0" noProof="0" dirty="0">
              <a:ln>
                <a:noFill/>
              </a:ln>
              <a:solidFill>
                <a:srgbClr val="0070C0"/>
              </a:solidFill>
              <a:effectLst/>
              <a:uLnTx/>
              <a:uFillTx/>
              <a:latin typeface="Arial"/>
              <a:ea typeface="+mn-ea"/>
              <a:cs typeface="+mn-cs"/>
            </a:endParaRPr>
          </a:p>
          <a:p>
            <a:pPr marL="342900" marR="0" lvl="0" indent="-342900" algn="l" defTabSz="914400" rtl="0" eaLnBrk="1" fontAlgn="auto" latinLnBrk="0" hangingPunct="1">
              <a:lnSpc>
                <a:spcPct val="150000"/>
              </a:lnSpc>
              <a:spcBef>
                <a:spcPts val="0"/>
              </a:spcBef>
              <a:spcAft>
                <a:spcPts val="0"/>
              </a:spcAft>
              <a:buClrTx/>
              <a:buSzTx/>
              <a:buFont typeface="+mj-lt"/>
              <a:buAutoNum type="arabicPeriod"/>
              <a:tabLst/>
              <a:defRPr/>
            </a:pPr>
            <a:r>
              <a:rPr kumimoji="0" lang="de-DE" sz="2000" b="1" i="0" u="none" strike="noStrike" kern="1200" cap="none" spc="0" normalizeH="0" baseline="0" noProof="0" dirty="0">
                <a:ln>
                  <a:noFill/>
                </a:ln>
                <a:solidFill>
                  <a:srgbClr val="00B050"/>
                </a:solidFill>
                <a:effectLst/>
                <a:uLnTx/>
                <a:uFillTx/>
                <a:latin typeface="Arial"/>
                <a:ea typeface="+mn-ea"/>
                <a:cs typeface="+mn-cs"/>
              </a:rPr>
              <a:t>Short </a:t>
            </a:r>
            <a:r>
              <a:rPr kumimoji="0" lang="de-DE" sz="2000" b="1" i="0" u="none" strike="noStrike" kern="1200" cap="none" spc="0" normalizeH="0" baseline="0" noProof="0" dirty="0" err="1">
                <a:ln>
                  <a:noFill/>
                </a:ln>
                <a:solidFill>
                  <a:srgbClr val="00B050"/>
                </a:solidFill>
                <a:effectLst/>
                <a:uLnTx/>
                <a:uFillTx/>
                <a:latin typeface="Arial"/>
                <a:ea typeface="+mn-ea"/>
                <a:cs typeface="+mn-cs"/>
              </a:rPr>
              <a:t>Excursion</a:t>
            </a:r>
            <a:r>
              <a:rPr kumimoji="0" lang="de-DE" sz="2000" b="1" i="0" u="none" strike="noStrike" kern="1200" cap="none" spc="0" normalizeH="0" baseline="0" noProof="0" dirty="0">
                <a:ln>
                  <a:noFill/>
                </a:ln>
                <a:solidFill>
                  <a:srgbClr val="00B050"/>
                </a:solidFill>
                <a:effectLst/>
                <a:uLnTx/>
                <a:uFillTx/>
                <a:latin typeface="Arial"/>
                <a:ea typeface="+mn-ea"/>
                <a:cs typeface="+mn-cs"/>
              </a:rPr>
              <a:t>: Physics - </a:t>
            </a:r>
            <a:r>
              <a:rPr kumimoji="0" lang="de-DE" sz="2000" b="1" i="0" u="none" strike="noStrike" kern="1200" cap="none" spc="0" normalizeH="0" baseline="0" noProof="0" dirty="0" err="1">
                <a:ln>
                  <a:noFill/>
                </a:ln>
                <a:solidFill>
                  <a:srgbClr val="00B050"/>
                </a:solidFill>
                <a:effectLst/>
                <a:uLnTx/>
                <a:uFillTx/>
                <a:latin typeface="Arial"/>
                <a:ea typeface="+mn-ea"/>
                <a:cs typeface="+mn-cs"/>
              </a:rPr>
              <a:t>Informed</a:t>
            </a:r>
            <a:r>
              <a:rPr kumimoji="0" lang="de-DE" sz="2000" b="1" i="0" u="none" strike="noStrike" kern="1200" cap="none" spc="0" normalizeH="0" baseline="0" noProof="0" dirty="0">
                <a:ln>
                  <a:noFill/>
                </a:ln>
                <a:solidFill>
                  <a:srgbClr val="00B050"/>
                </a:solidFill>
                <a:effectLst/>
                <a:uLnTx/>
                <a:uFillTx/>
                <a:latin typeface="Arial"/>
                <a:ea typeface="+mn-ea"/>
                <a:cs typeface="+mn-cs"/>
              </a:rPr>
              <a:t> Deep Learning</a:t>
            </a:r>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de-DE" sz="2000" b="1" i="0" u="none" strike="noStrike" kern="1200" cap="none" spc="0" normalizeH="0" baseline="0" noProof="0" dirty="0">
              <a:ln>
                <a:noFill/>
              </a:ln>
              <a:solidFill>
                <a:srgbClr val="0070C0"/>
              </a:solidFill>
              <a:effectLst/>
              <a:uLnTx/>
              <a:uFillTx/>
              <a:latin typeface="Arial"/>
              <a:ea typeface="+mn-ea"/>
              <a:cs typeface="+mn-cs"/>
            </a:endParaRPr>
          </a:p>
          <a:p>
            <a:pPr marL="342900" marR="0" lvl="0" indent="-342900" algn="l" defTabSz="914400" rtl="0" eaLnBrk="1" fontAlgn="auto" latinLnBrk="0" hangingPunct="1">
              <a:lnSpc>
                <a:spcPct val="150000"/>
              </a:lnSpc>
              <a:spcBef>
                <a:spcPts val="0"/>
              </a:spcBef>
              <a:spcAft>
                <a:spcPts val="0"/>
              </a:spcAft>
              <a:buClrTx/>
              <a:buSzTx/>
              <a:buFont typeface="+mj-lt"/>
              <a:buAutoNum type="arabicPeriod"/>
              <a:tabLst/>
              <a:defRPr/>
            </a:pPr>
            <a:endParaRPr kumimoji="0" lang="de-DE" sz="2000" b="1" i="0" u="none" strike="noStrike" kern="1200" cap="none" spc="0" normalizeH="0" baseline="0" noProof="0" dirty="0">
              <a:ln>
                <a:noFill/>
              </a:ln>
              <a:solidFill>
                <a:srgbClr val="0070C0"/>
              </a:solidFill>
              <a:effectLst/>
              <a:uLnTx/>
              <a:uFillTx/>
              <a:latin typeface="Arial"/>
              <a:ea typeface="+mn-ea"/>
              <a:cs typeface="+mn-cs"/>
            </a:endParaRPr>
          </a:p>
          <a:p>
            <a:pPr marL="342900" marR="0" lvl="0" indent="-342900" algn="l" defTabSz="914400" rtl="0" eaLnBrk="1" fontAlgn="auto" latinLnBrk="0" hangingPunct="1">
              <a:lnSpc>
                <a:spcPct val="150000"/>
              </a:lnSpc>
              <a:spcBef>
                <a:spcPts val="0"/>
              </a:spcBef>
              <a:spcAft>
                <a:spcPts val="0"/>
              </a:spcAft>
              <a:buClrTx/>
              <a:buSzTx/>
              <a:buFont typeface="+mj-lt"/>
              <a:buAutoNum type="arabicPeriod"/>
              <a:tabLst/>
              <a:defRPr/>
            </a:pPr>
            <a:endParaRPr kumimoji="0" lang="de-DE" sz="2000" b="1" i="0" u="none" strike="noStrike" kern="1200" cap="none" spc="0" normalizeH="0" baseline="0" noProof="0" dirty="0">
              <a:ln>
                <a:noFill/>
              </a:ln>
              <a:solidFill>
                <a:srgbClr val="0070C0"/>
              </a:solidFill>
              <a:effectLst/>
              <a:uLnTx/>
              <a:uFillTx/>
              <a:latin typeface="Arial"/>
              <a:ea typeface="+mn-ea"/>
              <a:cs typeface="+mn-cs"/>
            </a:endParaRPr>
          </a:p>
          <a:p>
            <a:pPr marL="342900" marR="0" lvl="0" indent="-342900" algn="l" defTabSz="914400" rtl="0" eaLnBrk="1" fontAlgn="auto" latinLnBrk="0" hangingPunct="1">
              <a:lnSpc>
                <a:spcPct val="150000"/>
              </a:lnSpc>
              <a:spcBef>
                <a:spcPts val="0"/>
              </a:spcBef>
              <a:spcAft>
                <a:spcPts val="0"/>
              </a:spcAft>
              <a:buClrTx/>
              <a:buSzTx/>
              <a:buFont typeface="+mj-lt"/>
              <a:buAutoNum type="arabicPeriod"/>
              <a:tabLst/>
              <a:defRPr/>
            </a:pPr>
            <a:endParaRPr kumimoji="0" lang="de-DE" sz="2000" b="1" i="0" u="none" strike="noStrike" kern="1200" cap="none" spc="0" normalizeH="0" baseline="0" noProof="0" dirty="0">
              <a:ln>
                <a:noFill/>
              </a:ln>
              <a:solidFill>
                <a:srgbClr val="0070C0"/>
              </a:solidFill>
              <a:effectLst/>
              <a:uLnTx/>
              <a:uFillTx/>
              <a:latin typeface="Arial"/>
              <a:ea typeface="+mn-ea"/>
              <a:cs typeface="+mn-cs"/>
            </a:endParaRPr>
          </a:p>
        </p:txBody>
      </p:sp>
      <p:sp>
        <p:nvSpPr>
          <p:cNvPr id="35" name="Textfeld 34">
            <a:extLst>
              <a:ext uri="{FF2B5EF4-FFF2-40B4-BE49-F238E27FC236}">
                <a16:creationId xmlns:a16="http://schemas.microsoft.com/office/drawing/2014/main" id="{2C92F5D2-103F-4EA6-80AA-71BEBCE5FC82}"/>
              </a:ext>
            </a:extLst>
          </p:cNvPr>
          <p:cNvSpPr txBox="1"/>
          <p:nvPr/>
        </p:nvSpPr>
        <p:spPr>
          <a:xfrm>
            <a:off x="4796651" y="1953720"/>
            <a:ext cx="6224781" cy="369332"/>
          </a:xfrm>
          <a:prstGeom prst="rect">
            <a:avLst/>
          </a:prstGeom>
          <a:solidFill>
            <a:srgbClr val="00B050"/>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800" b="1" i="0" u="none" strike="noStrike" kern="0" cap="none" spc="0" normalizeH="0" baseline="0" noProof="0" dirty="0">
                <a:ln>
                  <a:noFill/>
                </a:ln>
                <a:solidFill>
                  <a:prstClr val="white"/>
                </a:solidFill>
                <a:effectLst/>
                <a:uLnTx/>
                <a:uFillTx/>
                <a:latin typeface="Arial"/>
                <a:ea typeface="+mn-ea"/>
                <a:cs typeface="+mn-cs"/>
              </a:rPr>
              <a:t>Hands - On 1: Simple </a:t>
            </a:r>
            <a:r>
              <a:rPr kumimoji="0" lang="de-DE" sz="1800" b="1" i="0" u="none" strike="noStrike" kern="0" cap="none" spc="0" normalizeH="0" baseline="0" noProof="0" dirty="0" err="1">
                <a:ln>
                  <a:noFill/>
                </a:ln>
                <a:solidFill>
                  <a:prstClr val="white"/>
                </a:solidFill>
                <a:effectLst/>
                <a:uLnTx/>
                <a:uFillTx/>
                <a:latin typeface="Arial"/>
                <a:ea typeface="+mn-ea"/>
                <a:cs typeface="+mn-cs"/>
              </a:rPr>
              <a:t>workflow</a:t>
            </a:r>
            <a:r>
              <a:rPr kumimoji="0" lang="de-DE" sz="1800" b="1" i="0" u="none" strike="noStrike" kern="0" cap="none" spc="0" normalizeH="0" baseline="0" noProof="0" dirty="0">
                <a:ln>
                  <a:noFill/>
                </a:ln>
                <a:solidFill>
                  <a:prstClr val="white"/>
                </a:solidFill>
                <a:effectLst/>
                <a:uLnTx/>
                <a:uFillTx/>
                <a:latin typeface="Arial"/>
                <a:ea typeface="+mn-ea"/>
                <a:cs typeface="+mn-cs"/>
              </a:rPr>
              <a:t> </a:t>
            </a:r>
            <a:r>
              <a:rPr kumimoji="0" lang="de-DE" sz="1800" b="1" i="0" u="none" strike="noStrike" kern="0" cap="none" spc="0" normalizeH="0" baseline="0" noProof="0" dirty="0" err="1">
                <a:ln>
                  <a:noFill/>
                </a:ln>
                <a:solidFill>
                  <a:prstClr val="white"/>
                </a:solidFill>
                <a:effectLst/>
                <a:uLnTx/>
                <a:uFillTx/>
                <a:latin typeface="Arial"/>
                <a:ea typeface="+mn-ea"/>
                <a:cs typeface="+mn-cs"/>
              </a:rPr>
              <a:t>for</a:t>
            </a:r>
            <a:r>
              <a:rPr kumimoji="0" lang="de-DE" sz="1800" b="1" i="0" u="none" strike="noStrike" kern="0" cap="none" spc="0" normalizeH="0" baseline="0" noProof="0" dirty="0">
                <a:ln>
                  <a:noFill/>
                </a:ln>
                <a:solidFill>
                  <a:prstClr val="white"/>
                </a:solidFill>
                <a:effectLst/>
                <a:uLnTx/>
                <a:uFillTx/>
                <a:latin typeface="Arial"/>
                <a:ea typeface="+mn-ea"/>
                <a:cs typeface="+mn-cs"/>
              </a:rPr>
              <a:t> a </a:t>
            </a:r>
            <a:r>
              <a:rPr kumimoji="0" lang="de-DE" sz="1800" b="1" i="0" u="none" strike="noStrike" kern="0" cap="none" spc="0" normalizeH="0" baseline="0" noProof="0" dirty="0" err="1">
                <a:ln>
                  <a:noFill/>
                </a:ln>
                <a:solidFill>
                  <a:prstClr val="white"/>
                </a:solidFill>
                <a:effectLst/>
                <a:uLnTx/>
                <a:uFillTx/>
                <a:latin typeface="Arial"/>
                <a:ea typeface="+mn-ea"/>
                <a:cs typeface="+mn-cs"/>
              </a:rPr>
              <a:t>classification</a:t>
            </a:r>
            <a:r>
              <a:rPr kumimoji="0" lang="de-DE" sz="1800" b="1" i="0" u="none" strike="noStrike" kern="0" cap="none" spc="0" normalizeH="0" baseline="0" noProof="0" dirty="0">
                <a:ln>
                  <a:noFill/>
                </a:ln>
                <a:solidFill>
                  <a:prstClr val="white"/>
                </a:solidFill>
                <a:effectLst/>
                <a:uLnTx/>
                <a:uFillTx/>
                <a:latin typeface="Arial"/>
                <a:ea typeface="+mn-ea"/>
                <a:cs typeface="+mn-cs"/>
              </a:rPr>
              <a:t> </a:t>
            </a:r>
            <a:r>
              <a:rPr kumimoji="0" lang="de-DE" sz="1800" b="1" i="0" u="none" strike="noStrike" kern="0" cap="none" spc="0" normalizeH="0" baseline="0" noProof="0" dirty="0" err="1">
                <a:ln>
                  <a:noFill/>
                </a:ln>
                <a:solidFill>
                  <a:prstClr val="white"/>
                </a:solidFill>
                <a:effectLst/>
                <a:uLnTx/>
                <a:uFillTx/>
                <a:latin typeface="Arial"/>
                <a:ea typeface="+mn-ea"/>
                <a:cs typeface="+mn-cs"/>
              </a:rPr>
              <a:t>task</a:t>
            </a:r>
            <a:endParaRPr kumimoji="0" lang="de-DE" sz="1800" b="1" i="0" u="none" strike="noStrike" kern="0" cap="none" spc="0" normalizeH="0" baseline="0" noProof="0" dirty="0">
              <a:ln>
                <a:noFill/>
              </a:ln>
              <a:solidFill>
                <a:prstClr val="white"/>
              </a:solidFill>
              <a:effectLst/>
              <a:uLnTx/>
              <a:uFillTx/>
              <a:latin typeface="Arial"/>
              <a:ea typeface="+mn-ea"/>
              <a:cs typeface="+mn-cs"/>
            </a:endParaRPr>
          </a:p>
        </p:txBody>
      </p:sp>
      <p:pic>
        <p:nvPicPr>
          <p:cNvPr id="38" name="Grafik 37">
            <a:extLst>
              <a:ext uri="{FF2B5EF4-FFF2-40B4-BE49-F238E27FC236}">
                <a16:creationId xmlns:a16="http://schemas.microsoft.com/office/drawing/2014/main" id="{CAF5BECE-AFAE-4919-BAAE-C1808B70A9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87975" y="3028493"/>
            <a:ext cx="766294" cy="766294"/>
          </a:xfrm>
          <a:prstGeom prst="rect">
            <a:avLst/>
          </a:prstGeom>
          <a:ln>
            <a:noFill/>
          </a:ln>
        </p:spPr>
      </p:pic>
      <p:sp>
        <p:nvSpPr>
          <p:cNvPr id="39" name="Textfeld 38">
            <a:extLst>
              <a:ext uri="{FF2B5EF4-FFF2-40B4-BE49-F238E27FC236}">
                <a16:creationId xmlns:a16="http://schemas.microsoft.com/office/drawing/2014/main" id="{5821FC3B-3DAA-4600-81AB-E356853EB6D3}"/>
              </a:ext>
            </a:extLst>
          </p:cNvPr>
          <p:cNvSpPr txBox="1"/>
          <p:nvPr/>
        </p:nvSpPr>
        <p:spPr>
          <a:xfrm>
            <a:off x="4796651" y="3225132"/>
            <a:ext cx="5147563" cy="369332"/>
          </a:xfrm>
          <a:prstGeom prst="rect">
            <a:avLst/>
          </a:prstGeom>
          <a:solidFill>
            <a:srgbClr val="00B050"/>
          </a:solidFill>
          <a:ln>
            <a:no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800" b="1" i="0" u="none" strike="noStrike" kern="0" cap="none" spc="0" normalizeH="0" baseline="0" noProof="0" dirty="0">
                <a:ln>
                  <a:noFill/>
                </a:ln>
                <a:solidFill>
                  <a:prstClr val="white"/>
                </a:solidFill>
                <a:effectLst/>
                <a:uLnTx/>
                <a:uFillTx/>
                <a:latin typeface="Arial"/>
                <a:ea typeface="+mn-ea"/>
                <a:cs typeface="+mn-cs"/>
              </a:rPr>
              <a:t>Hands - On 2: Linear </a:t>
            </a:r>
            <a:r>
              <a:rPr kumimoji="0" lang="de-DE" sz="1800" b="1" i="0" u="none" strike="noStrike" kern="0" cap="none" spc="0" normalizeH="0" baseline="0" noProof="0" dirty="0" err="1">
                <a:ln>
                  <a:noFill/>
                </a:ln>
                <a:solidFill>
                  <a:prstClr val="white"/>
                </a:solidFill>
                <a:effectLst/>
                <a:uLnTx/>
                <a:uFillTx/>
                <a:latin typeface="Arial"/>
                <a:ea typeface="+mn-ea"/>
                <a:cs typeface="+mn-cs"/>
              </a:rPr>
              <a:t>regression</a:t>
            </a:r>
            <a:r>
              <a:rPr kumimoji="0" lang="de-DE" sz="1800" b="1" i="0" u="none" strike="noStrike" kern="0" cap="none" spc="0" normalizeH="0" baseline="0" noProof="0" dirty="0">
                <a:ln>
                  <a:noFill/>
                </a:ln>
                <a:solidFill>
                  <a:prstClr val="white"/>
                </a:solidFill>
                <a:effectLst/>
                <a:uLnTx/>
                <a:uFillTx/>
                <a:latin typeface="Arial"/>
                <a:ea typeface="+mn-ea"/>
                <a:cs typeface="+mn-cs"/>
              </a:rPr>
              <a:t> </a:t>
            </a:r>
            <a:r>
              <a:rPr kumimoji="0" lang="de-DE" sz="1800" b="1" i="0" u="none" strike="noStrike" kern="0" cap="none" spc="0" normalizeH="0" baseline="0" noProof="0" dirty="0" err="1">
                <a:ln>
                  <a:noFill/>
                </a:ln>
                <a:solidFill>
                  <a:prstClr val="white"/>
                </a:solidFill>
                <a:effectLst/>
                <a:uLnTx/>
                <a:uFillTx/>
                <a:latin typeface="Arial"/>
                <a:ea typeface="+mn-ea"/>
                <a:cs typeface="+mn-cs"/>
              </a:rPr>
              <a:t>from</a:t>
            </a:r>
            <a:r>
              <a:rPr kumimoji="0" lang="de-DE" sz="1800" b="1" i="0" u="none" strike="noStrike" kern="0" cap="none" spc="0" normalizeH="0" baseline="0" noProof="0" dirty="0">
                <a:ln>
                  <a:noFill/>
                </a:ln>
                <a:solidFill>
                  <a:prstClr val="white"/>
                </a:solidFill>
                <a:effectLst/>
                <a:uLnTx/>
                <a:uFillTx/>
                <a:latin typeface="Arial"/>
                <a:ea typeface="+mn-ea"/>
                <a:cs typeface="+mn-cs"/>
              </a:rPr>
              <a:t> </a:t>
            </a:r>
            <a:r>
              <a:rPr kumimoji="0" lang="de-DE" sz="1800" b="1" i="0" u="none" strike="noStrike" kern="0" cap="none" spc="0" normalizeH="0" baseline="0" noProof="0" dirty="0" err="1">
                <a:ln>
                  <a:noFill/>
                </a:ln>
                <a:solidFill>
                  <a:prstClr val="white"/>
                </a:solidFill>
                <a:effectLst/>
                <a:uLnTx/>
                <a:uFillTx/>
                <a:latin typeface="Arial"/>
                <a:ea typeface="+mn-ea"/>
                <a:cs typeface="+mn-cs"/>
              </a:rPr>
              <a:t>scratch</a:t>
            </a:r>
            <a:endParaRPr kumimoji="0" lang="de-DE" sz="1800" b="1" i="0" u="none" strike="noStrike" kern="0" cap="none" spc="0" normalizeH="0" baseline="0" noProof="0" dirty="0">
              <a:ln>
                <a:noFill/>
              </a:ln>
              <a:solidFill>
                <a:prstClr val="white"/>
              </a:solidFill>
              <a:effectLst/>
              <a:uLnTx/>
              <a:uFillTx/>
              <a:latin typeface="Arial"/>
              <a:ea typeface="+mn-ea"/>
              <a:cs typeface="+mn-cs"/>
            </a:endParaRPr>
          </a:p>
        </p:txBody>
      </p:sp>
      <p:pic>
        <p:nvPicPr>
          <p:cNvPr id="42" name="Grafik 41">
            <a:extLst>
              <a:ext uri="{FF2B5EF4-FFF2-40B4-BE49-F238E27FC236}">
                <a16:creationId xmlns:a16="http://schemas.microsoft.com/office/drawing/2014/main" id="{DB287B5E-B06A-4786-B78A-21AB2B3EEB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30292" y="4300757"/>
            <a:ext cx="766294" cy="766294"/>
          </a:xfrm>
          <a:prstGeom prst="rect">
            <a:avLst/>
          </a:prstGeom>
          <a:ln>
            <a:noFill/>
          </a:ln>
        </p:spPr>
      </p:pic>
      <p:sp>
        <p:nvSpPr>
          <p:cNvPr id="43" name="Textfeld 42">
            <a:extLst>
              <a:ext uri="{FF2B5EF4-FFF2-40B4-BE49-F238E27FC236}">
                <a16:creationId xmlns:a16="http://schemas.microsoft.com/office/drawing/2014/main" id="{68AF9CC7-F00F-45E0-8FEC-47129ED4E3E5}"/>
              </a:ext>
            </a:extLst>
          </p:cNvPr>
          <p:cNvSpPr txBox="1"/>
          <p:nvPr/>
        </p:nvSpPr>
        <p:spPr>
          <a:xfrm>
            <a:off x="4796586" y="4499238"/>
            <a:ext cx="5147628" cy="369332"/>
          </a:xfrm>
          <a:prstGeom prst="rect">
            <a:avLst/>
          </a:prstGeom>
          <a:solidFill>
            <a:srgbClr val="00B050"/>
          </a:solidFill>
          <a:ln>
            <a:no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800" b="1" i="0" u="none" strike="noStrike" kern="0" cap="none" spc="0" normalizeH="0" baseline="0" noProof="0" dirty="0">
                <a:ln>
                  <a:noFill/>
                </a:ln>
                <a:solidFill>
                  <a:prstClr val="white"/>
                </a:solidFill>
                <a:effectLst/>
                <a:uLnTx/>
                <a:uFillTx/>
                <a:latin typeface="Arial"/>
                <a:ea typeface="+mn-ea"/>
                <a:cs typeface="+mn-cs"/>
              </a:rPr>
              <a:t>Hands - On 3: Training and </a:t>
            </a:r>
            <a:r>
              <a:rPr kumimoji="0" lang="de-DE" sz="1800" b="1" i="0" u="none" strike="noStrike" kern="0" cap="none" spc="0" normalizeH="0" baseline="0" noProof="0" dirty="0" err="1">
                <a:ln>
                  <a:noFill/>
                </a:ln>
                <a:solidFill>
                  <a:prstClr val="white"/>
                </a:solidFill>
                <a:effectLst/>
                <a:uLnTx/>
                <a:uFillTx/>
                <a:latin typeface="Arial"/>
                <a:ea typeface="+mn-ea"/>
                <a:cs typeface="+mn-cs"/>
              </a:rPr>
              <a:t>evaluating</a:t>
            </a:r>
            <a:r>
              <a:rPr kumimoji="0" lang="de-DE" sz="1800" b="1" i="0" u="none" strike="noStrike" kern="0" cap="none" spc="0" normalizeH="0" baseline="0" noProof="0" dirty="0">
                <a:ln>
                  <a:noFill/>
                </a:ln>
                <a:solidFill>
                  <a:prstClr val="white"/>
                </a:solidFill>
                <a:effectLst/>
                <a:uLnTx/>
                <a:uFillTx/>
                <a:latin typeface="Arial"/>
                <a:ea typeface="+mn-ea"/>
                <a:cs typeface="+mn-cs"/>
              </a:rPr>
              <a:t> a DNN </a:t>
            </a:r>
          </a:p>
        </p:txBody>
      </p:sp>
      <p:pic>
        <p:nvPicPr>
          <p:cNvPr id="34" name="Grafik 33">
            <a:extLst>
              <a:ext uri="{FF2B5EF4-FFF2-40B4-BE49-F238E27FC236}">
                <a16:creationId xmlns:a16="http://schemas.microsoft.com/office/drawing/2014/main" id="{75436B5F-186B-4964-B060-E01942CF3B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34912" y="1740832"/>
            <a:ext cx="861739" cy="818267"/>
          </a:xfrm>
          <a:prstGeom prst="rect">
            <a:avLst/>
          </a:prstGeom>
          <a:solidFill>
            <a:srgbClr val="FFC000"/>
          </a:solidFill>
        </p:spPr>
      </p:pic>
      <p:pic>
        <p:nvPicPr>
          <p:cNvPr id="3" name="Grafik 2">
            <a:extLst>
              <a:ext uri="{FF2B5EF4-FFF2-40B4-BE49-F238E27FC236}">
                <a16:creationId xmlns:a16="http://schemas.microsoft.com/office/drawing/2014/main" id="{5CA7ABF4-35BB-4D2F-8F78-6DC0E19F44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6806" y="5057475"/>
            <a:ext cx="706456" cy="706456"/>
          </a:xfrm>
          <a:prstGeom prst="rect">
            <a:avLst/>
          </a:prstGeom>
        </p:spPr>
      </p:pic>
      <p:pic>
        <p:nvPicPr>
          <p:cNvPr id="5" name="Grafik 4">
            <a:extLst>
              <a:ext uri="{FF2B5EF4-FFF2-40B4-BE49-F238E27FC236}">
                <a16:creationId xmlns:a16="http://schemas.microsoft.com/office/drawing/2014/main" id="{D480F236-B77A-48A2-8652-CE3AC53B5BD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6806" y="1423947"/>
            <a:ext cx="761751" cy="761751"/>
          </a:xfrm>
          <a:prstGeom prst="rect">
            <a:avLst/>
          </a:prstGeom>
        </p:spPr>
      </p:pic>
      <p:pic>
        <p:nvPicPr>
          <p:cNvPr id="7" name="Grafik 6">
            <a:extLst>
              <a:ext uri="{FF2B5EF4-FFF2-40B4-BE49-F238E27FC236}">
                <a16:creationId xmlns:a16="http://schemas.microsoft.com/office/drawing/2014/main" id="{E7C30355-E16D-45C9-9179-8977A27BCFD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2464" y="2800748"/>
            <a:ext cx="835776" cy="835776"/>
          </a:xfrm>
          <a:prstGeom prst="rect">
            <a:avLst/>
          </a:prstGeom>
        </p:spPr>
      </p:pic>
      <p:pic>
        <p:nvPicPr>
          <p:cNvPr id="9" name="Grafik 8">
            <a:extLst>
              <a:ext uri="{FF2B5EF4-FFF2-40B4-BE49-F238E27FC236}">
                <a16:creationId xmlns:a16="http://schemas.microsoft.com/office/drawing/2014/main" id="{FAB06CA2-CC2D-4FF0-99F9-78BF695E04D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06806" y="3959877"/>
            <a:ext cx="745450" cy="745450"/>
          </a:xfrm>
          <a:prstGeom prst="rect">
            <a:avLst/>
          </a:prstGeom>
        </p:spPr>
      </p:pic>
      <p:pic>
        <p:nvPicPr>
          <p:cNvPr id="11" name="Grafik 10">
            <a:extLst>
              <a:ext uri="{FF2B5EF4-FFF2-40B4-BE49-F238E27FC236}">
                <a16:creationId xmlns:a16="http://schemas.microsoft.com/office/drawing/2014/main" id="{9E0C471D-9C7F-4C23-99CE-FBE665C2A0C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72831" y="5920436"/>
            <a:ext cx="835776" cy="835776"/>
          </a:xfrm>
          <a:prstGeom prst="rect">
            <a:avLst/>
          </a:prstGeom>
        </p:spPr>
      </p:pic>
    </p:spTree>
    <p:extLst>
      <p:ext uri="{BB962C8B-B14F-4D97-AF65-F5344CB8AC3E}">
        <p14:creationId xmlns:p14="http://schemas.microsoft.com/office/powerpoint/2010/main" val="196887101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2D95C3C-7959-435D-8C46-A5317C508536}"/>
              </a:ext>
            </a:extLst>
          </p:cNvPr>
          <p:cNvSpPr>
            <a:spLocks noGrp="1"/>
          </p:cNvSpPr>
          <p:nvPr>
            <p:ph type="title"/>
          </p:nvPr>
        </p:nvSpPr>
        <p:spPr/>
        <p:txBody>
          <a:bodyPr/>
          <a:lstStyle/>
          <a:p>
            <a:r>
              <a:rPr lang="de-DE" dirty="0"/>
              <a:t>Summary</a:t>
            </a:r>
          </a:p>
        </p:txBody>
      </p:sp>
      <p:sp>
        <p:nvSpPr>
          <p:cNvPr id="3" name="Inhaltsplatzhalter 2">
            <a:extLst>
              <a:ext uri="{FF2B5EF4-FFF2-40B4-BE49-F238E27FC236}">
                <a16:creationId xmlns:a16="http://schemas.microsoft.com/office/drawing/2014/main" id="{151759DD-A89B-4597-B8F7-587CA60B23E1}"/>
              </a:ext>
            </a:extLst>
          </p:cNvPr>
          <p:cNvSpPr>
            <a:spLocks noGrp="1"/>
          </p:cNvSpPr>
          <p:nvPr>
            <p:ph idx="1"/>
          </p:nvPr>
        </p:nvSpPr>
        <p:spPr/>
        <p:txBody>
          <a:bodyPr/>
          <a:lstStyle/>
          <a:p>
            <a:pPr>
              <a:lnSpc>
                <a:spcPct val="150000"/>
              </a:lnSpc>
              <a:buFont typeface="Arial" panose="020B0604020202020204" pitchFamily="34" charset="0"/>
              <a:buChar char="•"/>
            </a:pPr>
            <a:r>
              <a:rPr lang="de-DE" dirty="0" err="1"/>
              <a:t>Overview</a:t>
            </a:r>
            <a:r>
              <a:rPr lang="de-DE" dirty="0"/>
              <a:t> on </a:t>
            </a:r>
            <a:r>
              <a:rPr lang="de-DE" dirty="0" err="1"/>
              <a:t>machine</a:t>
            </a:r>
            <a:r>
              <a:rPr lang="de-DE" dirty="0"/>
              <a:t> </a:t>
            </a:r>
            <a:r>
              <a:rPr lang="de-DE" dirty="0" err="1"/>
              <a:t>learning</a:t>
            </a:r>
            <a:endParaRPr lang="de-DE" dirty="0"/>
          </a:p>
          <a:p>
            <a:pPr>
              <a:lnSpc>
                <a:spcPct val="150000"/>
              </a:lnSpc>
              <a:buFont typeface="Arial" panose="020B0604020202020204" pitchFamily="34" charset="0"/>
              <a:buChar char="•"/>
            </a:pPr>
            <a:r>
              <a:rPr lang="de-DE" dirty="0"/>
              <a:t>Basic </a:t>
            </a:r>
            <a:r>
              <a:rPr lang="de-DE" dirty="0" err="1"/>
              <a:t>elements</a:t>
            </a:r>
            <a:r>
              <a:rPr lang="de-DE" dirty="0"/>
              <a:t> </a:t>
            </a:r>
            <a:r>
              <a:rPr lang="de-DE" dirty="0" err="1"/>
              <a:t>of</a:t>
            </a:r>
            <a:r>
              <a:rPr lang="de-DE" dirty="0"/>
              <a:t> </a:t>
            </a:r>
            <a:r>
              <a:rPr lang="de-DE" dirty="0" err="1"/>
              <a:t>neural</a:t>
            </a:r>
            <a:r>
              <a:rPr lang="de-DE" dirty="0"/>
              <a:t> </a:t>
            </a:r>
            <a:r>
              <a:rPr lang="de-DE" dirty="0" err="1"/>
              <a:t>networks</a:t>
            </a:r>
            <a:endParaRPr lang="de-DE" dirty="0"/>
          </a:p>
          <a:p>
            <a:pPr>
              <a:lnSpc>
                <a:spcPct val="150000"/>
              </a:lnSpc>
              <a:buFont typeface="Arial" panose="020B0604020202020204" pitchFamily="34" charset="0"/>
              <a:buChar char="•"/>
            </a:pPr>
            <a:r>
              <a:rPr lang="de-DE" dirty="0"/>
              <a:t>Basic </a:t>
            </a:r>
            <a:r>
              <a:rPr lang="de-DE" dirty="0" err="1"/>
              <a:t>steps</a:t>
            </a:r>
            <a:r>
              <a:rPr lang="de-DE" dirty="0"/>
              <a:t> </a:t>
            </a:r>
            <a:r>
              <a:rPr lang="de-DE" dirty="0" err="1"/>
              <a:t>of</a:t>
            </a:r>
            <a:r>
              <a:rPr lang="de-DE" dirty="0"/>
              <a:t> a </a:t>
            </a:r>
            <a:r>
              <a:rPr lang="de-DE" dirty="0" err="1"/>
              <a:t>data</a:t>
            </a:r>
            <a:r>
              <a:rPr lang="de-DE" dirty="0"/>
              <a:t> </a:t>
            </a:r>
            <a:r>
              <a:rPr lang="de-DE" dirty="0" err="1"/>
              <a:t>driven</a:t>
            </a:r>
            <a:r>
              <a:rPr lang="de-DE" dirty="0"/>
              <a:t> </a:t>
            </a:r>
            <a:r>
              <a:rPr lang="de-DE" dirty="0" err="1"/>
              <a:t>evaluation</a:t>
            </a:r>
            <a:endParaRPr lang="de-DE" dirty="0"/>
          </a:p>
          <a:p>
            <a:pPr>
              <a:lnSpc>
                <a:spcPct val="150000"/>
              </a:lnSpc>
              <a:buFont typeface="Arial" panose="020B0604020202020204" pitchFamily="34" charset="0"/>
              <a:buChar char="•"/>
            </a:pPr>
            <a:r>
              <a:rPr lang="de-DE" dirty="0" err="1"/>
              <a:t>Dependability</a:t>
            </a:r>
            <a:r>
              <a:rPr lang="de-DE" dirty="0"/>
              <a:t> </a:t>
            </a:r>
            <a:r>
              <a:rPr lang="de-DE" dirty="0" err="1"/>
              <a:t>aspects</a:t>
            </a:r>
            <a:endParaRPr lang="de-DE" dirty="0"/>
          </a:p>
          <a:p>
            <a:pPr>
              <a:lnSpc>
                <a:spcPct val="150000"/>
              </a:lnSpc>
              <a:buFont typeface="Arial" panose="020B0604020202020204" pitchFamily="34" charset="0"/>
              <a:buChar char="•"/>
            </a:pPr>
            <a:r>
              <a:rPr lang="de-DE" dirty="0" err="1"/>
              <a:t>Getting</a:t>
            </a:r>
            <a:r>
              <a:rPr lang="de-DE" dirty="0"/>
              <a:t> </a:t>
            </a:r>
            <a:r>
              <a:rPr lang="de-DE" dirty="0" err="1"/>
              <a:t>physics</a:t>
            </a:r>
            <a:r>
              <a:rPr lang="de-DE" dirty="0"/>
              <a:t> </a:t>
            </a:r>
            <a:r>
              <a:rPr lang="de-DE" dirty="0" err="1"/>
              <a:t>into</a:t>
            </a:r>
            <a:r>
              <a:rPr lang="de-DE" dirty="0"/>
              <a:t> </a:t>
            </a:r>
            <a:r>
              <a:rPr lang="de-DE" dirty="0" err="1"/>
              <a:t>machine</a:t>
            </a:r>
            <a:r>
              <a:rPr lang="de-DE" dirty="0"/>
              <a:t> </a:t>
            </a:r>
            <a:r>
              <a:rPr lang="de-DE" dirty="0" err="1"/>
              <a:t>learning</a:t>
            </a:r>
            <a:r>
              <a:rPr lang="de-DE" dirty="0"/>
              <a:t> </a:t>
            </a:r>
            <a:r>
              <a:rPr lang="de-DE" dirty="0" err="1"/>
              <a:t>algorithms</a:t>
            </a:r>
            <a:endParaRPr lang="de-DE" dirty="0"/>
          </a:p>
        </p:txBody>
      </p:sp>
      <p:sp>
        <p:nvSpPr>
          <p:cNvPr id="6" name="Foliennummernplatzhalter 5">
            <a:extLst>
              <a:ext uri="{FF2B5EF4-FFF2-40B4-BE49-F238E27FC236}">
                <a16:creationId xmlns:a16="http://schemas.microsoft.com/office/drawing/2014/main" id="{2B53C438-42CC-483E-BE6D-2459A7DF2B6A}"/>
              </a:ext>
            </a:extLst>
          </p:cNvPr>
          <p:cNvSpPr>
            <a:spLocks noGrp="1"/>
          </p:cNvSpPr>
          <p:nvPr>
            <p:ph type="sldNum" sz="quarter" idx="12"/>
          </p:nvPr>
        </p:nvSpPr>
        <p:spPr/>
        <p:txBody>
          <a:bodyPr/>
          <a:lstStyle/>
          <a:p>
            <a:fld id="{0EC98677-B2D0-CE4F-80A5-D755685D849F}" type="slidenum">
              <a:rPr lang="de-DE" smtClean="0"/>
              <a:pPr/>
              <a:t>77</a:t>
            </a:fld>
            <a:endParaRPr lang="de-DE" dirty="0"/>
          </a:p>
        </p:txBody>
      </p:sp>
      <p:pic>
        <p:nvPicPr>
          <p:cNvPr id="7" name="Grafik 6">
            <a:extLst>
              <a:ext uri="{FF2B5EF4-FFF2-40B4-BE49-F238E27FC236}">
                <a16:creationId xmlns:a16="http://schemas.microsoft.com/office/drawing/2014/main" id="{77C2A69B-1196-4116-B24D-2E0FE5AB1CFE}"/>
              </a:ext>
            </a:extLst>
          </p:cNvPr>
          <p:cNvPicPr>
            <a:picLocks noChangeAspect="1"/>
          </p:cNvPicPr>
          <p:nvPr/>
        </p:nvPicPr>
        <p:blipFill>
          <a:blip r:embed="rId2"/>
          <a:stretch>
            <a:fillRect/>
          </a:stretch>
        </p:blipFill>
        <p:spPr>
          <a:xfrm>
            <a:off x="9425369" y="6408000"/>
            <a:ext cx="725199" cy="400110"/>
          </a:xfrm>
          <a:prstGeom prst="rect">
            <a:avLst/>
          </a:prstGeom>
        </p:spPr>
      </p:pic>
    </p:spTree>
    <p:extLst>
      <p:ext uri="{BB962C8B-B14F-4D97-AF65-F5344CB8AC3E}">
        <p14:creationId xmlns:p14="http://schemas.microsoft.com/office/powerpoint/2010/main" val="224926010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80000" y="91441"/>
            <a:ext cx="11318400" cy="972650"/>
          </a:xfrm>
        </p:spPr>
        <p:txBody>
          <a:bodyPr/>
          <a:lstStyle/>
          <a:p>
            <a:r>
              <a:rPr lang="de-DE" dirty="0"/>
              <a:t>AI Team in Dresden</a:t>
            </a:r>
          </a:p>
        </p:txBody>
      </p:sp>
      <p:sp>
        <p:nvSpPr>
          <p:cNvPr id="4" name="Foliennummernplatzhalter 3"/>
          <p:cNvSpPr>
            <a:spLocks noGrp="1"/>
          </p:cNvSpPr>
          <p:nvPr>
            <p:ph type="sldNum" sz="quarter" idx="12"/>
          </p:nvPr>
        </p:nvSpPr>
        <p:spPr/>
        <p:txBody>
          <a:bodyPr/>
          <a:lstStyle/>
          <a:p>
            <a:pPr defTabSz="609585"/>
            <a:fld id="{0EC98677-B2D0-CE4F-80A5-D755685D849F}" type="slidenum">
              <a:rPr lang="de-DE">
                <a:solidFill>
                  <a:srgbClr val="000000">
                    <a:lumMod val="50000"/>
                    <a:lumOff val="50000"/>
                  </a:srgbClr>
                </a:solidFill>
              </a:rPr>
              <a:pPr defTabSz="609585"/>
              <a:t>78</a:t>
            </a:fld>
            <a:endParaRPr lang="de-DE" dirty="0">
              <a:solidFill>
                <a:srgbClr val="000000">
                  <a:lumMod val="50000"/>
                  <a:lumOff val="50000"/>
                </a:srgbClr>
              </a:solidFill>
            </a:endParaRPr>
          </a:p>
        </p:txBody>
      </p:sp>
      <p:grpSp>
        <p:nvGrpSpPr>
          <p:cNvPr id="8" name="Gruppieren 7"/>
          <p:cNvGrpSpPr/>
          <p:nvPr/>
        </p:nvGrpSpPr>
        <p:grpSpPr>
          <a:xfrm>
            <a:off x="839083" y="1313995"/>
            <a:ext cx="2073692" cy="1518871"/>
            <a:chOff x="1312557" y="1208054"/>
            <a:chExt cx="3640443" cy="2753113"/>
          </a:xfrm>
        </p:grpSpPr>
        <p:grpSp>
          <p:nvGrpSpPr>
            <p:cNvPr id="9" name="Gruppieren 8"/>
            <p:cNvGrpSpPr/>
            <p:nvPr/>
          </p:nvGrpSpPr>
          <p:grpSpPr>
            <a:xfrm>
              <a:off x="1739602" y="1208054"/>
              <a:ext cx="3213398" cy="2410436"/>
              <a:chOff x="3937627" y="2794099"/>
              <a:chExt cx="5029789" cy="3147547"/>
            </a:xfrm>
          </p:grpSpPr>
          <p:pic>
            <p:nvPicPr>
              <p:cNvPr id="20" name="Grafik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17590" y="2794099"/>
                <a:ext cx="3649826" cy="1824913"/>
              </a:xfrm>
              <a:prstGeom prst="rect">
                <a:avLst/>
              </a:prstGeom>
            </p:spPr>
          </p:pic>
          <p:pic>
            <p:nvPicPr>
              <p:cNvPr id="21" name="Grafik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37627" y="3798521"/>
                <a:ext cx="2143125" cy="2143125"/>
              </a:xfrm>
              <a:prstGeom prst="rect">
                <a:avLst/>
              </a:prstGeom>
            </p:spPr>
          </p:pic>
          <p:cxnSp>
            <p:nvCxnSpPr>
              <p:cNvPr id="22" name="Gerade Verbindung mit Pfeil 21"/>
              <p:cNvCxnSpPr/>
              <p:nvPr/>
            </p:nvCxnSpPr>
            <p:spPr bwMode="auto">
              <a:xfrm flipH="1">
                <a:off x="5361613" y="3922679"/>
                <a:ext cx="788630" cy="269622"/>
              </a:xfrm>
              <a:prstGeom prst="straightConnector1">
                <a:avLst/>
              </a:prstGeom>
              <a:noFill/>
              <a:ln w="19050" cap="flat" cmpd="sng" algn="ctr">
                <a:solidFill>
                  <a:schemeClr val="accent4">
                    <a:lumMod val="40000"/>
                    <a:lumOff val="60000"/>
                  </a:schemeClr>
                </a:solidFill>
                <a:prstDash val="solid"/>
                <a:round/>
                <a:headEnd type="none" w="med" len="med"/>
                <a:tailEnd type="arrow"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 name="Gerade Verbindung mit Pfeil 22"/>
              <p:cNvCxnSpPr/>
              <p:nvPr/>
            </p:nvCxnSpPr>
            <p:spPr bwMode="auto">
              <a:xfrm flipH="1">
                <a:off x="5673346" y="4119570"/>
                <a:ext cx="564949" cy="476107"/>
              </a:xfrm>
              <a:prstGeom prst="straightConnector1">
                <a:avLst/>
              </a:prstGeom>
              <a:noFill/>
              <a:ln w="19050" cap="flat" cmpd="sng" algn="ctr">
                <a:solidFill>
                  <a:schemeClr val="accent4">
                    <a:lumMod val="40000"/>
                    <a:lumOff val="60000"/>
                  </a:schemeClr>
                </a:solidFill>
                <a:prstDash val="solid"/>
                <a:round/>
                <a:headEnd type="none" w="med" len="med"/>
                <a:tailEnd type="arrow"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 name="Gerade Verbindung mit Pfeil 23"/>
              <p:cNvCxnSpPr/>
              <p:nvPr/>
            </p:nvCxnSpPr>
            <p:spPr bwMode="auto">
              <a:xfrm flipH="1">
                <a:off x="6005344" y="4316460"/>
                <a:ext cx="452134" cy="884196"/>
              </a:xfrm>
              <a:prstGeom prst="straightConnector1">
                <a:avLst/>
              </a:prstGeom>
              <a:noFill/>
              <a:ln w="19050" cap="flat" cmpd="sng" algn="ctr">
                <a:solidFill>
                  <a:schemeClr val="accent4">
                    <a:lumMod val="40000"/>
                    <a:lumOff val="60000"/>
                  </a:schemeClr>
                </a:solidFill>
                <a:prstDash val="solid"/>
                <a:round/>
                <a:headEnd type="none" w="med" len="med"/>
                <a:tailEnd type="arrow"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 name="Gerade Verbindung mit Pfeil 24"/>
              <p:cNvCxnSpPr/>
              <p:nvPr/>
            </p:nvCxnSpPr>
            <p:spPr bwMode="auto">
              <a:xfrm flipH="1">
                <a:off x="4966327" y="3706556"/>
                <a:ext cx="1039016" cy="144651"/>
              </a:xfrm>
              <a:prstGeom prst="straightConnector1">
                <a:avLst/>
              </a:prstGeom>
              <a:noFill/>
              <a:ln w="19050" cap="flat" cmpd="sng" algn="ctr">
                <a:solidFill>
                  <a:schemeClr val="accent4">
                    <a:lumMod val="40000"/>
                    <a:lumOff val="60000"/>
                  </a:schemeClr>
                </a:solidFill>
                <a:prstDash val="solid"/>
                <a:round/>
                <a:headEnd type="none" w="med" len="med"/>
                <a:tailEnd type="arrow"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10" name="Ellipse 9"/>
            <p:cNvSpPr/>
            <p:nvPr/>
          </p:nvSpPr>
          <p:spPr>
            <a:xfrm>
              <a:off x="1415222" y="3064818"/>
              <a:ext cx="159900" cy="14388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609585"/>
              <a:endParaRPr lang="de-DE" sz="2400">
                <a:solidFill>
                  <a:prstClr val="white"/>
                </a:solidFill>
                <a:latin typeface="Arial"/>
              </a:endParaRPr>
            </a:p>
          </p:txBody>
        </p:sp>
        <p:sp>
          <p:nvSpPr>
            <p:cNvPr id="11" name="Abgerundetes Rechteck 10"/>
            <p:cNvSpPr/>
            <p:nvPr/>
          </p:nvSpPr>
          <p:spPr>
            <a:xfrm rot="2080450">
              <a:off x="1521422" y="3321020"/>
              <a:ext cx="177800" cy="55563"/>
            </a:xfrm>
            <a:prstGeom prst="roundRect">
              <a:avLst/>
            </a:prstGeom>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609585"/>
              <a:endParaRPr lang="de-DE" sz="2400">
                <a:solidFill>
                  <a:prstClr val="white"/>
                </a:solidFill>
                <a:latin typeface="Arial"/>
              </a:endParaRPr>
            </a:p>
          </p:txBody>
        </p:sp>
        <p:sp>
          <p:nvSpPr>
            <p:cNvPr id="12" name="Abgerundetes Rechteck 11"/>
            <p:cNvSpPr/>
            <p:nvPr/>
          </p:nvSpPr>
          <p:spPr>
            <a:xfrm rot="20646629">
              <a:off x="1662969" y="3347132"/>
              <a:ext cx="131449" cy="52857"/>
            </a:xfrm>
            <a:prstGeom prst="roundRect">
              <a:avLst/>
            </a:prstGeom>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609585"/>
              <a:endParaRPr lang="de-DE" sz="2400">
                <a:solidFill>
                  <a:prstClr val="white"/>
                </a:solidFill>
                <a:latin typeface="Arial"/>
              </a:endParaRPr>
            </a:p>
          </p:txBody>
        </p:sp>
        <p:sp>
          <p:nvSpPr>
            <p:cNvPr id="13" name="Abgerundetes Rechteck 12"/>
            <p:cNvSpPr/>
            <p:nvPr/>
          </p:nvSpPr>
          <p:spPr>
            <a:xfrm rot="8595710">
              <a:off x="1312557" y="3323036"/>
              <a:ext cx="177800" cy="55563"/>
            </a:xfrm>
            <a:prstGeom prst="roundRect">
              <a:avLst/>
            </a:prstGeom>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609585"/>
              <a:endParaRPr lang="de-DE" sz="2400">
                <a:solidFill>
                  <a:prstClr val="white"/>
                </a:solidFill>
                <a:latin typeface="Arial"/>
              </a:endParaRPr>
            </a:p>
          </p:txBody>
        </p:sp>
        <p:sp>
          <p:nvSpPr>
            <p:cNvPr id="14" name="Abgerundetes Rechteck 13"/>
            <p:cNvSpPr/>
            <p:nvPr/>
          </p:nvSpPr>
          <p:spPr>
            <a:xfrm rot="5561889">
              <a:off x="1277365" y="3416044"/>
              <a:ext cx="131449" cy="52857"/>
            </a:xfrm>
            <a:prstGeom prst="roundRect">
              <a:avLst/>
            </a:prstGeom>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609585"/>
              <a:endParaRPr lang="de-DE" sz="2400">
                <a:solidFill>
                  <a:prstClr val="white"/>
                </a:solidFill>
                <a:latin typeface="Arial"/>
              </a:endParaRPr>
            </a:p>
          </p:txBody>
        </p:sp>
        <p:sp>
          <p:nvSpPr>
            <p:cNvPr id="15" name="Abgerundetes Rechteck 14"/>
            <p:cNvSpPr/>
            <p:nvPr/>
          </p:nvSpPr>
          <p:spPr>
            <a:xfrm>
              <a:off x="1419272" y="3275378"/>
              <a:ext cx="159300" cy="277447"/>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609585"/>
              <a:endParaRPr lang="de-DE" sz="2400">
                <a:solidFill>
                  <a:prstClr val="white"/>
                </a:solidFill>
                <a:latin typeface="Arial"/>
              </a:endParaRPr>
            </a:p>
          </p:txBody>
        </p:sp>
        <p:sp>
          <p:nvSpPr>
            <p:cNvPr id="16" name="Abgerundetes Rechteck 15"/>
            <p:cNvSpPr/>
            <p:nvPr/>
          </p:nvSpPr>
          <p:spPr>
            <a:xfrm rot="5400000">
              <a:off x="1367225" y="3648522"/>
              <a:ext cx="209096" cy="54297"/>
            </a:xfrm>
            <a:prstGeom prst="roundRect">
              <a:avLst/>
            </a:prstGeom>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609585"/>
              <a:endParaRPr lang="de-DE" sz="2400">
                <a:solidFill>
                  <a:prstClr val="white"/>
                </a:solidFill>
                <a:latin typeface="Arial"/>
              </a:endParaRPr>
            </a:p>
          </p:txBody>
        </p:sp>
        <p:sp>
          <p:nvSpPr>
            <p:cNvPr id="17" name="Abgerundetes Rechteck 16"/>
            <p:cNvSpPr/>
            <p:nvPr/>
          </p:nvSpPr>
          <p:spPr>
            <a:xfrm rot="5400000">
              <a:off x="1442175" y="3649733"/>
              <a:ext cx="209095" cy="54297"/>
            </a:xfrm>
            <a:prstGeom prst="roundRect">
              <a:avLst/>
            </a:prstGeom>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609585"/>
              <a:endParaRPr lang="de-DE" sz="2400">
                <a:solidFill>
                  <a:prstClr val="white"/>
                </a:solidFill>
                <a:latin typeface="Arial"/>
              </a:endParaRPr>
            </a:p>
          </p:txBody>
        </p:sp>
        <p:sp>
          <p:nvSpPr>
            <p:cNvPr id="18" name="Abgerundetes Rechteck 17"/>
            <p:cNvSpPr/>
            <p:nvPr/>
          </p:nvSpPr>
          <p:spPr>
            <a:xfrm rot="5856330">
              <a:off x="1356811" y="3829470"/>
              <a:ext cx="209096" cy="54297"/>
            </a:xfrm>
            <a:prstGeom prst="roundRect">
              <a:avLst/>
            </a:prstGeom>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609585"/>
              <a:endParaRPr lang="de-DE" sz="2400">
                <a:solidFill>
                  <a:prstClr val="white"/>
                </a:solidFill>
                <a:latin typeface="Arial"/>
              </a:endParaRPr>
            </a:p>
          </p:txBody>
        </p:sp>
        <p:sp>
          <p:nvSpPr>
            <p:cNvPr id="19" name="Abgerundetes Rechteck 18"/>
            <p:cNvSpPr/>
            <p:nvPr/>
          </p:nvSpPr>
          <p:spPr>
            <a:xfrm rot="5856330">
              <a:off x="1436404" y="3816157"/>
              <a:ext cx="209096" cy="54297"/>
            </a:xfrm>
            <a:prstGeom prst="roundRect">
              <a:avLst/>
            </a:prstGeom>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609585"/>
              <a:endParaRPr lang="de-DE" sz="2400">
                <a:solidFill>
                  <a:prstClr val="white"/>
                </a:solidFill>
                <a:latin typeface="Arial"/>
              </a:endParaRPr>
            </a:p>
          </p:txBody>
        </p:sp>
      </p:grpSp>
      <p:sp>
        <p:nvSpPr>
          <p:cNvPr id="26" name="Textfeld 25"/>
          <p:cNvSpPr txBox="1"/>
          <p:nvPr/>
        </p:nvSpPr>
        <p:spPr>
          <a:xfrm>
            <a:off x="2751842" y="1412391"/>
            <a:ext cx="9387820" cy="748795"/>
          </a:xfrm>
          <a:prstGeom prst="rect">
            <a:avLst/>
          </a:prstGeom>
          <a:noFill/>
        </p:spPr>
        <p:txBody>
          <a:bodyPr wrap="square" rtlCol="0">
            <a:spAutoFit/>
          </a:bodyPr>
          <a:lstStyle/>
          <a:p>
            <a:pPr defTabSz="609585"/>
            <a:r>
              <a:rPr lang="de-DE" sz="2133" b="1" dirty="0">
                <a:solidFill>
                  <a:srgbClr val="000000"/>
                </a:solidFill>
                <a:latin typeface="Arial"/>
              </a:rPr>
              <a:t>Challenge:</a:t>
            </a:r>
          </a:p>
          <a:p>
            <a:pPr defTabSz="609585"/>
            <a:r>
              <a:rPr lang="en-US" sz="2133" dirty="0">
                <a:solidFill>
                  <a:srgbClr val="000000"/>
                </a:solidFill>
                <a:latin typeface="Arial"/>
              </a:rPr>
              <a:t>Risk assessment of machines with AI in safety-relevant functions</a:t>
            </a:r>
            <a:endParaRPr lang="de-DE" sz="2133" b="1" dirty="0">
              <a:solidFill>
                <a:srgbClr val="000000"/>
              </a:solidFill>
              <a:latin typeface="Arial"/>
            </a:endParaRPr>
          </a:p>
        </p:txBody>
      </p:sp>
      <p:pic>
        <p:nvPicPr>
          <p:cNvPr id="28" name="Picture 1" descr="Computergenerierter Alternativtext:&#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76236" y="3620595"/>
            <a:ext cx="600789" cy="708623"/>
          </a:xfrm>
          <a:prstGeom prst="rect">
            <a:avLst/>
          </a:prstGeom>
          <a:noFill/>
          <a:extLst>
            <a:ext uri="{909E8E84-426E-40DD-AFC4-6F175D3DCCD1}">
              <a14:hiddenFill xmlns:a14="http://schemas.microsoft.com/office/drawing/2010/main">
                <a:solidFill>
                  <a:srgbClr val="FFFFFF"/>
                </a:solidFill>
              </a14:hiddenFill>
            </a:ext>
          </a:extLst>
        </p:spPr>
      </p:pic>
      <p:sp>
        <p:nvSpPr>
          <p:cNvPr id="30" name="Textfeld 29"/>
          <p:cNvSpPr txBox="1"/>
          <p:nvPr/>
        </p:nvSpPr>
        <p:spPr>
          <a:xfrm>
            <a:off x="5390486" y="3028404"/>
            <a:ext cx="2133789" cy="379656"/>
          </a:xfrm>
          <a:prstGeom prst="rect">
            <a:avLst/>
          </a:prstGeom>
          <a:noFill/>
        </p:spPr>
        <p:txBody>
          <a:bodyPr wrap="none" rtlCol="0">
            <a:spAutoFit/>
          </a:bodyPr>
          <a:lstStyle/>
          <a:p>
            <a:pPr defTabSz="609585"/>
            <a:r>
              <a:rPr lang="de-DE" sz="1867" b="1" dirty="0">
                <a:solidFill>
                  <a:srgbClr val="000000"/>
                </a:solidFill>
                <a:latin typeface="Arial"/>
              </a:rPr>
              <a:t>AI-Team Dresden</a:t>
            </a:r>
          </a:p>
        </p:txBody>
      </p:sp>
      <p:sp>
        <p:nvSpPr>
          <p:cNvPr id="32" name="Textfeld 31"/>
          <p:cNvSpPr txBox="1"/>
          <p:nvPr/>
        </p:nvSpPr>
        <p:spPr>
          <a:xfrm>
            <a:off x="3645400" y="3563977"/>
            <a:ext cx="1897553" cy="769634"/>
          </a:xfrm>
          <a:prstGeom prst="rect">
            <a:avLst/>
          </a:prstGeom>
          <a:noFill/>
        </p:spPr>
        <p:txBody>
          <a:bodyPr wrap="square" rtlCol="0">
            <a:spAutoFit/>
          </a:bodyPr>
          <a:lstStyle/>
          <a:p>
            <a:pPr algn="ctr" defTabSz="609585"/>
            <a:r>
              <a:rPr lang="de-DE" sz="1467" b="1" dirty="0" err="1">
                <a:solidFill>
                  <a:srgbClr val="000000"/>
                </a:solidFill>
                <a:latin typeface="Arial"/>
              </a:rPr>
              <a:t>S.Vock</a:t>
            </a:r>
            <a:r>
              <a:rPr lang="de-DE" sz="1467" b="1" dirty="0">
                <a:solidFill>
                  <a:srgbClr val="000000"/>
                </a:solidFill>
                <a:latin typeface="Arial"/>
              </a:rPr>
              <a:t> </a:t>
            </a:r>
          </a:p>
          <a:p>
            <a:pPr algn="ctr" defTabSz="609585"/>
            <a:r>
              <a:rPr lang="de-DE" sz="1467" dirty="0" err="1">
                <a:solidFill>
                  <a:srgbClr val="000000"/>
                </a:solidFill>
                <a:latin typeface="Arial"/>
              </a:rPr>
              <a:t>materials</a:t>
            </a:r>
            <a:r>
              <a:rPr lang="de-DE" sz="1467" dirty="0">
                <a:solidFill>
                  <a:srgbClr val="000000"/>
                </a:solidFill>
                <a:latin typeface="Arial"/>
              </a:rPr>
              <a:t> </a:t>
            </a:r>
            <a:r>
              <a:rPr lang="de-DE" sz="1467" dirty="0" err="1">
                <a:solidFill>
                  <a:srgbClr val="000000"/>
                </a:solidFill>
                <a:latin typeface="Arial"/>
              </a:rPr>
              <a:t>scientist</a:t>
            </a:r>
            <a:endParaRPr lang="de-DE" sz="1467" dirty="0">
              <a:solidFill>
                <a:srgbClr val="000000"/>
              </a:solidFill>
              <a:latin typeface="Arial"/>
            </a:endParaRPr>
          </a:p>
          <a:p>
            <a:pPr algn="ctr" defTabSz="609585"/>
            <a:r>
              <a:rPr lang="de-DE" sz="1467" dirty="0" err="1">
                <a:solidFill>
                  <a:srgbClr val="000000"/>
                </a:solidFill>
                <a:latin typeface="Arial"/>
              </a:rPr>
              <a:t>team</a:t>
            </a:r>
            <a:r>
              <a:rPr lang="de-DE" sz="1467" dirty="0">
                <a:solidFill>
                  <a:srgbClr val="000000"/>
                </a:solidFill>
                <a:latin typeface="Arial"/>
              </a:rPr>
              <a:t> </a:t>
            </a:r>
            <a:r>
              <a:rPr lang="de-DE" sz="1467" dirty="0" err="1">
                <a:solidFill>
                  <a:srgbClr val="000000"/>
                </a:solidFill>
                <a:latin typeface="Arial"/>
              </a:rPr>
              <a:t>leader</a:t>
            </a:r>
            <a:endParaRPr lang="de-DE" sz="1467" dirty="0">
              <a:solidFill>
                <a:srgbClr val="000000"/>
              </a:solidFill>
              <a:latin typeface="Arial"/>
            </a:endParaRPr>
          </a:p>
        </p:txBody>
      </p:sp>
      <p:sp>
        <p:nvSpPr>
          <p:cNvPr id="33" name="Textfeld 32"/>
          <p:cNvSpPr txBox="1"/>
          <p:nvPr/>
        </p:nvSpPr>
        <p:spPr>
          <a:xfrm>
            <a:off x="7843087" y="3501004"/>
            <a:ext cx="2745589" cy="995401"/>
          </a:xfrm>
          <a:prstGeom prst="rect">
            <a:avLst/>
          </a:prstGeom>
          <a:noFill/>
        </p:spPr>
        <p:txBody>
          <a:bodyPr wrap="square" rtlCol="0">
            <a:spAutoFit/>
          </a:bodyPr>
          <a:lstStyle/>
          <a:p>
            <a:pPr algn="ctr" defTabSz="609585"/>
            <a:r>
              <a:rPr lang="de-DE" sz="1467" b="1" dirty="0">
                <a:solidFill>
                  <a:srgbClr val="000000"/>
                </a:solidFill>
                <a:latin typeface="Arial"/>
              </a:rPr>
              <a:t>M.</a:t>
            </a:r>
            <a:r>
              <a:rPr lang="de-DE" sz="1467" dirty="0">
                <a:solidFill>
                  <a:srgbClr val="000000"/>
                </a:solidFill>
                <a:latin typeface="Arial"/>
              </a:rPr>
              <a:t> </a:t>
            </a:r>
            <a:r>
              <a:rPr lang="de-DE" sz="1467" b="1" dirty="0">
                <a:solidFill>
                  <a:srgbClr val="000000"/>
                </a:solidFill>
                <a:latin typeface="Arial"/>
              </a:rPr>
              <a:t>Alipour</a:t>
            </a:r>
          </a:p>
          <a:p>
            <a:pPr algn="ctr" defTabSz="609585"/>
            <a:r>
              <a:rPr lang="de-DE" sz="1467" dirty="0" err="1">
                <a:solidFill>
                  <a:srgbClr val="000000"/>
                </a:solidFill>
                <a:latin typeface="Arial"/>
              </a:rPr>
              <a:t>PostDoc</a:t>
            </a:r>
            <a:endParaRPr lang="de-DE" sz="1467" dirty="0">
              <a:solidFill>
                <a:srgbClr val="000000"/>
              </a:solidFill>
              <a:latin typeface="Arial"/>
            </a:endParaRPr>
          </a:p>
          <a:p>
            <a:pPr algn="ctr" defTabSz="609585"/>
            <a:r>
              <a:rPr lang="de-DE" sz="1467" dirty="0" err="1">
                <a:solidFill>
                  <a:srgbClr val="000000"/>
                </a:solidFill>
                <a:latin typeface="Arial"/>
              </a:rPr>
              <a:t>mathematician</a:t>
            </a:r>
            <a:endParaRPr lang="de-DE" sz="1467" dirty="0">
              <a:solidFill>
                <a:srgbClr val="000000"/>
              </a:solidFill>
              <a:latin typeface="Arial"/>
            </a:endParaRPr>
          </a:p>
          <a:p>
            <a:pPr algn="ctr" defTabSz="609585"/>
            <a:r>
              <a:rPr lang="de-DE" sz="1467" dirty="0">
                <a:solidFill>
                  <a:srgbClr val="000000"/>
                </a:solidFill>
                <a:latin typeface="Arial"/>
              </a:rPr>
              <a:t>parental </a:t>
            </a:r>
            <a:r>
              <a:rPr lang="de-DE" sz="1467" dirty="0" err="1">
                <a:solidFill>
                  <a:srgbClr val="000000"/>
                </a:solidFill>
                <a:latin typeface="Arial"/>
              </a:rPr>
              <a:t>leave</a:t>
            </a:r>
            <a:endParaRPr lang="de-DE" sz="1467" dirty="0">
              <a:solidFill>
                <a:srgbClr val="000000"/>
              </a:solidFill>
              <a:latin typeface="Arial"/>
            </a:endParaRPr>
          </a:p>
        </p:txBody>
      </p:sp>
      <p:sp>
        <p:nvSpPr>
          <p:cNvPr id="34" name="Textfeld 33"/>
          <p:cNvSpPr txBox="1"/>
          <p:nvPr/>
        </p:nvSpPr>
        <p:spPr>
          <a:xfrm>
            <a:off x="4346435" y="4789613"/>
            <a:ext cx="2198941" cy="995401"/>
          </a:xfrm>
          <a:prstGeom prst="rect">
            <a:avLst/>
          </a:prstGeom>
          <a:noFill/>
        </p:spPr>
        <p:txBody>
          <a:bodyPr wrap="square" rtlCol="0">
            <a:spAutoFit/>
          </a:bodyPr>
          <a:lstStyle/>
          <a:p>
            <a:pPr algn="ctr" defTabSz="609585"/>
            <a:r>
              <a:rPr lang="de-DE" sz="1467" b="1" dirty="0">
                <a:solidFill>
                  <a:srgbClr val="000000"/>
                </a:solidFill>
                <a:latin typeface="Arial"/>
              </a:rPr>
              <a:t>S. Musavishavazi</a:t>
            </a:r>
          </a:p>
          <a:p>
            <a:pPr algn="ctr" defTabSz="609585"/>
            <a:r>
              <a:rPr lang="de-DE" sz="1467" dirty="0" err="1">
                <a:solidFill>
                  <a:srgbClr val="000000"/>
                </a:solidFill>
                <a:latin typeface="Arial"/>
              </a:rPr>
              <a:t>PhD</a:t>
            </a:r>
            <a:r>
              <a:rPr lang="de-DE" sz="1467" dirty="0">
                <a:solidFill>
                  <a:srgbClr val="000000"/>
                </a:solidFill>
                <a:latin typeface="Arial"/>
              </a:rPr>
              <a:t> </a:t>
            </a:r>
            <a:r>
              <a:rPr lang="de-DE" sz="1467" dirty="0" err="1">
                <a:solidFill>
                  <a:srgbClr val="000000"/>
                </a:solidFill>
                <a:latin typeface="Arial"/>
              </a:rPr>
              <a:t>student</a:t>
            </a:r>
            <a:endParaRPr lang="de-DE" sz="1467" dirty="0">
              <a:solidFill>
                <a:srgbClr val="000000"/>
              </a:solidFill>
              <a:latin typeface="Arial"/>
            </a:endParaRPr>
          </a:p>
          <a:p>
            <a:pPr algn="ctr" defTabSz="609585"/>
            <a:r>
              <a:rPr lang="de-DE" sz="1467" dirty="0" err="1">
                <a:solidFill>
                  <a:srgbClr val="000000"/>
                </a:solidFill>
                <a:latin typeface="Arial"/>
              </a:rPr>
              <a:t>mathematician</a:t>
            </a:r>
            <a:endParaRPr lang="de-DE" sz="1467" dirty="0">
              <a:solidFill>
                <a:srgbClr val="000000"/>
              </a:solidFill>
              <a:latin typeface="Arial"/>
            </a:endParaRPr>
          </a:p>
          <a:p>
            <a:pPr algn="ctr" defTabSz="609585"/>
            <a:r>
              <a:rPr lang="de-DE" sz="1467" dirty="0" err="1">
                <a:solidFill>
                  <a:srgbClr val="000000"/>
                </a:solidFill>
                <a:latin typeface="Arial"/>
              </a:rPr>
              <a:t>since</a:t>
            </a:r>
            <a:r>
              <a:rPr lang="de-DE" sz="1467" dirty="0">
                <a:solidFill>
                  <a:srgbClr val="000000"/>
                </a:solidFill>
                <a:latin typeface="Arial"/>
              </a:rPr>
              <a:t> </a:t>
            </a:r>
            <a:r>
              <a:rPr lang="de-DE" sz="1467" dirty="0" err="1">
                <a:solidFill>
                  <a:srgbClr val="000000"/>
                </a:solidFill>
                <a:latin typeface="Arial"/>
              </a:rPr>
              <a:t>september</a:t>
            </a:r>
            <a:r>
              <a:rPr lang="de-DE" sz="1467" dirty="0">
                <a:solidFill>
                  <a:srgbClr val="000000"/>
                </a:solidFill>
                <a:latin typeface="Arial"/>
              </a:rPr>
              <a:t> 2022</a:t>
            </a:r>
          </a:p>
        </p:txBody>
      </p:sp>
      <p:sp>
        <p:nvSpPr>
          <p:cNvPr id="35" name="Textfeld 34"/>
          <p:cNvSpPr txBox="1"/>
          <p:nvPr/>
        </p:nvSpPr>
        <p:spPr>
          <a:xfrm>
            <a:off x="7426395" y="4783887"/>
            <a:ext cx="1569704" cy="1221168"/>
          </a:xfrm>
          <a:prstGeom prst="rect">
            <a:avLst/>
          </a:prstGeom>
          <a:noFill/>
        </p:spPr>
        <p:txBody>
          <a:bodyPr wrap="square" rtlCol="0">
            <a:spAutoFit/>
          </a:bodyPr>
          <a:lstStyle/>
          <a:p>
            <a:pPr algn="ctr" defTabSz="609585"/>
            <a:r>
              <a:rPr lang="de-DE" sz="1467" b="1" dirty="0">
                <a:solidFill>
                  <a:srgbClr val="000000"/>
                </a:solidFill>
                <a:latin typeface="Arial"/>
              </a:rPr>
              <a:t>S. Jacob</a:t>
            </a:r>
          </a:p>
          <a:p>
            <a:pPr algn="ctr" defTabSz="609585"/>
            <a:r>
              <a:rPr lang="de-DE" sz="1467" dirty="0" err="1">
                <a:solidFill>
                  <a:srgbClr val="000000"/>
                </a:solidFill>
                <a:latin typeface="Arial"/>
              </a:rPr>
              <a:t>PhD</a:t>
            </a:r>
            <a:r>
              <a:rPr lang="de-DE" sz="1467" dirty="0">
                <a:solidFill>
                  <a:srgbClr val="000000"/>
                </a:solidFill>
                <a:latin typeface="Arial"/>
              </a:rPr>
              <a:t> </a:t>
            </a:r>
            <a:r>
              <a:rPr lang="de-DE" sz="1467" dirty="0" err="1">
                <a:solidFill>
                  <a:srgbClr val="000000"/>
                </a:solidFill>
                <a:latin typeface="Arial"/>
              </a:rPr>
              <a:t>student</a:t>
            </a:r>
            <a:endParaRPr lang="de-DE" sz="1467" dirty="0">
              <a:solidFill>
                <a:srgbClr val="000000"/>
              </a:solidFill>
              <a:latin typeface="Arial"/>
            </a:endParaRPr>
          </a:p>
          <a:p>
            <a:pPr algn="ctr" defTabSz="609585"/>
            <a:r>
              <a:rPr lang="de-DE" sz="1467" dirty="0" err="1">
                <a:solidFill>
                  <a:srgbClr val="000000"/>
                </a:solidFill>
                <a:latin typeface="Arial"/>
              </a:rPr>
              <a:t>mathematician</a:t>
            </a:r>
            <a:endParaRPr lang="de-DE" sz="1467" dirty="0">
              <a:solidFill>
                <a:srgbClr val="000000"/>
              </a:solidFill>
              <a:latin typeface="Arial"/>
            </a:endParaRPr>
          </a:p>
          <a:p>
            <a:pPr algn="ctr" defTabSz="609585"/>
            <a:r>
              <a:rPr lang="de-DE" sz="1467" dirty="0" err="1">
                <a:solidFill>
                  <a:srgbClr val="000000"/>
                </a:solidFill>
                <a:latin typeface="Arial"/>
              </a:rPr>
              <a:t>since</a:t>
            </a:r>
            <a:r>
              <a:rPr lang="de-DE" sz="1467" dirty="0">
                <a:solidFill>
                  <a:srgbClr val="000000"/>
                </a:solidFill>
                <a:latin typeface="Arial"/>
              </a:rPr>
              <a:t> April 2023</a:t>
            </a:r>
          </a:p>
          <a:p>
            <a:pPr algn="ctr" defTabSz="609585"/>
            <a:endParaRPr lang="de-DE" sz="1467" dirty="0">
              <a:solidFill>
                <a:srgbClr val="000000"/>
              </a:solidFill>
              <a:latin typeface="Arial"/>
            </a:endParaRPr>
          </a:p>
        </p:txBody>
      </p:sp>
      <p:pic>
        <p:nvPicPr>
          <p:cNvPr id="38" name="Grafik 3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09370" y="3625371"/>
            <a:ext cx="538455" cy="717940"/>
          </a:xfrm>
          <a:prstGeom prst="rect">
            <a:avLst/>
          </a:prstGeom>
        </p:spPr>
      </p:pic>
      <p:pic>
        <p:nvPicPr>
          <p:cNvPr id="39" name="Grafik 3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777025" y="4925541"/>
            <a:ext cx="640414" cy="853592"/>
          </a:xfrm>
          <a:prstGeom prst="rect">
            <a:avLst/>
          </a:prstGeom>
        </p:spPr>
      </p:pic>
      <p:sp>
        <p:nvSpPr>
          <p:cNvPr id="41" name="Textfeld 40"/>
          <p:cNvSpPr txBox="1"/>
          <p:nvPr/>
        </p:nvSpPr>
        <p:spPr>
          <a:xfrm>
            <a:off x="9317490" y="4868410"/>
            <a:ext cx="2747845" cy="995401"/>
          </a:xfrm>
          <a:prstGeom prst="rect">
            <a:avLst/>
          </a:prstGeom>
          <a:solidFill>
            <a:schemeClr val="bg1"/>
          </a:solidFill>
          <a:ln>
            <a:noFill/>
          </a:ln>
        </p:spPr>
        <p:txBody>
          <a:bodyPr wrap="square" rtlCol="0">
            <a:spAutoFit/>
          </a:bodyPr>
          <a:lstStyle/>
          <a:p>
            <a:pPr algn="r" defTabSz="609585"/>
            <a:r>
              <a:rPr lang="de-DE" sz="1467" b="1" dirty="0">
                <a:solidFill>
                  <a:srgbClr val="000000"/>
                </a:solidFill>
                <a:latin typeface="Arial"/>
              </a:rPr>
              <a:t>F. </a:t>
            </a:r>
            <a:r>
              <a:rPr lang="de-DE" sz="1467" b="1" dirty="0" err="1">
                <a:solidFill>
                  <a:srgbClr val="000000"/>
                </a:solidFill>
                <a:latin typeface="Arial"/>
              </a:rPr>
              <a:t>Wolny</a:t>
            </a:r>
            <a:endParaRPr lang="de-DE" sz="1467" b="1" dirty="0">
              <a:solidFill>
                <a:srgbClr val="000000"/>
              </a:solidFill>
              <a:latin typeface="Arial"/>
            </a:endParaRPr>
          </a:p>
          <a:p>
            <a:pPr algn="r" defTabSz="609585"/>
            <a:r>
              <a:rPr lang="de-DE" sz="1467" dirty="0" err="1">
                <a:solidFill>
                  <a:srgbClr val="000000"/>
                </a:solidFill>
                <a:latin typeface="Arial"/>
              </a:rPr>
              <a:t>physicist</a:t>
            </a:r>
            <a:endParaRPr lang="de-DE" sz="1467" dirty="0">
              <a:solidFill>
                <a:srgbClr val="000000"/>
              </a:solidFill>
              <a:latin typeface="Arial"/>
            </a:endParaRPr>
          </a:p>
          <a:p>
            <a:pPr algn="r" defTabSz="609585"/>
            <a:r>
              <a:rPr lang="de-DE" sz="1467" dirty="0">
                <a:solidFill>
                  <a:srgbClr val="000000"/>
                </a:solidFill>
                <a:latin typeface="Arial"/>
              </a:rPr>
              <a:t>     </a:t>
            </a:r>
            <a:r>
              <a:rPr lang="de-DE" sz="1467" dirty="0" err="1">
                <a:solidFill>
                  <a:srgbClr val="000000"/>
                </a:solidFill>
                <a:latin typeface="Arial"/>
              </a:rPr>
              <a:t>since</a:t>
            </a:r>
            <a:r>
              <a:rPr lang="de-DE" sz="1467" dirty="0">
                <a:solidFill>
                  <a:srgbClr val="000000"/>
                </a:solidFill>
                <a:latin typeface="Arial"/>
              </a:rPr>
              <a:t> </a:t>
            </a:r>
            <a:r>
              <a:rPr lang="de-DE" sz="1467" dirty="0" err="1">
                <a:solidFill>
                  <a:srgbClr val="000000"/>
                </a:solidFill>
                <a:latin typeface="Arial"/>
              </a:rPr>
              <a:t>January</a:t>
            </a:r>
            <a:r>
              <a:rPr lang="de-DE" sz="1467" dirty="0">
                <a:solidFill>
                  <a:srgbClr val="000000"/>
                </a:solidFill>
                <a:latin typeface="Arial"/>
              </a:rPr>
              <a:t> 2023</a:t>
            </a:r>
          </a:p>
          <a:p>
            <a:pPr algn="ctr" defTabSz="609585"/>
            <a:endParaRPr lang="de-DE" sz="1467" dirty="0">
              <a:solidFill>
                <a:srgbClr val="000000"/>
              </a:solidFill>
              <a:latin typeface="Arial"/>
            </a:endParaRPr>
          </a:p>
        </p:txBody>
      </p:sp>
      <p:sp>
        <p:nvSpPr>
          <p:cNvPr id="42" name="Textfeld 41"/>
          <p:cNvSpPr txBox="1"/>
          <p:nvPr/>
        </p:nvSpPr>
        <p:spPr>
          <a:xfrm>
            <a:off x="6289795" y="3514873"/>
            <a:ext cx="1456919" cy="1221168"/>
          </a:xfrm>
          <a:prstGeom prst="rect">
            <a:avLst/>
          </a:prstGeom>
          <a:noFill/>
        </p:spPr>
        <p:txBody>
          <a:bodyPr wrap="square" rtlCol="0">
            <a:spAutoFit/>
          </a:bodyPr>
          <a:lstStyle/>
          <a:p>
            <a:pPr algn="ctr" defTabSz="609585"/>
            <a:r>
              <a:rPr lang="de-DE" sz="1467" b="1" dirty="0" err="1">
                <a:solidFill>
                  <a:srgbClr val="000000"/>
                </a:solidFill>
                <a:latin typeface="Arial"/>
              </a:rPr>
              <a:t>Weija</a:t>
            </a:r>
            <a:r>
              <a:rPr lang="de-DE" sz="1467" b="1" dirty="0">
                <a:solidFill>
                  <a:srgbClr val="000000"/>
                </a:solidFill>
                <a:latin typeface="Arial"/>
              </a:rPr>
              <a:t> Shao</a:t>
            </a:r>
          </a:p>
          <a:p>
            <a:pPr algn="ctr" defTabSz="609585"/>
            <a:r>
              <a:rPr lang="de-DE" sz="1467" dirty="0" err="1">
                <a:solidFill>
                  <a:srgbClr val="000000"/>
                </a:solidFill>
                <a:latin typeface="Arial"/>
              </a:rPr>
              <a:t>PostDoc</a:t>
            </a:r>
            <a:endParaRPr lang="de-DE" sz="1467" dirty="0">
              <a:solidFill>
                <a:srgbClr val="000000"/>
              </a:solidFill>
              <a:latin typeface="Arial"/>
            </a:endParaRPr>
          </a:p>
          <a:p>
            <a:pPr algn="ctr" defTabSz="609585"/>
            <a:r>
              <a:rPr lang="de-DE" sz="1467" dirty="0" err="1">
                <a:solidFill>
                  <a:srgbClr val="000000"/>
                </a:solidFill>
                <a:latin typeface="Arial"/>
              </a:rPr>
              <a:t>informatics</a:t>
            </a:r>
            <a:endParaRPr lang="de-DE" sz="1467" dirty="0">
              <a:solidFill>
                <a:srgbClr val="000000"/>
              </a:solidFill>
              <a:latin typeface="Arial"/>
            </a:endParaRPr>
          </a:p>
          <a:p>
            <a:pPr algn="ctr" defTabSz="609585"/>
            <a:r>
              <a:rPr lang="de-DE" sz="1467" dirty="0">
                <a:solidFill>
                  <a:srgbClr val="000000"/>
                </a:solidFill>
                <a:latin typeface="Arial"/>
              </a:rPr>
              <a:t> </a:t>
            </a:r>
            <a:r>
              <a:rPr lang="de-DE" sz="1467" dirty="0" err="1">
                <a:solidFill>
                  <a:srgbClr val="000000"/>
                </a:solidFill>
                <a:latin typeface="Arial"/>
              </a:rPr>
              <a:t>from</a:t>
            </a:r>
            <a:r>
              <a:rPr lang="de-DE" sz="1467" dirty="0">
                <a:solidFill>
                  <a:srgbClr val="000000"/>
                </a:solidFill>
                <a:latin typeface="Arial"/>
              </a:rPr>
              <a:t> </a:t>
            </a:r>
            <a:r>
              <a:rPr lang="de-DE" sz="1467" dirty="0" err="1">
                <a:solidFill>
                  <a:srgbClr val="000000"/>
                </a:solidFill>
                <a:latin typeface="Arial"/>
              </a:rPr>
              <a:t>Oct</a:t>
            </a:r>
            <a:r>
              <a:rPr lang="de-DE" sz="1467" dirty="0">
                <a:solidFill>
                  <a:srgbClr val="000000"/>
                </a:solidFill>
                <a:latin typeface="Arial"/>
              </a:rPr>
              <a:t>. 2023</a:t>
            </a:r>
          </a:p>
        </p:txBody>
      </p:sp>
      <p:sp>
        <p:nvSpPr>
          <p:cNvPr id="31" name="Textfeld 30"/>
          <p:cNvSpPr txBox="1"/>
          <p:nvPr/>
        </p:nvSpPr>
        <p:spPr>
          <a:xfrm>
            <a:off x="864351" y="4937942"/>
            <a:ext cx="2621580" cy="995401"/>
          </a:xfrm>
          <a:prstGeom prst="rect">
            <a:avLst/>
          </a:prstGeom>
          <a:solidFill>
            <a:schemeClr val="bg1"/>
          </a:solidFill>
          <a:ln>
            <a:noFill/>
          </a:ln>
        </p:spPr>
        <p:txBody>
          <a:bodyPr wrap="square" rtlCol="0">
            <a:spAutoFit/>
          </a:bodyPr>
          <a:lstStyle/>
          <a:p>
            <a:pPr algn="r" defTabSz="609585"/>
            <a:r>
              <a:rPr lang="de-DE" sz="1467" b="1" dirty="0" err="1">
                <a:solidFill>
                  <a:srgbClr val="000000"/>
                </a:solidFill>
                <a:latin typeface="Arial"/>
              </a:rPr>
              <a:t>G.Siedel</a:t>
            </a:r>
            <a:r>
              <a:rPr lang="de-DE" sz="1467" dirty="0">
                <a:solidFill>
                  <a:srgbClr val="000000"/>
                </a:solidFill>
                <a:latin typeface="Arial"/>
              </a:rPr>
              <a:t> </a:t>
            </a:r>
          </a:p>
          <a:p>
            <a:pPr algn="r" defTabSz="609585"/>
            <a:r>
              <a:rPr lang="de-DE" sz="1467" dirty="0" err="1">
                <a:solidFill>
                  <a:srgbClr val="000000"/>
                </a:solidFill>
                <a:latin typeface="Arial"/>
              </a:rPr>
              <a:t>Mechanical</a:t>
            </a:r>
            <a:r>
              <a:rPr lang="de-DE" sz="1467" dirty="0">
                <a:solidFill>
                  <a:srgbClr val="000000"/>
                </a:solidFill>
                <a:latin typeface="Arial"/>
              </a:rPr>
              <a:t> </a:t>
            </a:r>
            <a:r>
              <a:rPr lang="de-DE" sz="1467" dirty="0" err="1">
                <a:solidFill>
                  <a:srgbClr val="000000"/>
                </a:solidFill>
                <a:latin typeface="Arial"/>
              </a:rPr>
              <a:t>engineer</a:t>
            </a:r>
            <a:endParaRPr lang="de-DE" sz="1467" dirty="0">
              <a:solidFill>
                <a:srgbClr val="000000"/>
              </a:solidFill>
              <a:latin typeface="Arial"/>
            </a:endParaRPr>
          </a:p>
          <a:p>
            <a:pPr algn="r" defTabSz="609585"/>
            <a:r>
              <a:rPr lang="de-DE" sz="1467" dirty="0" err="1">
                <a:solidFill>
                  <a:srgbClr val="000000"/>
                </a:solidFill>
                <a:latin typeface="Arial"/>
              </a:rPr>
              <a:t>PhD</a:t>
            </a:r>
            <a:r>
              <a:rPr lang="de-DE" sz="1467" dirty="0">
                <a:solidFill>
                  <a:srgbClr val="000000"/>
                </a:solidFill>
                <a:latin typeface="Arial"/>
              </a:rPr>
              <a:t> </a:t>
            </a:r>
            <a:r>
              <a:rPr lang="de-DE" sz="1467" dirty="0" err="1">
                <a:solidFill>
                  <a:srgbClr val="000000"/>
                </a:solidFill>
                <a:latin typeface="Arial"/>
              </a:rPr>
              <a:t>student</a:t>
            </a:r>
            <a:endParaRPr lang="de-DE" sz="1467" dirty="0">
              <a:solidFill>
                <a:srgbClr val="000000"/>
              </a:solidFill>
              <a:latin typeface="Arial"/>
            </a:endParaRPr>
          </a:p>
          <a:p>
            <a:pPr algn="r" defTabSz="609585"/>
            <a:r>
              <a:rPr lang="de-DE" sz="1467" dirty="0" err="1">
                <a:solidFill>
                  <a:srgbClr val="000000"/>
                </a:solidFill>
                <a:latin typeface="Arial"/>
              </a:rPr>
              <a:t>since</a:t>
            </a:r>
            <a:r>
              <a:rPr lang="de-DE" sz="1467" dirty="0">
                <a:solidFill>
                  <a:srgbClr val="000000"/>
                </a:solidFill>
                <a:latin typeface="Arial"/>
              </a:rPr>
              <a:t> 2021</a:t>
            </a:r>
          </a:p>
        </p:txBody>
      </p:sp>
      <p:pic>
        <p:nvPicPr>
          <p:cNvPr id="29" name="Picture 2" descr="Computergenerierter Alternativtext:&#1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05432" y="4932824"/>
            <a:ext cx="640414" cy="859289"/>
          </a:xfrm>
          <a:prstGeom prst="rect">
            <a:avLst/>
          </a:prstGeom>
          <a:noFill/>
          <a:extLst>
            <a:ext uri="{909E8E84-426E-40DD-AFC4-6F175D3DCCD1}">
              <a14:hiddenFill xmlns:a14="http://schemas.microsoft.com/office/drawing/2010/main">
                <a:solidFill>
                  <a:srgbClr val="FFFFFF"/>
                </a:solidFill>
              </a14:hiddenFill>
            </a:ext>
          </a:extLst>
        </p:spPr>
      </p:pic>
      <p:sp>
        <p:nvSpPr>
          <p:cNvPr id="45" name="Rechteck 44"/>
          <p:cNvSpPr/>
          <p:nvPr/>
        </p:nvSpPr>
        <p:spPr>
          <a:xfrm>
            <a:off x="2779285" y="2309982"/>
            <a:ext cx="7881383" cy="420564"/>
          </a:xfrm>
          <a:prstGeom prst="rect">
            <a:avLst/>
          </a:prstGeom>
        </p:spPr>
        <p:txBody>
          <a:bodyPr wrap="square">
            <a:spAutoFit/>
          </a:bodyPr>
          <a:lstStyle/>
          <a:p>
            <a:pPr defTabSz="609585"/>
            <a:r>
              <a:rPr lang="de-DE" sz="2133" b="1" dirty="0">
                <a:solidFill>
                  <a:srgbClr val="000000"/>
                </a:solidFill>
                <a:latin typeface="Arial"/>
              </a:rPr>
              <a:t>AI </a:t>
            </a:r>
            <a:r>
              <a:rPr lang="de-DE" sz="2133" b="1" dirty="0" err="1">
                <a:solidFill>
                  <a:srgbClr val="000000"/>
                </a:solidFill>
                <a:latin typeface="Arial"/>
              </a:rPr>
              <a:t>team</a:t>
            </a:r>
            <a:r>
              <a:rPr lang="de-DE" sz="2133" b="1" dirty="0">
                <a:solidFill>
                  <a:srgbClr val="000000"/>
                </a:solidFill>
                <a:latin typeface="Arial"/>
              </a:rPr>
              <a:t> </a:t>
            </a:r>
            <a:r>
              <a:rPr lang="de-DE" sz="2133" b="1" dirty="0" err="1">
                <a:solidFill>
                  <a:srgbClr val="000000"/>
                </a:solidFill>
                <a:latin typeface="Arial"/>
              </a:rPr>
              <a:t>since</a:t>
            </a:r>
            <a:r>
              <a:rPr lang="de-DE" sz="2133" b="1" dirty="0">
                <a:solidFill>
                  <a:srgbClr val="000000"/>
                </a:solidFill>
                <a:latin typeface="Arial"/>
              </a:rPr>
              <a:t> 2022 in Dresden</a:t>
            </a:r>
          </a:p>
        </p:txBody>
      </p:sp>
      <p:pic>
        <p:nvPicPr>
          <p:cNvPr id="3" name="Grafik 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434475" y="4978909"/>
            <a:ext cx="801533" cy="800224"/>
          </a:xfrm>
          <a:prstGeom prst="rect">
            <a:avLst/>
          </a:prstGeom>
        </p:spPr>
      </p:pic>
      <p:pic>
        <p:nvPicPr>
          <p:cNvPr id="5" name="Grafik 4"/>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866767" y="4925540"/>
            <a:ext cx="581324" cy="873587"/>
          </a:xfrm>
          <a:prstGeom prst="rect">
            <a:avLst/>
          </a:prstGeom>
        </p:spPr>
      </p:pic>
      <p:sp>
        <p:nvSpPr>
          <p:cNvPr id="7" name="Rechteck 6"/>
          <p:cNvSpPr/>
          <p:nvPr/>
        </p:nvSpPr>
        <p:spPr>
          <a:xfrm>
            <a:off x="5880682" y="3620595"/>
            <a:ext cx="486336" cy="664547"/>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defTabSz="609585"/>
            <a:endParaRPr lang="de-DE" sz="2400">
              <a:solidFill>
                <a:prstClr val="white"/>
              </a:solidFill>
              <a:latin typeface="Arial"/>
            </a:endParaRPr>
          </a:p>
        </p:txBody>
      </p:sp>
      <p:pic>
        <p:nvPicPr>
          <p:cNvPr id="46" name="Grafik 45">
            <a:extLst>
              <a:ext uri="{FF2B5EF4-FFF2-40B4-BE49-F238E27FC236}">
                <a16:creationId xmlns:a16="http://schemas.microsoft.com/office/drawing/2014/main" id="{5D01F23B-52FA-453B-8F32-6CEBDC0A898A}"/>
              </a:ext>
            </a:extLst>
          </p:cNvPr>
          <p:cNvPicPr>
            <a:picLocks noChangeAspect="1"/>
          </p:cNvPicPr>
          <p:nvPr/>
        </p:nvPicPr>
        <p:blipFill>
          <a:blip r:embed="rId11"/>
          <a:stretch>
            <a:fillRect/>
          </a:stretch>
        </p:blipFill>
        <p:spPr>
          <a:xfrm>
            <a:off x="9425369" y="6408000"/>
            <a:ext cx="725199" cy="400110"/>
          </a:xfrm>
          <a:prstGeom prst="rect">
            <a:avLst/>
          </a:prstGeom>
        </p:spPr>
      </p:pic>
    </p:spTree>
    <p:extLst>
      <p:ext uri="{BB962C8B-B14F-4D97-AF65-F5344CB8AC3E}">
        <p14:creationId xmlns:p14="http://schemas.microsoft.com/office/powerpoint/2010/main" val="152192639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2D080F4E-454A-4C18-80C2-48CA7A7FB9EC}"/>
              </a:ext>
            </a:extLst>
          </p:cNvPr>
          <p:cNvSpPr>
            <a:spLocks noGrp="1"/>
          </p:cNvSpPr>
          <p:nvPr>
            <p:ph type="title"/>
          </p:nvPr>
        </p:nvSpPr>
        <p:spPr/>
        <p:txBody>
          <a:bodyPr/>
          <a:lstStyle/>
          <a:p>
            <a:r>
              <a:rPr lang="de-DE" dirty="0" err="1"/>
              <a:t>Helpful</a:t>
            </a:r>
            <a:r>
              <a:rPr lang="de-DE" dirty="0"/>
              <a:t> </a:t>
            </a:r>
            <a:r>
              <a:rPr lang="de-DE" dirty="0" err="1"/>
              <a:t>tools</a:t>
            </a:r>
            <a:endParaRPr lang="de-DE" dirty="0"/>
          </a:p>
        </p:txBody>
      </p:sp>
      <p:pic>
        <p:nvPicPr>
          <p:cNvPr id="9" name="Grafik 8">
            <a:extLst>
              <a:ext uri="{FF2B5EF4-FFF2-40B4-BE49-F238E27FC236}">
                <a16:creationId xmlns:a16="http://schemas.microsoft.com/office/drawing/2014/main" id="{704FC526-DEA4-4770-86F7-9331FC9BF06C}"/>
              </a:ext>
            </a:extLst>
          </p:cNvPr>
          <p:cNvPicPr>
            <a:picLocks noChangeAspect="1"/>
          </p:cNvPicPr>
          <p:nvPr/>
        </p:nvPicPr>
        <p:blipFill>
          <a:blip r:embed="rId2"/>
          <a:stretch>
            <a:fillRect/>
          </a:stretch>
        </p:blipFill>
        <p:spPr>
          <a:xfrm>
            <a:off x="1122750" y="4002517"/>
            <a:ext cx="3776638" cy="766686"/>
          </a:xfrm>
          <a:prstGeom prst="rect">
            <a:avLst/>
          </a:prstGeom>
        </p:spPr>
      </p:pic>
      <p:pic>
        <p:nvPicPr>
          <p:cNvPr id="11" name="Grafik 10">
            <a:extLst>
              <a:ext uri="{FF2B5EF4-FFF2-40B4-BE49-F238E27FC236}">
                <a16:creationId xmlns:a16="http://schemas.microsoft.com/office/drawing/2014/main" id="{53232A66-024C-44C4-9141-F75E7D0076DA}"/>
              </a:ext>
            </a:extLst>
          </p:cNvPr>
          <p:cNvPicPr>
            <a:picLocks noChangeAspect="1"/>
          </p:cNvPicPr>
          <p:nvPr/>
        </p:nvPicPr>
        <p:blipFill>
          <a:blip r:embed="rId3"/>
          <a:stretch>
            <a:fillRect/>
          </a:stretch>
        </p:blipFill>
        <p:spPr>
          <a:xfrm>
            <a:off x="7017899" y="2224413"/>
            <a:ext cx="1063835" cy="972649"/>
          </a:xfrm>
          <a:prstGeom prst="rect">
            <a:avLst/>
          </a:prstGeom>
        </p:spPr>
      </p:pic>
      <p:sp>
        <p:nvSpPr>
          <p:cNvPr id="12" name="Textfeld 11">
            <a:extLst>
              <a:ext uri="{FF2B5EF4-FFF2-40B4-BE49-F238E27FC236}">
                <a16:creationId xmlns:a16="http://schemas.microsoft.com/office/drawing/2014/main" id="{70675D2A-0849-4D43-B4EB-8E4B1DABC160}"/>
              </a:ext>
            </a:extLst>
          </p:cNvPr>
          <p:cNvSpPr txBox="1"/>
          <p:nvPr/>
        </p:nvSpPr>
        <p:spPr>
          <a:xfrm>
            <a:off x="6777811" y="1805600"/>
            <a:ext cx="1544012" cy="369332"/>
          </a:xfrm>
          <a:prstGeom prst="rect">
            <a:avLst/>
          </a:prstGeom>
          <a:noFill/>
        </p:spPr>
        <p:txBody>
          <a:bodyPr wrap="none" rtlCol="0">
            <a:spAutoFit/>
          </a:bodyPr>
          <a:lstStyle/>
          <a:p>
            <a:r>
              <a:rPr lang="de-DE" dirty="0"/>
              <a:t>Google </a:t>
            </a:r>
            <a:r>
              <a:rPr lang="de-DE" dirty="0" err="1"/>
              <a:t>colab</a:t>
            </a:r>
            <a:endParaRPr lang="de-DE" dirty="0"/>
          </a:p>
        </p:txBody>
      </p:sp>
      <p:pic>
        <p:nvPicPr>
          <p:cNvPr id="14" name="Grafik 13">
            <a:extLst>
              <a:ext uri="{FF2B5EF4-FFF2-40B4-BE49-F238E27FC236}">
                <a16:creationId xmlns:a16="http://schemas.microsoft.com/office/drawing/2014/main" id="{C6CD0471-08E7-458B-A00D-E660146013C3}"/>
              </a:ext>
            </a:extLst>
          </p:cNvPr>
          <p:cNvPicPr>
            <a:picLocks noChangeAspect="1"/>
          </p:cNvPicPr>
          <p:nvPr/>
        </p:nvPicPr>
        <p:blipFill rotWithShape="1">
          <a:blip r:embed="rId4"/>
          <a:srcRect l="1612" t="2302" r="4268" b="1313"/>
          <a:stretch/>
        </p:blipFill>
        <p:spPr>
          <a:xfrm>
            <a:off x="9425369" y="2166606"/>
            <a:ext cx="1309706" cy="972650"/>
          </a:xfrm>
          <a:prstGeom prst="rect">
            <a:avLst/>
          </a:prstGeom>
        </p:spPr>
      </p:pic>
      <p:pic>
        <p:nvPicPr>
          <p:cNvPr id="16" name="Grafik 15">
            <a:extLst>
              <a:ext uri="{FF2B5EF4-FFF2-40B4-BE49-F238E27FC236}">
                <a16:creationId xmlns:a16="http://schemas.microsoft.com/office/drawing/2014/main" id="{71E9FD4F-7971-421C-8968-509015923E19}"/>
              </a:ext>
            </a:extLst>
          </p:cNvPr>
          <p:cNvPicPr>
            <a:picLocks noChangeAspect="1"/>
          </p:cNvPicPr>
          <p:nvPr/>
        </p:nvPicPr>
        <p:blipFill rotWithShape="1">
          <a:blip r:embed="rId5"/>
          <a:srcRect l="908" t="4163" b="1507"/>
          <a:stretch/>
        </p:blipFill>
        <p:spPr>
          <a:xfrm>
            <a:off x="865469" y="1993489"/>
            <a:ext cx="2357120" cy="1145256"/>
          </a:xfrm>
          <a:prstGeom prst="rect">
            <a:avLst/>
          </a:prstGeom>
        </p:spPr>
      </p:pic>
      <p:pic>
        <p:nvPicPr>
          <p:cNvPr id="18" name="Grafik 17">
            <a:extLst>
              <a:ext uri="{FF2B5EF4-FFF2-40B4-BE49-F238E27FC236}">
                <a16:creationId xmlns:a16="http://schemas.microsoft.com/office/drawing/2014/main" id="{E868FBB6-0357-4443-B74F-EE540180CB79}"/>
              </a:ext>
            </a:extLst>
          </p:cNvPr>
          <p:cNvPicPr>
            <a:picLocks noChangeAspect="1"/>
          </p:cNvPicPr>
          <p:nvPr/>
        </p:nvPicPr>
        <p:blipFill rotWithShape="1">
          <a:blip r:embed="rId6"/>
          <a:srcRect t="2339"/>
          <a:stretch/>
        </p:blipFill>
        <p:spPr>
          <a:xfrm>
            <a:off x="4076602" y="1904071"/>
            <a:ext cx="1215734" cy="1419459"/>
          </a:xfrm>
          <a:prstGeom prst="rect">
            <a:avLst/>
          </a:prstGeom>
        </p:spPr>
      </p:pic>
      <p:pic>
        <p:nvPicPr>
          <p:cNvPr id="22" name="Grafik 21">
            <a:extLst>
              <a:ext uri="{FF2B5EF4-FFF2-40B4-BE49-F238E27FC236}">
                <a16:creationId xmlns:a16="http://schemas.microsoft.com/office/drawing/2014/main" id="{C1BDCD7F-09AF-4B7C-97CA-C0AA75285A73}"/>
              </a:ext>
            </a:extLst>
          </p:cNvPr>
          <p:cNvPicPr>
            <a:picLocks noChangeAspect="1"/>
          </p:cNvPicPr>
          <p:nvPr/>
        </p:nvPicPr>
        <p:blipFill>
          <a:blip r:embed="rId7"/>
          <a:stretch>
            <a:fillRect/>
          </a:stretch>
        </p:blipFill>
        <p:spPr>
          <a:xfrm>
            <a:off x="2257788" y="5104439"/>
            <a:ext cx="2362530" cy="885949"/>
          </a:xfrm>
          <a:prstGeom prst="rect">
            <a:avLst/>
          </a:prstGeom>
        </p:spPr>
      </p:pic>
      <p:pic>
        <p:nvPicPr>
          <p:cNvPr id="13" name="Grafik 12">
            <a:extLst>
              <a:ext uri="{FF2B5EF4-FFF2-40B4-BE49-F238E27FC236}">
                <a16:creationId xmlns:a16="http://schemas.microsoft.com/office/drawing/2014/main" id="{2914071F-8533-4935-A68E-7B60739F2DE4}"/>
              </a:ext>
            </a:extLst>
          </p:cNvPr>
          <p:cNvPicPr>
            <a:picLocks noChangeAspect="1"/>
          </p:cNvPicPr>
          <p:nvPr/>
        </p:nvPicPr>
        <p:blipFill>
          <a:blip r:embed="rId8"/>
          <a:stretch>
            <a:fillRect/>
          </a:stretch>
        </p:blipFill>
        <p:spPr>
          <a:xfrm>
            <a:off x="9425369" y="6408000"/>
            <a:ext cx="725199" cy="400110"/>
          </a:xfrm>
          <a:prstGeom prst="rect">
            <a:avLst/>
          </a:prstGeom>
        </p:spPr>
      </p:pic>
      <p:pic>
        <p:nvPicPr>
          <p:cNvPr id="3" name="Grafik 2">
            <a:extLst>
              <a:ext uri="{FF2B5EF4-FFF2-40B4-BE49-F238E27FC236}">
                <a16:creationId xmlns:a16="http://schemas.microsoft.com/office/drawing/2014/main" id="{90880C47-8AEC-4B25-9127-C8F2053E5FB0}"/>
              </a:ext>
            </a:extLst>
          </p:cNvPr>
          <p:cNvPicPr>
            <a:picLocks noChangeAspect="1"/>
          </p:cNvPicPr>
          <p:nvPr/>
        </p:nvPicPr>
        <p:blipFill>
          <a:blip r:embed="rId9"/>
          <a:stretch>
            <a:fillRect/>
          </a:stretch>
        </p:blipFill>
        <p:spPr>
          <a:xfrm>
            <a:off x="5046607" y="5155153"/>
            <a:ext cx="3105583" cy="866896"/>
          </a:xfrm>
          <a:prstGeom prst="rect">
            <a:avLst/>
          </a:prstGeom>
        </p:spPr>
      </p:pic>
      <p:pic>
        <p:nvPicPr>
          <p:cNvPr id="6" name="Grafik 5">
            <a:extLst>
              <a:ext uri="{FF2B5EF4-FFF2-40B4-BE49-F238E27FC236}">
                <a16:creationId xmlns:a16="http://schemas.microsoft.com/office/drawing/2014/main" id="{5AD7FC82-55F5-44E4-B717-A386767A22F9}"/>
              </a:ext>
            </a:extLst>
          </p:cNvPr>
          <p:cNvPicPr>
            <a:picLocks noChangeAspect="1"/>
          </p:cNvPicPr>
          <p:nvPr/>
        </p:nvPicPr>
        <p:blipFill>
          <a:blip r:embed="rId10"/>
          <a:stretch>
            <a:fillRect/>
          </a:stretch>
        </p:blipFill>
        <p:spPr>
          <a:xfrm>
            <a:off x="8652024" y="5293284"/>
            <a:ext cx="1662345" cy="590633"/>
          </a:xfrm>
          <a:prstGeom prst="rect">
            <a:avLst/>
          </a:prstGeom>
        </p:spPr>
      </p:pic>
      <p:pic>
        <p:nvPicPr>
          <p:cNvPr id="10" name="Grafik 9">
            <a:extLst>
              <a:ext uri="{FF2B5EF4-FFF2-40B4-BE49-F238E27FC236}">
                <a16:creationId xmlns:a16="http://schemas.microsoft.com/office/drawing/2014/main" id="{EF80EFC3-AD8A-40FA-9EFA-E5DA352E9921}"/>
              </a:ext>
            </a:extLst>
          </p:cNvPr>
          <p:cNvPicPr>
            <a:picLocks noChangeAspect="1"/>
          </p:cNvPicPr>
          <p:nvPr/>
        </p:nvPicPr>
        <p:blipFill>
          <a:blip r:embed="rId11"/>
          <a:stretch>
            <a:fillRect/>
          </a:stretch>
        </p:blipFill>
        <p:spPr>
          <a:xfrm>
            <a:off x="5345314" y="4002516"/>
            <a:ext cx="3313804" cy="748674"/>
          </a:xfrm>
          <a:prstGeom prst="rect">
            <a:avLst/>
          </a:prstGeom>
        </p:spPr>
      </p:pic>
      <p:pic>
        <p:nvPicPr>
          <p:cNvPr id="17" name="Grafik 16">
            <a:extLst>
              <a:ext uri="{FF2B5EF4-FFF2-40B4-BE49-F238E27FC236}">
                <a16:creationId xmlns:a16="http://schemas.microsoft.com/office/drawing/2014/main" id="{2AF3F24D-B0CF-47BE-9C4C-F898A0FC357E}"/>
              </a:ext>
            </a:extLst>
          </p:cNvPr>
          <p:cNvPicPr>
            <a:picLocks noChangeAspect="1"/>
          </p:cNvPicPr>
          <p:nvPr/>
        </p:nvPicPr>
        <p:blipFill>
          <a:blip r:embed="rId12"/>
          <a:stretch>
            <a:fillRect/>
          </a:stretch>
        </p:blipFill>
        <p:spPr>
          <a:xfrm>
            <a:off x="8963952" y="4002515"/>
            <a:ext cx="2405573" cy="748673"/>
          </a:xfrm>
          <a:prstGeom prst="rect">
            <a:avLst/>
          </a:prstGeom>
        </p:spPr>
      </p:pic>
      <p:pic>
        <p:nvPicPr>
          <p:cNvPr id="5" name="Grafik 4">
            <a:extLst>
              <a:ext uri="{FF2B5EF4-FFF2-40B4-BE49-F238E27FC236}">
                <a16:creationId xmlns:a16="http://schemas.microsoft.com/office/drawing/2014/main" id="{09241ED6-EF30-4CBF-9068-C41C11EC2E20}"/>
              </a:ext>
            </a:extLst>
          </p:cNvPr>
          <p:cNvPicPr>
            <a:picLocks noChangeAspect="1"/>
          </p:cNvPicPr>
          <p:nvPr/>
        </p:nvPicPr>
        <p:blipFill>
          <a:blip r:embed="rId13"/>
          <a:stretch>
            <a:fillRect/>
          </a:stretch>
        </p:blipFill>
        <p:spPr>
          <a:xfrm>
            <a:off x="328830" y="0"/>
            <a:ext cx="1486107" cy="1686160"/>
          </a:xfrm>
          <a:prstGeom prst="rect">
            <a:avLst/>
          </a:prstGeom>
        </p:spPr>
      </p:pic>
    </p:spTree>
    <p:extLst>
      <p:ext uri="{BB962C8B-B14F-4D97-AF65-F5344CB8AC3E}">
        <p14:creationId xmlns:p14="http://schemas.microsoft.com/office/powerpoint/2010/main" val="8084660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58BB4DA-12D8-4209-AFCE-87A59600D7DC}"/>
              </a:ext>
            </a:extLst>
          </p:cNvPr>
          <p:cNvSpPr>
            <a:spLocks noGrp="1"/>
          </p:cNvSpPr>
          <p:nvPr>
            <p:ph type="title"/>
          </p:nvPr>
        </p:nvSpPr>
        <p:spPr/>
        <p:txBody>
          <a:bodyPr/>
          <a:lstStyle/>
          <a:p>
            <a:r>
              <a:rPr lang="de-DE" dirty="0"/>
              <a:t>Basic </a:t>
            </a:r>
            <a:r>
              <a:rPr lang="de-DE" dirty="0" err="1"/>
              <a:t>Machine</a:t>
            </a:r>
            <a:r>
              <a:rPr lang="de-DE" dirty="0"/>
              <a:t> Learning </a:t>
            </a:r>
            <a:r>
              <a:rPr lang="de-DE" dirty="0" err="1"/>
              <a:t>paradigms</a:t>
            </a:r>
            <a:endParaRPr lang="de-DE" dirty="0"/>
          </a:p>
        </p:txBody>
      </p:sp>
      <p:sp>
        <p:nvSpPr>
          <p:cNvPr id="4" name="Textplatzhalter 3">
            <a:extLst>
              <a:ext uri="{FF2B5EF4-FFF2-40B4-BE49-F238E27FC236}">
                <a16:creationId xmlns:a16="http://schemas.microsoft.com/office/drawing/2014/main" id="{84226088-2032-4C4C-96C4-903180647204}"/>
              </a:ext>
            </a:extLst>
          </p:cNvPr>
          <p:cNvSpPr>
            <a:spLocks noGrp="1"/>
          </p:cNvSpPr>
          <p:nvPr>
            <p:ph type="body" idx="1"/>
          </p:nvPr>
        </p:nvSpPr>
        <p:spPr>
          <a:xfrm>
            <a:off x="2988000" y="6465858"/>
            <a:ext cx="6232200" cy="385200"/>
          </a:xfrm>
        </p:spPr>
        <p:txBody>
          <a:bodyPr/>
          <a:lstStyle/>
          <a:p>
            <a:r>
              <a:rPr lang="de-DE" sz="1600" b="0" i="1" dirty="0" err="1"/>
              <a:t>Raschka</a:t>
            </a:r>
            <a:r>
              <a:rPr lang="de-DE" sz="1600" b="0" i="1" dirty="0"/>
              <a:t>, </a:t>
            </a:r>
            <a:r>
              <a:rPr lang="de-DE" sz="1600" b="0" i="1" dirty="0" err="1"/>
              <a:t>Mirjalili</a:t>
            </a:r>
            <a:r>
              <a:rPr lang="de-DE" sz="1600" b="0" i="1" dirty="0"/>
              <a:t>, Python </a:t>
            </a:r>
            <a:r>
              <a:rPr lang="de-DE" sz="1600" b="0" i="1" dirty="0" err="1"/>
              <a:t>Machine</a:t>
            </a:r>
            <a:r>
              <a:rPr lang="de-DE" sz="1600" b="0" i="1" dirty="0"/>
              <a:t> Learning, Packt 2019</a:t>
            </a:r>
          </a:p>
        </p:txBody>
      </p:sp>
      <p:sp>
        <p:nvSpPr>
          <p:cNvPr id="6" name="Rechteck 5">
            <a:extLst>
              <a:ext uri="{FF2B5EF4-FFF2-40B4-BE49-F238E27FC236}">
                <a16:creationId xmlns:a16="http://schemas.microsoft.com/office/drawing/2014/main" id="{709F82EA-E631-4AAF-B606-B627992F5D1B}"/>
              </a:ext>
            </a:extLst>
          </p:cNvPr>
          <p:cNvSpPr/>
          <p:nvPr/>
        </p:nvSpPr>
        <p:spPr>
          <a:xfrm>
            <a:off x="1700010" y="1764405"/>
            <a:ext cx="2228045" cy="73595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de-DE" dirty="0" err="1"/>
              <a:t>Supervised</a:t>
            </a:r>
            <a:r>
              <a:rPr lang="de-DE" dirty="0"/>
              <a:t> Learning</a:t>
            </a:r>
          </a:p>
        </p:txBody>
      </p:sp>
      <p:sp>
        <p:nvSpPr>
          <p:cNvPr id="9" name="Rechteck 8">
            <a:extLst>
              <a:ext uri="{FF2B5EF4-FFF2-40B4-BE49-F238E27FC236}">
                <a16:creationId xmlns:a16="http://schemas.microsoft.com/office/drawing/2014/main" id="{E25972D6-01F1-482B-B1ED-381E5B7F509E}"/>
              </a:ext>
            </a:extLst>
          </p:cNvPr>
          <p:cNvSpPr/>
          <p:nvPr/>
        </p:nvSpPr>
        <p:spPr>
          <a:xfrm>
            <a:off x="3928052" y="1505384"/>
            <a:ext cx="4620863" cy="1341440"/>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marL="285750" indent="-285750">
              <a:buFont typeface="Arial" panose="020B0604020202020204" pitchFamily="34" charset="0"/>
              <a:buChar char="•"/>
            </a:pPr>
            <a:r>
              <a:rPr lang="de-DE" dirty="0" err="1">
                <a:solidFill>
                  <a:schemeClr val="accent1"/>
                </a:solidFill>
              </a:rPr>
              <a:t>Labeled</a:t>
            </a:r>
            <a:r>
              <a:rPr lang="de-DE" dirty="0">
                <a:solidFill>
                  <a:schemeClr val="accent1"/>
                </a:solidFill>
              </a:rPr>
              <a:t> Data</a:t>
            </a:r>
          </a:p>
          <a:p>
            <a:pPr marL="285750" indent="-285750">
              <a:buFont typeface="Arial" panose="020B0604020202020204" pitchFamily="34" charset="0"/>
              <a:buChar char="•"/>
            </a:pPr>
            <a:r>
              <a:rPr lang="de-DE" dirty="0" err="1">
                <a:solidFill>
                  <a:schemeClr val="accent1"/>
                </a:solidFill>
              </a:rPr>
              <a:t>Direct</a:t>
            </a:r>
            <a:r>
              <a:rPr lang="de-DE" dirty="0">
                <a:solidFill>
                  <a:schemeClr val="accent1"/>
                </a:solidFill>
              </a:rPr>
              <a:t> Feedback</a:t>
            </a:r>
          </a:p>
          <a:p>
            <a:pPr marL="285750" indent="-285750">
              <a:buFont typeface="Arial" panose="020B0604020202020204" pitchFamily="34" charset="0"/>
              <a:buChar char="•"/>
            </a:pPr>
            <a:r>
              <a:rPr lang="de-DE" dirty="0" err="1">
                <a:solidFill>
                  <a:schemeClr val="accent1"/>
                </a:solidFill>
              </a:rPr>
              <a:t>Predict</a:t>
            </a:r>
            <a:r>
              <a:rPr lang="de-DE" dirty="0">
                <a:solidFill>
                  <a:schemeClr val="accent1"/>
                </a:solidFill>
              </a:rPr>
              <a:t> </a:t>
            </a:r>
            <a:r>
              <a:rPr lang="de-DE" dirty="0" err="1">
                <a:solidFill>
                  <a:schemeClr val="accent1"/>
                </a:solidFill>
              </a:rPr>
              <a:t>outcome</a:t>
            </a:r>
            <a:r>
              <a:rPr lang="de-DE" dirty="0">
                <a:solidFill>
                  <a:schemeClr val="accent1"/>
                </a:solidFill>
              </a:rPr>
              <a:t>/</a:t>
            </a:r>
            <a:r>
              <a:rPr lang="de-DE" dirty="0" err="1">
                <a:solidFill>
                  <a:schemeClr val="accent1"/>
                </a:solidFill>
              </a:rPr>
              <a:t>future</a:t>
            </a:r>
            <a:endParaRPr lang="de-DE" dirty="0">
              <a:solidFill>
                <a:schemeClr val="accent1"/>
              </a:solidFill>
            </a:endParaRPr>
          </a:p>
        </p:txBody>
      </p:sp>
      <p:pic>
        <p:nvPicPr>
          <p:cNvPr id="12" name="Grafik 11">
            <a:extLst>
              <a:ext uri="{FF2B5EF4-FFF2-40B4-BE49-F238E27FC236}">
                <a16:creationId xmlns:a16="http://schemas.microsoft.com/office/drawing/2014/main" id="{3EBA8E50-867C-491C-9C37-BF4AA23D0923}"/>
              </a:ext>
            </a:extLst>
          </p:cNvPr>
          <p:cNvPicPr>
            <a:picLocks noChangeAspect="1"/>
          </p:cNvPicPr>
          <p:nvPr/>
        </p:nvPicPr>
        <p:blipFill>
          <a:blip r:embed="rId3"/>
          <a:stretch>
            <a:fillRect/>
          </a:stretch>
        </p:blipFill>
        <p:spPr>
          <a:xfrm>
            <a:off x="9425369" y="6408000"/>
            <a:ext cx="725199" cy="400110"/>
          </a:xfrm>
          <a:prstGeom prst="rect">
            <a:avLst/>
          </a:prstGeom>
        </p:spPr>
      </p:pic>
      <p:sp>
        <p:nvSpPr>
          <p:cNvPr id="13" name="Foliennummernplatzhalter 2">
            <a:extLst>
              <a:ext uri="{FF2B5EF4-FFF2-40B4-BE49-F238E27FC236}">
                <a16:creationId xmlns:a16="http://schemas.microsoft.com/office/drawing/2014/main" id="{97DA5878-91AD-45C1-BF38-475EF46A6750}"/>
              </a:ext>
            </a:extLst>
          </p:cNvPr>
          <p:cNvSpPr>
            <a:spLocks noGrp="1"/>
          </p:cNvSpPr>
          <p:nvPr>
            <p:ph type="sldNum" sz="quarter" idx="12"/>
          </p:nvPr>
        </p:nvSpPr>
        <p:spPr>
          <a:xfrm>
            <a:off x="284483" y="6420567"/>
            <a:ext cx="537600" cy="365125"/>
          </a:xfrm>
        </p:spPr>
        <p:txBody>
          <a:bodyPr/>
          <a:lstStyle/>
          <a:p>
            <a:pPr defTabSz="609585"/>
            <a:fld id="{0EC98677-B2D0-CE4F-80A5-D755685D849F}" type="slidenum">
              <a:rPr lang="de-DE" smtClean="0">
                <a:solidFill>
                  <a:srgbClr val="000000">
                    <a:lumMod val="50000"/>
                    <a:lumOff val="50000"/>
                  </a:srgbClr>
                </a:solidFill>
                <a:latin typeface="Calibri" panose="020F0502020204030204" pitchFamily="34" charset="0"/>
                <a:cs typeface="Calibri" panose="020F0502020204030204" pitchFamily="34" charset="0"/>
              </a:rPr>
              <a:pPr defTabSz="609585"/>
              <a:t>8</a:t>
            </a:fld>
            <a:endParaRPr lang="de-DE" dirty="0">
              <a:solidFill>
                <a:srgbClr val="000000">
                  <a:lumMod val="50000"/>
                  <a:lumOff val="50000"/>
                </a:srgbClr>
              </a:solidFill>
              <a:latin typeface="Calibri" panose="020F0502020204030204" pitchFamily="34" charset="0"/>
              <a:cs typeface="Calibri" panose="020F0502020204030204" pitchFamily="34" charset="0"/>
            </a:endParaRPr>
          </a:p>
        </p:txBody>
      </p:sp>
      <p:grpSp>
        <p:nvGrpSpPr>
          <p:cNvPr id="3" name="Gruppieren 2">
            <a:extLst>
              <a:ext uri="{FF2B5EF4-FFF2-40B4-BE49-F238E27FC236}">
                <a16:creationId xmlns:a16="http://schemas.microsoft.com/office/drawing/2014/main" id="{1590026C-ECBD-4209-BBF3-5B371397A80F}"/>
              </a:ext>
            </a:extLst>
          </p:cNvPr>
          <p:cNvGrpSpPr/>
          <p:nvPr/>
        </p:nvGrpSpPr>
        <p:grpSpPr>
          <a:xfrm>
            <a:off x="1700007" y="3083986"/>
            <a:ext cx="10184265" cy="1341440"/>
            <a:chOff x="1700007" y="3083986"/>
            <a:chExt cx="10184265" cy="1341440"/>
          </a:xfrm>
        </p:grpSpPr>
        <p:sp>
          <p:nvSpPr>
            <p:cNvPr id="7" name="Rechteck 6">
              <a:extLst>
                <a:ext uri="{FF2B5EF4-FFF2-40B4-BE49-F238E27FC236}">
                  <a16:creationId xmlns:a16="http://schemas.microsoft.com/office/drawing/2014/main" id="{D73A06E8-33C0-4D47-A375-61EA379395E9}"/>
                </a:ext>
              </a:extLst>
            </p:cNvPr>
            <p:cNvSpPr/>
            <p:nvPr/>
          </p:nvSpPr>
          <p:spPr>
            <a:xfrm>
              <a:off x="1700007" y="3425679"/>
              <a:ext cx="2228045" cy="73595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de-DE" dirty="0" err="1"/>
                <a:t>Unsupervised</a:t>
              </a:r>
              <a:r>
                <a:rPr lang="de-DE" dirty="0"/>
                <a:t> Learning</a:t>
              </a:r>
            </a:p>
          </p:txBody>
        </p:sp>
        <p:sp>
          <p:nvSpPr>
            <p:cNvPr id="10" name="Rechteck 9">
              <a:extLst>
                <a:ext uri="{FF2B5EF4-FFF2-40B4-BE49-F238E27FC236}">
                  <a16:creationId xmlns:a16="http://schemas.microsoft.com/office/drawing/2014/main" id="{BDA9D6D3-139D-4D97-A2F3-C7159E44035A}"/>
                </a:ext>
              </a:extLst>
            </p:cNvPr>
            <p:cNvSpPr/>
            <p:nvPr/>
          </p:nvSpPr>
          <p:spPr>
            <a:xfrm>
              <a:off x="3928051" y="3083986"/>
              <a:ext cx="4620863" cy="1341440"/>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marL="285750" indent="-285750">
                <a:buFont typeface="Arial" panose="020B0604020202020204" pitchFamily="34" charset="0"/>
                <a:buChar char="•"/>
              </a:pPr>
              <a:r>
                <a:rPr lang="de-DE" dirty="0" err="1">
                  <a:solidFill>
                    <a:schemeClr val="accent1"/>
                  </a:solidFill>
                </a:rPr>
                <a:t>No</a:t>
              </a:r>
              <a:r>
                <a:rPr lang="de-DE" dirty="0">
                  <a:solidFill>
                    <a:schemeClr val="accent1"/>
                  </a:solidFill>
                </a:rPr>
                <a:t> </a:t>
              </a:r>
              <a:r>
                <a:rPr lang="de-DE" dirty="0" err="1">
                  <a:solidFill>
                    <a:schemeClr val="accent1"/>
                  </a:solidFill>
                </a:rPr>
                <a:t>labels</a:t>
              </a:r>
              <a:endParaRPr lang="de-DE" dirty="0">
                <a:solidFill>
                  <a:schemeClr val="accent1"/>
                </a:solidFill>
              </a:endParaRPr>
            </a:p>
            <a:p>
              <a:pPr marL="285750" indent="-285750">
                <a:buFont typeface="Arial" panose="020B0604020202020204" pitchFamily="34" charset="0"/>
                <a:buChar char="•"/>
              </a:pPr>
              <a:r>
                <a:rPr lang="de-DE" dirty="0" err="1">
                  <a:solidFill>
                    <a:schemeClr val="accent1"/>
                  </a:solidFill>
                </a:rPr>
                <a:t>No</a:t>
              </a:r>
              <a:r>
                <a:rPr lang="de-DE" dirty="0">
                  <a:solidFill>
                    <a:schemeClr val="accent1"/>
                  </a:solidFill>
                </a:rPr>
                <a:t> </a:t>
              </a:r>
              <a:r>
                <a:rPr lang="de-DE" dirty="0" err="1">
                  <a:solidFill>
                    <a:schemeClr val="accent1"/>
                  </a:solidFill>
                </a:rPr>
                <a:t>feedback</a:t>
              </a:r>
              <a:endParaRPr lang="de-DE" dirty="0">
                <a:solidFill>
                  <a:schemeClr val="accent1"/>
                </a:solidFill>
              </a:endParaRPr>
            </a:p>
            <a:p>
              <a:pPr marL="285750" indent="-285750">
                <a:buFont typeface="Arial" panose="020B0604020202020204" pitchFamily="34" charset="0"/>
                <a:buChar char="•"/>
              </a:pPr>
              <a:r>
                <a:rPr lang="de-DE" dirty="0">
                  <a:solidFill>
                    <a:schemeClr val="accent1"/>
                  </a:solidFill>
                </a:rPr>
                <a:t>Find </a:t>
              </a:r>
              <a:r>
                <a:rPr lang="de-DE" dirty="0" err="1">
                  <a:solidFill>
                    <a:schemeClr val="accent1"/>
                  </a:solidFill>
                </a:rPr>
                <a:t>hidden</a:t>
              </a:r>
              <a:r>
                <a:rPr lang="de-DE" dirty="0">
                  <a:solidFill>
                    <a:schemeClr val="accent1"/>
                  </a:solidFill>
                </a:rPr>
                <a:t> </a:t>
              </a:r>
              <a:r>
                <a:rPr lang="de-DE" dirty="0" err="1">
                  <a:solidFill>
                    <a:schemeClr val="accent1"/>
                  </a:solidFill>
                </a:rPr>
                <a:t>structure</a:t>
              </a:r>
              <a:r>
                <a:rPr lang="de-DE" dirty="0">
                  <a:solidFill>
                    <a:schemeClr val="accent1"/>
                  </a:solidFill>
                </a:rPr>
                <a:t> in </a:t>
              </a:r>
              <a:r>
                <a:rPr lang="de-DE" dirty="0" err="1">
                  <a:solidFill>
                    <a:schemeClr val="accent1"/>
                  </a:solidFill>
                </a:rPr>
                <a:t>data</a:t>
              </a:r>
              <a:endParaRPr lang="de-DE" dirty="0">
                <a:solidFill>
                  <a:schemeClr val="accent1"/>
                </a:solidFill>
              </a:endParaRPr>
            </a:p>
          </p:txBody>
        </p:sp>
        <p:pic>
          <p:nvPicPr>
            <p:cNvPr id="14" name="Grafik 13">
              <a:extLst>
                <a:ext uri="{FF2B5EF4-FFF2-40B4-BE49-F238E27FC236}">
                  <a16:creationId xmlns:a16="http://schemas.microsoft.com/office/drawing/2014/main" id="{CA6C76D6-9962-4029-ACAF-12F978A31B1B}"/>
                </a:ext>
              </a:extLst>
            </p:cNvPr>
            <p:cNvPicPr>
              <a:picLocks noChangeAspect="1"/>
            </p:cNvPicPr>
            <p:nvPr/>
          </p:nvPicPr>
          <p:blipFill>
            <a:blip r:embed="rId4"/>
            <a:stretch>
              <a:fillRect/>
            </a:stretch>
          </p:blipFill>
          <p:spPr>
            <a:xfrm>
              <a:off x="8848377" y="3209313"/>
              <a:ext cx="3035895" cy="1090786"/>
            </a:xfrm>
            <a:prstGeom prst="rect">
              <a:avLst/>
            </a:prstGeom>
          </p:spPr>
        </p:pic>
      </p:grpSp>
      <p:pic>
        <p:nvPicPr>
          <p:cNvPr id="15" name="Grafik 14">
            <a:extLst>
              <a:ext uri="{FF2B5EF4-FFF2-40B4-BE49-F238E27FC236}">
                <a16:creationId xmlns:a16="http://schemas.microsoft.com/office/drawing/2014/main" id="{832D81E1-9753-4A88-AB76-41669AC5210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6200000">
            <a:off x="9044725" y="1505384"/>
            <a:ext cx="1321599" cy="1321599"/>
          </a:xfrm>
          <a:prstGeom prst="rect">
            <a:avLst/>
          </a:prstGeom>
        </p:spPr>
      </p:pic>
      <p:grpSp>
        <p:nvGrpSpPr>
          <p:cNvPr id="5" name="Gruppieren 4">
            <a:extLst>
              <a:ext uri="{FF2B5EF4-FFF2-40B4-BE49-F238E27FC236}">
                <a16:creationId xmlns:a16="http://schemas.microsoft.com/office/drawing/2014/main" id="{3C4D7388-2E5A-4E56-A4DC-2D8D846ACC8A}"/>
              </a:ext>
            </a:extLst>
          </p:cNvPr>
          <p:cNvGrpSpPr/>
          <p:nvPr/>
        </p:nvGrpSpPr>
        <p:grpSpPr>
          <a:xfrm>
            <a:off x="1700006" y="4480936"/>
            <a:ext cx="10234632" cy="1495894"/>
            <a:chOff x="1700006" y="4480936"/>
            <a:chExt cx="10234632" cy="1495894"/>
          </a:xfrm>
        </p:grpSpPr>
        <p:sp>
          <p:nvSpPr>
            <p:cNvPr id="8" name="Rechteck 7">
              <a:extLst>
                <a:ext uri="{FF2B5EF4-FFF2-40B4-BE49-F238E27FC236}">
                  <a16:creationId xmlns:a16="http://schemas.microsoft.com/office/drawing/2014/main" id="{87C9EE03-95B9-40A9-94F7-12E4785816F4}"/>
                </a:ext>
              </a:extLst>
            </p:cNvPr>
            <p:cNvSpPr/>
            <p:nvPr/>
          </p:nvSpPr>
          <p:spPr>
            <a:xfrm>
              <a:off x="1700006" y="4997184"/>
              <a:ext cx="2228045" cy="73595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de-DE" dirty="0"/>
                <a:t>Reinforcement Learning</a:t>
              </a:r>
            </a:p>
          </p:txBody>
        </p:sp>
        <p:sp>
          <p:nvSpPr>
            <p:cNvPr id="11" name="Rechteck 10">
              <a:extLst>
                <a:ext uri="{FF2B5EF4-FFF2-40B4-BE49-F238E27FC236}">
                  <a16:creationId xmlns:a16="http://schemas.microsoft.com/office/drawing/2014/main" id="{A1D7FA43-1A74-4202-9B69-3FE415052A4C}"/>
                </a:ext>
              </a:extLst>
            </p:cNvPr>
            <p:cNvSpPr/>
            <p:nvPr/>
          </p:nvSpPr>
          <p:spPr>
            <a:xfrm>
              <a:off x="3928052" y="4635390"/>
              <a:ext cx="4620863" cy="1341440"/>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marL="285750" indent="-285750">
                <a:buFont typeface="Arial" panose="020B0604020202020204" pitchFamily="34" charset="0"/>
                <a:buChar char="•"/>
              </a:pPr>
              <a:r>
                <a:rPr lang="de-DE" dirty="0" err="1">
                  <a:solidFill>
                    <a:schemeClr val="accent1"/>
                  </a:solidFill>
                </a:rPr>
                <a:t>Decision</a:t>
              </a:r>
              <a:r>
                <a:rPr lang="de-DE" dirty="0">
                  <a:solidFill>
                    <a:schemeClr val="accent1"/>
                  </a:solidFill>
                </a:rPr>
                <a:t> </a:t>
              </a:r>
              <a:r>
                <a:rPr lang="de-DE" dirty="0" err="1">
                  <a:solidFill>
                    <a:schemeClr val="accent1"/>
                  </a:solidFill>
                </a:rPr>
                <a:t>process</a:t>
              </a:r>
              <a:endParaRPr lang="de-DE" dirty="0">
                <a:solidFill>
                  <a:schemeClr val="accent1"/>
                </a:solidFill>
              </a:endParaRPr>
            </a:p>
            <a:p>
              <a:pPr marL="285750" indent="-285750">
                <a:buFont typeface="Arial" panose="020B0604020202020204" pitchFamily="34" charset="0"/>
                <a:buChar char="•"/>
              </a:pPr>
              <a:r>
                <a:rPr lang="de-DE" dirty="0" err="1">
                  <a:solidFill>
                    <a:schemeClr val="accent1"/>
                  </a:solidFill>
                </a:rPr>
                <a:t>Reward</a:t>
              </a:r>
              <a:r>
                <a:rPr lang="de-DE" dirty="0">
                  <a:solidFill>
                    <a:schemeClr val="accent1"/>
                  </a:solidFill>
                </a:rPr>
                <a:t> </a:t>
              </a:r>
              <a:r>
                <a:rPr lang="de-DE" dirty="0" err="1">
                  <a:solidFill>
                    <a:schemeClr val="accent1"/>
                  </a:solidFill>
                </a:rPr>
                <a:t>system</a:t>
              </a:r>
              <a:r>
                <a:rPr lang="de-DE" dirty="0">
                  <a:solidFill>
                    <a:schemeClr val="accent1"/>
                  </a:solidFill>
                </a:rPr>
                <a:t> </a:t>
              </a:r>
            </a:p>
            <a:p>
              <a:pPr marL="285750" indent="-285750">
                <a:buFont typeface="Arial" panose="020B0604020202020204" pitchFamily="34" charset="0"/>
                <a:buChar char="•"/>
              </a:pPr>
              <a:r>
                <a:rPr lang="de-DE" dirty="0" err="1">
                  <a:solidFill>
                    <a:schemeClr val="accent1"/>
                  </a:solidFill>
                </a:rPr>
                <a:t>Learn</a:t>
              </a:r>
              <a:r>
                <a:rPr lang="de-DE" dirty="0">
                  <a:solidFill>
                    <a:schemeClr val="accent1"/>
                  </a:solidFill>
                </a:rPr>
                <a:t> </a:t>
              </a:r>
              <a:r>
                <a:rPr lang="de-DE" dirty="0" err="1">
                  <a:solidFill>
                    <a:schemeClr val="accent1"/>
                  </a:solidFill>
                </a:rPr>
                <a:t>series</a:t>
              </a:r>
              <a:r>
                <a:rPr lang="de-DE" dirty="0">
                  <a:solidFill>
                    <a:schemeClr val="accent1"/>
                  </a:solidFill>
                </a:rPr>
                <a:t> </a:t>
              </a:r>
              <a:r>
                <a:rPr lang="de-DE" dirty="0" err="1">
                  <a:solidFill>
                    <a:schemeClr val="accent1"/>
                  </a:solidFill>
                </a:rPr>
                <a:t>of</a:t>
              </a:r>
              <a:r>
                <a:rPr lang="de-DE" dirty="0">
                  <a:solidFill>
                    <a:schemeClr val="accent1"/>
                  </a:solidFill>
                </a:rPr>
                <a:t> </a:t>
              </a:r>
              <a:r>
                <a:rPr lang="de-DE" dirty="0" err="1">
                  <a:solidFill>
                    <a:schemeClr val="accent1"/>
                  </a:solidFill>
                </a:rPr>
                <a:t>actions</a:t>
              </a:r>
              <a:endParaRPr lang="de-DE" dirty="0">
                <a:solidFill>
                  <a:schemeClr val="accent1"/>
                </a:solidFill>
              </a:endParaRPr>
            </a:p>
          </p:txBody>
        </p:sp>
        <p:sp>
          <p:nvSpPr>
            <p:cNvPr id="17" name="Rechteck: abgerundete Ecken 16">
              <a:extLst>
                <a:ext uri="{FF2B5EF4-FFF2-40B4-BE49-F238E27FC236}">
                  <a16:creationId xmlns:a16="http://schemas.microsoft.com/office/drawing/2014/main" id="{7C4B6CA6-6BF3-4FA1-A20A-0624CA0BBF86}"/>
                </a:ext>
              </a:extLst>
            </p:cNvPr>
            <p:cNvSpPr/>
            <p:nvPr/>
          </p:nvSpPr>
          <p:spPr>
            <a:xfrm>
              <a:off x="8810782" y="5502262"/>
              <a:ext cx="1081062" cy="338986"/>
            </a:xfrm>
            <a:prstGeom prst="roundRect">
              <a:avLst/>
            </a:prstGeom>
            <a:solidFill>
              <a:schemeClr val="bg1">
                <a:lumMod val="85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de-DE" sz="1600" b="1" dirty="0" err="1">
                  <a:solidFill>
                    <a:schemeClr val="tx1"/>
                  </a:solidFill>
                </a:rPr>
                <a:t>agent</a:t>
              </a:r>
              <a:endParaRPr lang="de-DE" sz="1600" b="1" dirty="0">
                <a:solidFill>
                  <a:schemeClr val="tx1"/>
                </a:solidFill>
              </a:endParaRPr>
            </a:p>
          </p:txBody>
        </p:sp>
        <p:cxnSp>
          <p:nvCxnSpPr>
            <p:cNvPr id="19" name="Verbinder: gewinkelt 18">
              <a:extLst>
                <a:ext uri="{FF2B5EF4-FFF2-40B4-BE49-F238E27FC236}">
                  <a16:creationId xmlns:a16="http://schemas.microsoft.com/office/drawing/2014/main" id="{12A63A63-3DAD-4988-ADC3-068E4FBC567C}"/>
                </a:ext>
              </a:extLst>
            </p:cNvPr>
            <p:cNvCxnSpPr>
              <a:cxnSpLocks/>
              <a:endCxn id="17" idx="0"/>
            </p:cNvCxnSpPr>
            <p:nvPr/>
          </p:nvCxnSpPr>
          <p:spPr>
            <a:xfrm rot="10800000" flipV="1">
              <a:off x="9351313" y="4969550"/>
              <a:ext cx="911754" cy="532712"/>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0" name="Verbinder: gewinkelt 19">
              <a:extLst>
                <a:ext uri="{FF2B5EF4-FFF2-40B4-BE49-F238E27FC236}">
                  <a16:creationId xmlns:a16="http://schemas.microsoft.com/office/drawing/2014/main" id="{BAF8752E-6EF5-4A19-BAB5-16F6164A7E4D}"/>
                </a:ext>
              </a:extLst>
            </p:cNvPr>
            <p:cNvCxnSpPr>
              <a:cxnSpLocks/>
            </p:cNvCxnSpPr>
            <p:nvPr/>
          </p:nvCxnSpPr>
          <p:spPr>
            <a:xfrm rot="10800000" flipV="1">
              <a:off x="8950114" y="4753784"/>
              <a:ext cx="1273216" cy="748477"/>
            </a:xfrm>
            <a:prstGeom prst="bentConnector3">
              <a:avLst>
                <a:gd name="adj1" fmla="val 100206"/>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5" name="Verbinder: gewinkelt 24">
              <a:extLst>
                <a:ext uri="{FF2B5EF4-FFF2-40B4-BE49-F238E27FC236}">
                  <a16:creationId xmlns:a16="http://schemas.microsoft.com/office/drawing/2014/main" id="{33B7DABB-3471-4B03-870B-EDF24506B417}"/>
                </a:ext>
              </a:extLst>
            </p:cNvPr>
            <p:cNvCxnSpPr>
              <a:cxnSpLocks/>
              <a:endCxn id="16" idx="2"/>
            </p:cNvCxnSpPr>
            <p:nvPr/>
          </p:nvCxnSpPr>
          <p:spPr>
            <a:xfrm flipV="1">
              <a:off x="9863543" y="5111015"/>
              <a:ext cx="1230491" cy="648494"/>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sp>
          <p:nvSpPr>
            <p:cNvPr id="16" name="Rechteck: abgerundete Ecken 15">
              <a:extLst>
                <a:ext uri="{FF2B5EF4-FFF2-40B4-BE49-F238E27FC236}">
                  <a16:creationId xmlns:a16="http://schemas.microsoft.com/office/drawing/2014/main" id="{A8517895-4C44-4713-95FB-75A03A0FA205}"/>
                </a:ext>
              </a:extLst>
            </p:cNvPr>
            <p:cNvSpPr/>
            <p:nvPr/>
          </p:nvSpPr>
          <p:spPr>
            <a:xfrm>
              <a:off x="10253429" y="4635390"/>
              <a:ext cx="1681209" cy="475625"/>
            </a:xfrm>
            <a:prstGeom prst="roundRect">
              <a:avLst/>
            </a:prstGeom>
            <a:solidFill>
              <a:schemeClr val="tx1">
                <a:lumMod val="50000"/>
                <a:lumOff val="50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de-DE" sz="1600" b="1" dirty="0" err="1"/>
                <a:t>environment</a:t>
              </a:r>
              <a:endParaRPr lang="de-DE" sz="1600" b="1" dirty="0"/>
            </a:p>
          </p:txBody>
        </p:sp>
        <p:sp>
          <p:nvSpPr>
            <p:cNvPr id="39" name="Textfeld 38">
              <a:extLst>
                <a:ext uri="{FF2B5EF4-FFF2-40B4-BE49-F238E27FC236}">
                  <a16:creationId xmlns:a16="http://schemas.microsoft.com/office/drawing/2014/main" id="{ACAC42B4-F95A-45E4-9DAD-69AFB859C4C9}"/>
                </a:ext>
              </a:extLst>
            </p:cNvPr>
            <p:cNvSpPr txBox="1"/>
            <p:nvPr/>
          </p:nvSpPr>
          <p:spPr>
            <a:xfrm>
              <a:off x="11094033" y="5306110"/>
              <a:ext cx="683200" cy="307777"/>
            </a:xfrm>
            <a:prstGeom prst="rect">
              <a:avLst/>
            </a:prstGeom>
            <a:noFill/>
          </p:spPr>
          <p:txBody>
            <a:bodyPr wrap="none" rtlCol="0">
              <a:spAutoFit/>
            </a:bodyPr>
            <a:lstStyle/>
            <a:p>
              <a:r>
                <a:rPr lang="de-DE" sz="1400" dirty="0">
                  <a:solidFill>
                    <a:srgbClr val="0070C0"/>
                  </a:solidFill>
                </a:rPr>
                <a:t>Action</a:t>
              </a:r>
            </a:p>
          </p:txBody>
        </p:sp>
        <p:sp>
          <p:nvSpPr>
            <p:cNvPr id="40" name="Textfeld 39">
              <a:extLst>
                <a:ext uri="{FF2B5EF4-FFF2-40B4-BE49-F238E27FC236}">
                  <a16:creationId xmlns:a16="http://schemas.microsoft.com/office/drawing/2014/main" id="{B57ADA85-3FB1-431D-8C94-F4C23996162C}"/>
                </a:ext>
              </a:extLst>
            </p:cNvPr>
            <p:cNvSpPr txBox="1"/>
            <p:nvPr/>
          </p:nvSpPr>
          <p:spPr>
            <a:xfrm>
              <a:off x="9295739" y="4480936"/>
              <a:ext cx="801823" cy="307777"/>
            </a:xfrm>
            <a:prstGeom prst="rect">
              <a:avLst/>
            </a:prstGeom>
            <a:noFill/>
          </p:spPr>
          <p:txBody>
            <a:bodyPr wrap="none" rtlCol="0">
              <a:spAutoFit/>
            </a:bodyPr>
            <a:lstStyle/>
            <a:p>
              <a:r>
                <a:rPr lang="de-DE" sz="1400" dirty="0" err="1">
                  <a:solidFill>
                    <a:srgbClr val="0070C0"/>
                  </a:solidFill>
                </a:rPr>
                <a:t>Reward</a:t>
              </a:r>
              <a:endParaRPr lang="de-DE" sz="1400" dirty="0">
                <a:solidFill>
                  <a:srgbClr val="0070C0"/>
                </a:solidFill>
              </a:endParaRPr>
            </a:p>
          </p:txBody>
        </p:sp>
        <p:sp>
          <p:nvSpPr>
            <p:cNvPr id="41" name="Textfeld 40">
              <a:extLst>
                <a:ext uri="{FF2B5EF4-FFF2-40B4-BE49-F238E27FC236}">
                  <a16:creationId xmlns:a16="http://schemas.microsoft.com/office/drawing/2014/main" id="{CF2CE119-2DF4-4212-9CF2-E54DB06D9FC6}"/>
                </a:ext>
              </a:extLst>
            </p:cNvPr>
            <p:cNvSpPr txBox="1"/>
            <p:nvPr/>
          </p:nvSpPr>
          <p:spPr>
            <a:xfrm>
              <a:off x="9394264" y="4959070"/>
              <a:ext cx="603050" cy="307777"/>
            </a:xfrm>
            <a:prstGeom prst="rect">
              <a:avLst/>
            </a:prstGeom>
            <a:noFill/>
          </p:spPr>
          <p:txBody>
            <a:bodyPr wrap="none" rtlCol="0">
              <a:spAutoFit/>
            </a:bodyPr>
            <a:lstStyle/>
            <a:p>
              <a:r>
                <a:rPr lang="de-DE" sz="1400" dirty="0">
                  <a:solidFill>
                    <a:srgbClr val="0070C0"/>
                  </a:solidFill>
                </a:rPr>
                <a:t>State</a:t>
              </a:r>
            </a:p>
          </p:txBody>
        </p:sp>
      </p:grpSp>
    </p:spTree>
    <p:extLst>
      <p:ext uri="{BB962C8B-B14F-4D97-AF65-F5344CB8AC3E}">
        <p14:creationId xmlns:p14="http://schemas.microsoft.com/office/powerpoint/2010/main" val="3684964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a:extLst>
              <a:ext uri="{FF2B5EF4-FFF2-40B4-BE49-F238E27FC236}">
                <a16:creationId xmlns:a16="http://schemas.microsoft.com/office/drawing/2014/main" id="{0916D9A4-6B0E-4ED6-A8E7-7D4A962FB356}"/>
              </a:ext>
            </a:extLst>
          </p:cNvPr>
          <p:cNvSpPr>
            <a:spLocks noGrp="1"/>
          </p:cNvSpPr>
          <p:nvPr>
            <p:ph type="title"/>
          </p:nvPr>
        </p:nvSpPr>
        <p:spPr/>
        <p:txBody>
          <a:bodyPr/>
          <a:lstStyle/>
          <a:p>
            <a:r>
              <a:rPr lang="de-DE" dirty="0"/>
              <a:t>References and </a:t>
            </a:r>
            <a:r>
              <a:rPr lang="de-DE" dirty="0" err="1"/>
              <a:t>reading</a:t>
            </a:r>
            <a:r>
              <a:rPr lang="de-DE" dirty="0"/>
              <a:t> </a:t>
            </a:r>
            <a:r>
              <a:rPr lang="de-DE" dirty="0" err="1"/>
              <a:t>suggestions</a:t>
            </a:r>
            <a:endParaRPr lang="de-DE" dirty="0"/>
          </a:p>
        </p:txBody>
      </p:sp>
      <p:sp>
        <p:nvSpPr>
          <p:cNvPr id="6" name="Foliennummernplatzhalter 5">
            <a:extLst>
              <a:ext uri="{FF2B5EF4-FFF2-40B4-BE49-F238E27FC236}">
                <a16:creationId xmlns:a16="http://schemas.microsoft.com/office/drawing/2014/main" id="{8C50B93C-B4C3-4E93-841E-D27ADC2A2D49}"/>
              </a:ext>
            </a:extLst>
          </p:cNvPr>
          <p:cNvSpPr>
            <a:spLocks noGrp="1"/>
          </p:cNvSpPr>
          <p:nvPr>
            <p:ph type="sldNum" sz="quarter" idx="12"/>
          </p:nvPr>
        </p:nvSpPr>
        <p:spPr/>
        <p:txBody>
          <a:bodyPr/>
          <a:lstStyle/>
          <a:p>
            <a:fld id="{54297B9A-DF33-440A-9F4F-B0668825F3DE}" type="slidenum">
              <a:rPr lang="de-DE" smtClean="0"/>
              <a:t>80</a:t>
            </a:fld>
            <a:endParaRPr lang="de-DE"/>
          </a:p>
        </p:txBody>
      </p:sp>
      <p:graphicFrame>
        <p:nvGraphicFramePr>
          <p:cNvPr id="3" name="Tabelle 4">
            <a:extLst>
              <a:ext uri="{FF2B5EF4-FFF2-40B4-BE49-F238E27FC236}">
                <a16:creationId xmlns:a16="http://schemas.microsoft.com/office/drawing/2014/main" id="{8F342A8A-D2B7-4B14-9F87-B6F236084EA1}"/>
              </a:ext>
            </a:extLst>
          </p:cNvPr>
          <p:cNvGraphicFramePr>
            <a:graphicFrameLocks noGrp="1"/>
          </p:cNvGraphicFramePr>
          <p:nvPr>
            <p:extLst>
              <p:ext uri="{D42A27DB-BD31-4B8C-83A1-F6EECF244321}">
                <p14:modId xmlns:p14="http://schemas.microsoft.com/office/powerpoint/2010/main" val="688321955"/>
              </p:ext>
            </p:extLst>
          </p:nvPr>
        </p:nvGraphicFramePr>
        <p:xfrm>
          <a:off x="316800" y="2270760"/>
          <a:ext cx="11660046" cy="4587240"/>
        </p:xfrm>
        <a:graphic>
          <a:graphicData uri="http://schemas.openxmlformats.org/drawingml/2006/table">
            <a:tbl>
              <a:tblPr firstRow="1" bandRow="1">
                <a:tableStyleId>{2D5ABB26-0587-4C30-8999-92F81FD0307C}</a:tableStyleId>
              </a:tblPr>
              <a:tblGrid>
                <a:gridCol w="1794104">
                  <a:extLst>
                    <a:ext uri="{9D8B030D-6E8A-4147-A177-3AD203B41FA5}">
                      <a16:colId xmlns:a16="http://schemas.microsoft.com/office/drawing/2014/main" val="2220541692"/>
                    </a:ext>
                  </a:extLst>
                </a:gridCol>
                <a:gridCol w="3961196">
                  <a:extLst>
                    <a:ext uri="{9D8B030D-6E8A-4147-A177-3AD203B41FA5}">
                      <a16:colId xmlns:a16="http://schemas.microsoft.com/office/drawing/2014/main" val="553573875"/>
                    </a:ext>
                  </a:extLst>
                </a:gridCol>
                <a:gridCol w="1843056">
                  <a:extLst>
                    <a:ext uri="{9D8B030D-6E8A-4147-A177-3AD203B41FA5}">
                      <a16:colId xmlns:a16="http://schemas.microsoft.com/office/drawing/2014/main" val="3121129553"/>
                    </a:ext>
                  </a:extLst>
                </a:gridCol>
                <a:gridCol w="761062">
                  <a:extLst>
                    <a:ext uri="{9D8B030D-6E8A-4147-A177-3AD203B41FA5}">
                      <a16:colId xmlns:a16="http://schemas.microsoft.com/office/drawing/2014/main" val="718994339"/>
                    </a:ext>
                  </a:extLst>
                </a:gridCol>
                <a:gridCol w="3300628">
                  <a:extLst>
                    <a:ext uri="{9D8B030D-6E8A-4147-A177-3AD203B41FA5}">
                      <a16:colId xmlns:a16="http://schemas.microsoft.com/office/drawing/2014/main" val="3575281107"/>
                    </a:ext>
                  </a:extLst>
                </a:gridCol>
              </a:tblGrid>
              <a:tr h="0">
                <a:tc>
                  <a:txBody>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lang="de-DE" sz="1800" dirty="0"/>
                        <a:t>Thomas </a:t>
                      </a:r>
                      <a:r>
                        <a:rPr lang="de-DE" sz="1800" dirty="0" err="1"/>
                        <a:t>Nield</a:t>
                      </a:r>
                      <a:endParaRPr lang="de-DE" sz="1800" dirty="0"/>
                    </a:p>
                    <a:p>
                      <a:endParaRPr lang="de-DE" sz="1800" dirty="0"/>
                    </a:p>
                  </a:txBody>
                  <a:tcPr/>
                </a:tc>
                <a:tc>
                  <a:txBody>
                    <a:bodyPr/>
                    <a:lstStyle/>
                    <a:p>
                      <a:r>
                        <a:rPr lang="de-DE" sz="1800" i="1" dirty="0"/>
                        <a:t>Essential Math </a:t>
                      </a:r>
                      <a:r>
                        <a:rPr lang="de-DE" sz="1800" i="1" dirty="0" err="1"/>
                        <a:t>for</a:t>
                      </a:r>
                      <a:r>
                        <a:rPr lang="de-DE" sz="1800" i="1" dirty="0"/>
                        <a:t> Data Science</a:t>
                      </a:r>
                    </a:p>
                  </a:txBody>
                  <a:tcPr/>
                </a:tc>
                <a:tc>
                  <a:txBody>
                    <a:bodyPr/>
                    <a:lstStyle/>
                    <a:p>
                      <a:r>
                        <a:rPr lang="de-DE" sz="1800" dirty="0"/>
                        <a:t>O‘Reilly</a:t>
                      </a:r>
                    </a:p>
                  </a:txBody>
                  <a:tcPr/>
                </a:tc>
                <a:tc>
                  <a:txBody>
                    <a:bodyPr/>
                    <a:lstStyle/>
                    <a:p>
                      <a:r>
                        <a:rPr lang="de-DE" sz="1800" dirty="0"/>
                        <a:t>2022</a:t>
                      </a:r>
                    </a:p>
                  </a:txBody>
                  <a:tcPr/>
                </a:tc>
                <a:tc>
                  <a:txBody>
                    <a:bodyPr/>
                    <a:lstStyle/>
                    <a:p>
                      <a:r>
                        <a:rPr lang="de-DE" sz="1800" dirty="0" err="1"/>
                        <a:t>intro</a:t>
                      </a:r>
                      <a:r>
                        <a:rPr lang="de-DE" sz="1800" dirty="0"/>
                        <a:t> + </a:t>
                      </a:r>
                      <a:r>
                        <a:rPr lang="de-DE" sz="1800" dirty="0" err="1"/>
                        <a:t>python</a:t>
                      </a:r>
                      <a:r>
                        <a:rPr lang="de-DE" sz="1800" dirty="0"/>
                        <a:t> </a:t>
                      </a:r>
                      <a:r>
                        <a:rPr lang="de-DE" sz="1800" dirty="0" err="1"/>
                        <a:t>intro</a:t>
                      </a:r>
                      <a:endParaRPr lang="de-DE" sz="1800" dirty="0"/>
                    </a:p>
                  </a:txBody>
                  <a:tcPr/>
                </a:tc>
                <a:extLst>
                  <a:ext uri="{0D108BD9-81ED-4DB2-BD59-A6C34878D82A}">
                    <a16:rowId xmlns:a16="http://schemas.microsoft.com/office/drawing/2014/main" val="1504124870"/>
                  </a:ext>
                </a:extLst>
              </a:tr>
              <a:tr h="370840">
                <a:tc>
                  <a:txBody>
                    <a:bodyPr/>
                    <a:lstStyle/>
                    <a:p>
                      <a:r>
                        <a:rPr lang="de-DE" sz="1800" dirty="0" err="1"/>
                        <a:t>Kush</a:t>
                      </a:r>
                      <a:r>
                        <a:rPr lang="de-DE" sz="1800" dirty="0"/>
                        <a:t> </a:t>
                      </a:r>
                      <a:r>
                        <a:rPr lang="de-DE" sz="1800" dirty="0" err="1"/>
                        <a:t>Varshney</a:t>
                      </a:r>
                      <a:endParaRPr lang="de-DE" sz="1800" dirty="0"/>
                    </a:p>
                  </a:txBody>
                  <a:tcPr/>
                </a:tc>
                <a:tc>
                  <a:txBody>
                    <a:bodyPr/>
                    <a:lstStyle/>
                    <a:p>
                      <a:r>
                        <a:rPr lang="de-DE" sz="1800" i="1" dirty="0" err="1"/>
                        <a:t>Trustworthy</a:t>
                      </a:r>
                      <a:r>
                        <a:rPr lang="de-DE" sz="1800" i="1" dirty="0"/>
                        <a:t> </a:t>
                      </a:r>
                      <a:r>
                        <a:rPr lang="de-DE" sz="1800" i="1" dirty="0" err="1"/>
                        <a:t>Machine</a:t>
                      </a:r>
                      <a:r>
                        <a:rPr lang="de-DE" sz="1800" i="1" dirty="0"/>
                        <a:t> Learning</a:t>
                      </a:r>
                    </a:p>
                  </a:txBody>
                  <a:tcPr/>
                </a:tc>
                <a:tc>
                  <a:txBody>
                    <a:bodyPr/>
                    <a:lstStyle/>
                    <a:p>
                      <a:endParaRPr lang="de-DE" sz="1800" dirty="0"/>
                    </a:p>
                  </a:txBody>
                  <a:tcPr/>
                </a:tc>
                <a:tc>
                  <a:txBody>
                    <a:bodyPr/>
                    <a:lstStyle/>
                    <a:p>
                      <a:r>
                        <a:rPr lang="de-DE" sz="1800" dirty="0"/>
                        <a:t>2022</a:t>
                      </a:r>
                    </a:p>
                  </a:txBody>
                  <a:tcPr/>
                </a:tc>
                <a:tc>
                  <a:txBody>
                    <a:bodyPr/>
                    <a:lstStyle/>
                    <a:p>
                      <a:r>
                        <a:rPr lang="de-DE" sz="1800" dirty="0" err="1"/>
                        <a:t>overview</a:t>
                      </a:r>
                      <a:r>
                        <a:rPr lang="de-DE" sz="1800" dirty="0"/>
                        <a:t> </a:t>
                      </a:r>
                      <a:r>
                        <a:rPr lang="de-DE" sz="1800" dirty="0" err="1"/>
                        <a:t>of</a:t>
                      </a:r>
                      <a:r>
                        <a:rPr lang="de-DE" sz="1800" dirty="0"/>
                        <a:t> </a:t>
                      </a:r>
                      <a:r>
                        <a:rPr lang="de-DE" sz="1800" dirty="0" err="1"/>
                        <a:t>methods</a:t>
                      </a:r>
                      <a:r>
                        <a:rPr lang="de-DE" sz="1800" dirty="0"/>
                        <a:t> </a:t>
                      </a:r>
                      <a:r>
                        <a:rPr lang="de-DE" sz="1800" dirty="0" err="1"/>
                        <a:t>for</a:t>
                      </a:r>
                      <a:r>
                        <a:rPr lang="de-DE" sz="1800" dirty="0"/>
                        <a:t> </a:t>
                      </a:r>
                      <a:r>
                        <a:rPr lang="de-DE" sz="1800" dirty="0" err="1"/>
                        <a:t>dependability</a:t>
                      </a:r>
                      <a:r>
                        <a:rPr lang="de-DE" sz="1800" dirty="0"/>
                        <a:t> and </a:t>
                      </a:r>
                      <a:r>
                        <a:rPr lang="de-DE" sz="1800" dirty="0" err="1"/>
                        <a:t>trustw</a:t>
                      </a:r>
                      <a:r>
                        <a:rPr lang="de-DE" sz="1800" dirty="0"/>
                        <a:t>.</a:t>
                      </a:r>
                    </a:p>
                  </a:txBody>
                  <a:tcPr/>
                </a:tc>
                <a:extLst>
                  <a:ext uri="{0D108BD9-81ED-4DB2-BD59-A6C34878D82A}">
                    <a16:rowId xmlns:a16="http://schemas.microsoft.com/office/drawing/2014/main" val="53968274"/>
                  </a:ext>
                </a:extLst>
              </a:tr>
              <a:tr h="370840">
                <a:tc>
                  <a:txBody>
                    <a:bodyPr/>
                    <a:lstStyle/>
                    <a:p>
                      <a:r>
                        <a:rPr lang="de-DE" sz="1800" dirty="0"/>
                        <a:t>Erdmann et al.</a:t>
                      </a:r>
                    </a:p>
                  </a:txBody>
                  <a:tcPr/>
                </a:tc>
                <a:tc>
                  <a:txBody>
                    <a:bodyPr/>
                    <a:lstStyle/>
                    <a:p>
                      <a:r>
                        <a:rPr lang="de-DE" sz="1800" i="1" dirty="0"/>
                        <a:t>Deep Learning in Physics Research</a:t>
                      </a:r>
                    </a:p>
                  </a:txBody>
                  <a:tcPr/>
                </a:tc>
                <a:tc>
                  <a:txBody>
                    <a:bodyPr/>
                    <a:lstStyle/>
                    <a:p>
                      <a:r>
                        <a:rPr lang="de-DE" sz="1800" dirty="0"/>
                        <a:t>World Scientific Publishing</a:t>
                      </a:r>
                    </a:p>
                  </a:txBody>
                  <a:tcPr/>
                </a:tc>
                <a:tc>
                  <a:txBody>
                    <a:bodyPr/>
                    <a:lstStyle/>
                    <a:p>
                      <a:r>
                        <a:rPr lang="de-DE" sz="1800" dirty="0"/>
                        <a:t>2021</a:t>
                      </a:r>
                    </a:p>
                  </a:txBody>
                  <a:tcPr/>
                </a:tc>
                <a:tc>
                  <a:txBody>
                    <a:bodyPr/>
                    <a:lstStyle/>
                    <a:p>
                      <a:r>
                        <a:rPr lang="de-DE" sz="1800" dirty="0"/>
                        <a:t>Intro + </a:t>
                      </a:r>
                      <a:r>
                        <a:rPr lang="de-DE" sz="1800" dirty="0" err="1"/>
                        <a:t>special</a:t>
                      </a:r>
                      <a:r>
                        <a:rPr lang="de-DE" sz="1800" dirty="0"/>
                        <a:t> </a:t>
                      </a:r>
                      <a:r>
                        <a:rPr lang="de-DE" sz="1800" dirty="0" err="1"/>
                        <a:t>physics</a:t>
                      </a:r>
                      <a:r>
                        <a:rPr lang="de-DE" sz="1800" dirty="0"/>
                        <a:t> </a:t>
                      </a:r>
                      <a:r>
                        <a:rPr lang="de-DE" sz="1800" dirty="0" err="1"/>
                        <a:t>examples</a:t>
                      </a:r>
                      <a:endParaRPr lang="de-DE" sz="1800" dirty="0"/>
                    </a:p>
                  </a:txBody>
                  <a:tcPr/>
                </a:tc>
                <a:extLst>
                  <a:ext uri="{0D108BD9-81ED-4DB2-BD59-A6C34878D82A}">
                    <a16:rowId xmlns:a16="http://schemas.microsoft.com/office/drawing/2014/main" val="4129734800"/>
                  </a:ext>
                </a:extLst>
              </a:tr>
              <a:tr h="370840">
                <a:tc>
                  <a:txBody>
                    <a:bodyPr/>
                    <a:lstStyle/>
                    <a:p>
                      <a:r>
                        <a:rPr lang="de-DE" sz="1800" dirty="0" err="1"/>
                        <a:t>Raschka</a:t>
                      </a:r>
                      <a:r>
                        <a:rPr lang="de-DE" sz="1800" dirty="0"/>
                        <a:t> and </a:t>
                      </a:r>
                      <a:r>
                        <a:rPr lang="de-DE" sz="1800" dirty="0" err="1"/>
                        <a:t>Mirjalili</a:t>
                      </a:r>
                      <a:endParaRPr lang="de-DE" sz="1800" dirty="0"/>
                    </a:p>
                  </a:txBody>
                  <a:tcPr/>
                </a:tc>
                <a:tc>
                  <a:txBody>
                    <a:bodyPr/>
                    <a:lstStyle/>
                    <a:p>
                      <a:r>
                        <a:rPr lang="de-DE" sz="1800" i="1" dirty="0"/>
                        <a:t>Python </a:t>
                      </a:r>
                      <a:r>
                        <a:rPr lang="de-DE" sz="1800" i="1" dirty="0" err="1"/>
                        <a:t>Machine</a:t>
                      </a:r>
                      <a:r>
                        <a:rPr lang="de-DE" sz="1800" i="1" dirty="0"/>
                        <a:t> Learning</a:t>
                      </a:r>
                    </a:p>
                  </a:txBody>
                  <a:tcPr/>
                </a:tc>
                <a:tc>
                  <a:txBody>
                    <a:bodyPr/>
                    <a:lstStyle/>
                    <a:p>
                      <a:r>
                        <a:rPr lang="de-DE" sz="1800" dirty="0"/>
                        <a:t>Packt&gt;</a:t>
                      </a:r>
                    </a:p>
                  </a:txBody>
                  <a:tcPr/>
                </a:tc>
                <a:tc>
                  <a:txBody>
                    <a:bodyPr/>
                    <a:lstStyle/>
                    <a:p>
                      <a:r>
                        <a:rPr lang="de-DE" sz="1800" dirty="0"/>
                        <a:t>2019</a:t>
                      </a:r>
                    </a:p>
                  </a:txBody>
                  <a:tcPr/>
                </a:tc>
                <a:tc>
                  <a:txBody>
                    <a:bodyPr/>
                    <a:lstStyle/>
                    <a:p>
                      <a:r>
                        <a:rPr lang="de-DE" sz="1800" dirty="0" err="1"/>
                        <a:t>comprehensive</a:t>
                      </a:r>
                      <a:r>
                        <a:rPr lang="de-DE" sz="1800" dirty="0"/>
                        <a:t> </a:t>
                      </a:r>
                      <a:r>
                        <a:rPr lang="de-DE" sz="1800" dirty="0" err="1"/>
                        <a:t>intro</a:t>
                      </a:r>
                      <a:r>
                        <a:rPr lang="de-DE" sz="1800" dirty="0"/>
                        <a:t> + </a:t>
                      </a:r>
                      <a:r>
                        <a:rPr lang="de-DE" sz="1800" dirty="0" err="1"/>
                        <a:t>advanced</a:t>
                      </a:r>
                      <a:r>
                        <a:rPr lang="de-DE" sz="1800" dirty="0"/>
                        <a:t> </a:t>
                      </a:r>
                      <a:r>
                        <a:rPr lang="de-DE" sz="1800" dirty="0" err="1"/>
                        <a:t>topics</a:t>
                      </a:r>
                      <a:endParaRPr lang="de-DE" sz="1800" dirty="0"/>
                    </a:p>
                  </a:txBody>
                  <a:tcPr/>
                </a:tc>
                <a:extLst>
                  <a:ext uri="{0D108BD9-81ED-4DB2-BD59-A6C34878D82A}">
                    <a16:rowId xmlns:a16="http://schemas.microsoft.com/office/drawing/2014/main" val="1794235705"/>
                  </a:ext>
                </a:extLst>
              </a:tr>
              <a:tr h="514943">
                <a:tc>
                  <a:txBody>
                    <a:bodyPr/>
                    <a:lstStyle/>
                    <a:p>
                      <a:r>
                        <a:rPr lang="de-DE" sz="1800" dirty="0"/>
                        <a:t>Huang et al.</a:t>
                      </a:r>
                    </a:p>
                  </a:txBody>
                  <a:tcPr/>
                </a:tc>
                <a:tc>
                  <a:txBody>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lang="de-DE" sz="1800" i="1" dirty="0" err="1"/>
                        <a:t>Machine</a:t>
                      </a:r>
                      <a:r>
                        <a:rPr lang="de-DE" sz="1800" i="1" dirty="0"/>
                        <a:t> Learning </a:t>
                      </a:r>
                      <a:r>
                        <a:rPr lang="de-DE" sz="1800" i="1" dirty="0" err="1"/>
                        <a:t>Safety</a:t>
                      </a:r>
                      <a:endParaRPr lang="de-DE" sz="1800" i="1" dirty="0"/>
                    </a:p>
                    <a:p>
                      <a:endParaRPr lang="de-DE" sz="1800" i="1" dirty="0"/>
                    </a:p>
                  </a:txBody>
                  <a:tcPr/>
                </a:tc>
                <a:tc>
                  <a:txBody>
                    <a:bodyPr/>
                    <a:lstStyle/>
                    <a:p>
                      <a:r>
                        <a:rPr lang="de-DE" sz="1800" dirty="0"/>
                        <a:t>Springer</a:t>
                      </a:r>
                    </a:p>
                  </a:txBody>
                  <a:tcPr/>
                </a:tc>
                <a:tc>
                  <a:txBody>
                    <a:bodyPr/>
                    <a:lstStyle/>
                    <a:p>
                      <a:r>
                        <a:rPr lang="de-DE" sz="1800" dirty="0"/>
                        <a:t>2023</a:t>
                      </a:r>
                    </a:p>
                  </a:txBody>
                  <a:tcPr/>
                </a:tc>
                <a:tc>
                  <a:txBody>
                    <a:bodyPr/>
                    <a:lstStyle/>
                    <a:p>
                      <a:r>
                        <a:rPr lang="de-DE" sz="1800" dirty="0" err="1"/>
                        <a:t>Overview</a:t>
                      </a:r>
                      <a:r>
                        <a:rPr lang="de-DE" sz="1800" dirty="0"/>
                        <a:t> </a:t>
                      </a:r>
                      <a:r>
                        <a:rPr lang="de-DE" sz="1800" dirty="0" err="1"/>
                        <a:t>topics</a:t>
                      </a:r>
                      <a:r>
                        <a:rPr lang="de-DE" sz="1800" dirty="0"/>
                        <a:t> </a:t>
                      </a:r>
                      <a:r>
                        <a:rPr lang="de-DE" sz="1800" dirty="0" err="1"/>
                        <a:t>for</a:t>
                      </a:r>
                      <a:r>
                        <a:rPr lang="de-DE" sz="1800" dirty="0"/>
                        <a:t> </a:t>
                      </a:r>
                      <a:r>
                        <a:rPr lang="de-DE" sz="1800" dirty="0" err="1"/>
                        <a:t>safe</a:t>
                      </a:r>
                      <a:r>
                        <a:rPr lang="de-DE" sz="1800" dirty="0"/>
                        <a:t>/</a:t>
                      </a:r>
                      <a:r>
                        <a:rPr lang="de-DE" sz="1800" dirty="0" err="1"/>
                        <a:t>trustworth</a:t>
                      </a:r>
                      <a:r>
                        <a:rPr lang="de-DE" sz="1800" dirty="0"/>
                        <a:t>./</a:t>
                      </a:r>
                      <a:r>
                        <a:rPr lang="de-DE" sz="1800" dirty="0" err="1"/>
                        <a:t>dependable</a:t>
                      </a:r>
                      <a:r>
                        <a:rPr lang="de-DE" sz="1800" dirty="0"/>
                        <a:t> ML</a:t>
                      </a:r>
                    </a:p>
                  </a:txBody>
                  <a:tcPr/>
                </a:tc>
                <a:extLst>
                  <a:ext uri="{0D108BD9-81ED-4DB2-BD59-A6C34878D82A}">
                    <a16:rowId xmlns:a16="http://schemas.microsoft.com/office/drawing/2014/main" val="991456985"/>
                  </a:ext>
                </a:extLst>
              </a:tr>
              <a:tr h="370840">
                <a:tc>
                  <a:txBody>
                    <a:bodyPr/>
                    <a:lstStyle/>
                    <a:p>
                      <a:endParaRPr lang="de-DE" sz="1800"/>
                    </a:p>
                  </a:txBody>
                  <a:tcPr/>
                </a:tc>
                <a:tc>
                  <a:txBody>
                    <a:bodyPr/>
                    <a:lstStyle/>
                    <a:p>
                      <a:endParaRPr lang="de-DE" sz="1800" i="1" dirty="0"/>
                    </a:p>
                  </a:txBody>
                  <a:tcPr/>
                </a:tc>
                <a:tc>
                  <a:txBody>
                    <a:bodyPr/>
                    <a:lstStyle/>
                    <a:p>
                      <a:endParaRPr lang="de-DE" sz="1800"/>
                    </a:p>
                  </a:txBody>
                  <a:tcPr/>
                </a:tc>
                <a:tc>
                  <a:txBody>
                    <a:bodyPr/>
                    <a:lstStyle/>
                    <a:p>
                      <a:endParaRPr lang="de-DE" sz="1800"/>
                    </a:p>
                  </a:txBody>
                  <a:tcPr/>
                </a:tc>
                <a:tc>
                  <a:txBody>
                    <a:bodyPr/>
                    <a:lstStyle/>
                    <a:p>
                      <a:endParaRPr lang="de-DE" sz="1800" dirty="0"/>
                    </a:p>
                  </a:txBody>
                  <a:tcPr/>
                </a:tc>
                <a:extLst>
                  <a:ext uri="{0D108BD9-81ED-4DB2-BD59-A6C34878D82A}">
                    <a16:rowId xmlns:a16="http://schemas.microsoft.com/office/drawing/2014/main" val="1367967547"/>
                  </a:ext>
                </a:extLst>
              </a:tr>
              <a:tr h="370840">
                <a:tc>
                  <a:txBody>
                    <a:bodyPr/>
                    <a:lstStyle/>
                    <a:p>
                      <a:endParaRPr lang="de-DE" sz="1800"/>
                    </a:p>
                  </a:txBody>
                  <a:tcPr/>
                </a:tc>
                <a:tc>
                  <a:txBody>
                    <a:bodyPr/>
                    <a:lstStyle/>
                    <a:p>
                      <a:endParaRPr lang="de-DE" sz="1800" i="1"/>
                    </a:p>
                  </a:txBody>
                  <a:tcPr/>
                </a:tc>
                <a:tc>
                  <a:txBody>
                    <a:bodyPr/>
                    <a:lstStyle/>
                    <a:p>
                      <a:endParaRPr lang="de-DE" sz="1800"/>
                    </a:p>
                  </a:txBody>
                  <a:tcPr/>
                </a:tc>
                <a:tc>
                  <a:txBody>
                    <a:bodyPr/>
                    <a:lstStyle/>
                    <a:p>
                      <a:endParaRPr lang="de-DE" sz="1800"/>
                    </a:p>
                  </a:txBody>
                  <a:tcPr/>
                </a:tc>
                <a:tc>
                  <a:txBody>
                    <a:bodyPr/>
                    <a:lstStyle/>
                    <a:p>
                      <a:endParaRPr lang="de-DE" sz="1800" dirty="0"/>
                    </a:p>
                  </a:txBody>
                  <a:tcPr/>
                </a:tc>
                <a:extLst>
                  <a:ext uri="{0D108BD9-81ED-4DB2-BD59-A6C34878D82A}">
                    <a16:rowId xmlns:a16="http://schemas.microsoft.com/office/drawing/2014/main" val="735975613"/>
                  </a:ext>
                </a:extLst>
              </a:tr>
              <a:tr h="370840">
                <a:tc>
                  <a:txBody>
                    <a:bodyPr/>
                    <a:lstStyle/>
                    <a:p>
                      <a:endParaRPr lang="de-DE" sz="1800" dirty="0"/>
                    </a:p>
                  </a:txBody>
                  <a:tcPr/>
                </a:tc>
                <a:tc>
                  <a:txBody>
                    <a:bodyPr/>
                    <a:lstStyle/>
                    <a:p>
                      <a:endParaRPr lang="de-DE" sz="1800" i="1" dirty="0"/>
                    </a:p>
                  </a:txBody>
                  <a:tcPr/>
                </a:tc>
                <a:tc>
                  <a:txBody>
                    <a:bodyPr/>
                    <a:lstStyle/>
                    <a:p>
                      <a:endParaRPr lang="de-DE" sz="1800" dirty="0"/>
                    </a:p>
                  </a:txBody>
                  <a:tcPr/>
                </a:tc>
                <a:tc>
                  <a:txBody>
                    <a:bodyPr/>
                    <a:lstStyle/>
                    <a:p>
                      <a:endParaRPr lang="de-DE" sz="1800" dirty="0"/>
                    </a:p>
                  </a:txBody>
                  <a:tcPr/>
                </a:tc>
                <a:tc>
                  <a:txBody>
                    <a:bodyPr/>
                    <a:lstStyle/>
                    <a:p>
                      <a:endParaRPr lang="de-DE" sz="1800" dirty="0"/>
                    </a:p>
                  </a:txBody>
                  <a:tcPr/>
                </a:tc>
                <a:extLst>
                  <a:ext uri="{0D108BD9-81ED-4DB2-BD59-A6C34878D82A}">
                    <a16:rowId xmlns:a16="http://schemas.microsoft.com/office/drawing/2014/main" val="1789474424"/>
                  </a:ext>
                </a:extLst>
              </a:tr>
            </a:tbl>
          </a:graphicData>
        </a:graphic>
      </p:graphicFrame>
      <p:sp>
        <p:nvSpPr>
          <p:cNvPr id="2" name="Textfeld 1">
            <a:extLst>
              <a:ext uri="{FF2B5EF4-FFF2-40B4-BE49-F238E27FC236}">
                <a16:creationId xmlns:a16="http://schemas.microsoft.com/office/drawing/2014/main" id="{43EAC303-BAA2-49F5-8D38-DF090AE593A0}"/>
              </a:ext>
            </a:extLst>
          </p:cNvPr>
          <p:cNvSpPr txBox="1"/>
          <p:nvPr/>
        </p:nvSpPr>
        <p:spPr>
          <a:xfrm>
            <a:off x="5091953" y="1421493"/>
            <a:ext cx="1582484" cy="369332"/>
          </a:xfrm>
          <a:prstGeom prst="rect">
            <a:avLst/>
          </a:prstGeom>
          <a:noFill/>
        </p:spPr>
        <p:txBody>
          <a:bodyPr wrap="none" rtlCol="0">
            <a:spAutoFit/>
          </a:bodyPr>
          <a:lstStyle/>
          <a:p>
            <a:r>
              <a:rPr lang="de-DE" b="1" dirty="0" err="1"/>
              <a:t>monographs</a:t>
            </a:r>
            <a:endParaRPr lang="de-DE" b="1" dirty="0"/>
          </a:p>
        </p:txBody>
      </p:sp>
    </p:spTree>
    <p:extLst>
      <p:ext uri="{BB962C8B-B14F-4D97-AF65-F5344CB8AC3E}">
        <p14:creationId xmlns:p14="http://schemas.microsoft.com/office/powerpoint/2010/main" val="315666976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a:extLst>
              <a:ext uri="{FF2B5EF4-FFF2-40B4-BE49-F238E27FC236}">
                <a16:creationId xmlns:a16="http://schemas.microsoft.com/office/drawing/2014/main" id="{0916D9A4-6B0E-4ED6-A8E7-7D4A962FB356}"/>
              </a:ext>
            </a:extLst>
          </p:cNvPr>
          <p:cNvSpPr>
            <a:spLocks noGrp="1"/>
          </p:cNvSpPr>
          <p:nvPr>
            <p:ph type="title"/>
          </p:nvPr>
        </p:nvSpPr>
        <p:spPr/>
        <p:txBody>
          <a:bodyPr/>
          <a:lstStyle/>
          <a:p>
            <a:r>
              <a:rPr lang="de-DE" dirty="0"/>
              <a:t>References and </a:t>
            </a:r>
            <a:r>
              <a:rPr lang="de-DE" dirty="0" err="1"/>
              <a:t>reading</a:t>
            </a:r>
            <a:r>
              <a:rPr lang="de-DE" dirty="0"/>
              <a:t> </a:t>
            </a:r>
            <a:r>
              <a:rPr lang="de-DE" dirty="0" err="1"/>
              <a:t>suggestions</a:t>
            </a:r>
            <a:endParaRPr lang="de-DE" dirty="0"/>
          </a:p>
        </p:txBody>
      </p:sp>
      <p:sp>
        <p:nvSpPr>
          <p:cNvPr id="6" name="Foliennummernplatzhalter 5">
            <a:extLst>
              <a:ext uri="{FF2B5EF4-FFF2-40B4-BE49-F238E27FC236}">
                <a16:creationId xmlns:a16="http://schemas.microsoft.com/office/drawing/2014/main" id="{8C50B93C-B4C3-4E93-841E-D27ADC2A2D49}"/>
              </a:ext>
            </a:extLst>
          </p:cNvPr>
          <p:cNvSpPr>
            <a:spLocks noGrp="1"/>
          </p:cNvSpPr>
          <p:nvPr>
            <p:ph type="sldNum" sz="quarter" idx="12"/>
          </p:nvPr>
        </p:nvSpPr>
        <p:spPr/>
        <p:txBody>
          <a:bodyPr/>
          <a:lstStyle/>
          <a:p>
            <a:fld id="{54297B9A-DF33-440A-9F4F-B0668825F3DE}" type="slidenum">
              <a:rPr lang="de-DE" smtClean="0"/>
              <a:t>81</a:t>
            </a:fld>
            <a:endParaRPr lang="de-DE"/>
          </a:p>
        </p:txBody>
      </p:sp>
      <p:sp>
        <p:nvSpPr>
          <p:cNvPr id="4" name="Datumsplatzhalter 3">
            <a:extLst>
              <a:ext uri="{FF2B5EF4-FFF2-40B4-BE49-F238E27FC236}">
                <a16:creationId xmlns:a16="http://schemas.microsoft.com/office/drawing/2014/main" id="{11B44F7C-3787-4AC1-B28A-FEF9DF6C5DE9}"/>
              </a:ext>
            </a:extLst>
          </p:cNvPr>
          <p:cNvSpPr>
            <a:spLocks noGrp="1"/>
          </p:cNvSpPr>
          <p:nvPr>
            <p:ph type="dt" sz="half" idx="2"/>
          </p:nvPr>
        </p:nvSpPr>
        <p:spPr/>
        <p:txBody>
          <a:bodyPr/>
          <a:lstStyle/>
          <a:p>
            <a:fld id="{DBEB4780-48F7-4D72-995F-469996E3780F}" type="datetime1">
              <a:rPr lang="de-DE" smtClean="0"/>
              <a:t>15.10.2023</a:t>
            </a:fld>
            <a:endParaRPr lang="de-DE"/>
          </a:p>
        </p:txBody>
      </p:sp>
      <p:graphicFrame>
        <p:nvGraphicFramePr>
          <p:cNvPr id="3" name="Tabelle 4">
            <a:extLst>
              <a:ext uri="{FF2B5EF4-FFF2-40B4-BE49-F238E27FC236}">
                <a16:creationId xmlns:a16="http://schemas.microsoft.com/office/drawing/2014/main" id="{8F342A8A-D2B7-4B14-9F87-B6F236084EA1}"/>
              </a:ext>
            </a:extLst>
          </p:cNvPr>
          <p:cNvGraphicFramePr>
            <a:graphicFrameLocks noGrp="1"/>
          </p:cNvGraphicFramePr>
          <p:nvPr>
            <p:extLst>
              <p:ext uri="{D42A27DB-BD31-4B8C-83A1-F6EECF244321}">
                <p14:modId xmlns:p14="http://schemas.microsoft.com/office/powerpoint/2010/main" val="1252753416"/>
              </p:ext>
            </p:extLst>
          </p:nvPr>
        </p:nvGraphicFramePr>
        <p:xfrm>
          <a:off x="436800" y="1882283"/>
          <a:ext cx="11318400" cy="5108715"/>
        </p:xfrm>
        <a:graphic>
          <a:graphicData uri="http://schemas.openxmlformats.org/drawingml/2006/table">
            <a:tbl>
              <a:tblPr firstRow="1" bandRow="1">
                <a:tableStyleId>{2D5ABB26-0587-4C30-8999-92F81FD0307C}</a:tableStyleId>
              </a:tblPr>
              <a:tblGrid>
                <a:gridCol w="11318400">
                  <a:extLst>
                    <a:ext uri="{9D8B030D-6E8A-4147-A177-3AD203B41FA5}">
                      <a16:colId xmlns:a16="http://schemas.microsoft.com/office/drawing/2014/main" val="2220541692"/>
                    </a:ext>
                  </a:extLst>
                </a:gridCol>
              </a:tblGrid>
              <a:tr h="548018">
                <a:tc>
                  <a:txBody>
                    <a:bodyPr/>
                    <a:lstStyle/>
                    <a:p>
                      <a:r>
                        <a:rPr lang="de-DE" sz="1800" dirty="0">
                          <a:hlinkClick r:id="rId2"/>
                        </a:rPr>
                        <a:t>https://towardsdatascience.com/physics-informed-neural-networks-pinns-an-intuitive-guide-fff138069563</a:t>
                      </a:r>
                      <a:endParaRPr lang="de-DE" sz="1800" dirty="0"/>
                    </a:p>
                  </a:txBody>
                  <a:tcPr/>
                </a:tc>
                <a:extLst>
                  <a:ext uri="{0D108BD9-81ED-4DB2-BD59-A6C34878D82A}">
                    <a16:rowId xmlns:a16="http://schemas.microsoft.com/office/drawing/2014/main" val="1504124870"/>
                  </a:ext>
                </a:extLst>
              </a:tr>
              <a:tr h="583633">
                <a:tc>
                  <a:txBody>
                    <a:bodyPr/>
                    <a:lstStyle/>
                    <a:p>
                      <a:r>
                        <a:rPr lang="de-DE" sz="1800" dirty="0">
                          <a:sym typeface="Wingdings" panose="05000000000000000000" pitchFamily="2" charset="2"/>
                        </a:rPr>
                        <a:t> </a:t>
                      </a:r>
                      <a:r>
                        <a:rPr lang="de-DE" sz="1800" dirty="0" err="1">
                          <a:sym typeface="Wingdings" panose="05000000000000000000" pitchFamily="2" charset="2"/>
                        </a:rPr>
                        <a:t>s</a:t>
                      </a:r>
                      <a:r>
                        <a:rPr lang="de-DE" sz="1800" dirty="0" err="1"/>
                        <a:t>hort</a:t>
                      </a:r>
                      <a:r>
                        <a:rPr lang="de-DE" sz="1800" dirty="0"/>
                        <a:t> </a:t>
                      </a:r>
                      <a:r>
                        <a:rPr lang="de-DE" sz="1800" dirty="0" err="1"/>
                        <a:t>intro</a:t>
                      </a:r>
                      <a:endParaRPr lang="de-DE" sz="1800" dirty="0"/>
                    </a:p>
                  </a:txBody>
                  <a:tcPr/>
                </a:tc>
                <a:extLst>
                  <a:ext uri="{0D108BD9-81ED-4DB2-BD59-A6C34878D82A}">
                    <a16:rowId xmlns:a16="http://schemas.microsoft.com/office/drawing/2014/main" val="1794235705"/>
                  </a:ext>
                </a:extLst>
              </a:tr>
              <a:tr h="441896">
                <a:tc>
                  <a:txBody>
                    <a:bodyPr/>
                    <a:lstStyle/>
                    <a:p>
                      <a:r>
                        <a:rPr lang="de-DE" sz="1800" dirty="0">
                          <a:hlinkClick r:id="rId3"/>
                        </a:rPr>
                        <a:t>https://deeplearningforphysicsresearchbook.github.io/deep-learning-physics/</a:t>
                      </a:r>
                      <a:endParaRPr lang="de-DE" sz="1800" dirty="0"/>
                    </a:p>
                  </a:txBody>
                  <a:tcPr/>
                </a:tc>
                <a:extLst>
                  <a:ext uri="{0D108BD9-81ED-4DB2-BD59-A6C34878D82A}">
                    <a16:rowId xmlns:a16="http://schemas.microsoft.com/office/drawing/2014/main" val="991456985"/>
                  </a:ext>
                </a:extLst>
              </a:tr>
              <a:tr h="441896">
                <a:tc>
                  <a:txBody>
                    <a:bodyPr/>
                    <a:lstStyle/>
                    <a:p>
                      <a:r>
                        <a:rPr lang="de-DE" sz="1800" dirty="0">
                          <a:sym typeface="Wingdings" panose="05000000000000000000" pitchFamily="2" charset="2"/>
                        </a:rPr>
                        <a:t> </a:t>
                      </a:r>
                      <a:r>
                        <a:rPr lang="de-DE" sz="1800" dirty="0" err="1">
                          <a:sym typeface="Wingdings" panose="05000000000000000000" pitchFamily="2" charset="2"/>
                        </a:rPr>
                        <a:t>comprehensive</a:t>
                      </a:r>
                      <a:r>
                        <a:rPr lang="de-DE" sz="1800" dirty="0">
                          <a:sym typeface="Wingdings" panose="05000000000000000000" pitchFamily="2" charset="2"/>
                        </a:rPr>
                        <a:t> </a:t>
                      </a:r>
                      <a:r>
                        <a:rPr lang="de-DE" sz="1800" dirty="0" err="1">
                          <a:sym typeface="Wingdings" panose="05000000000000000000" pitchFamily="2" charset="2"/>
                        </a:rPr>
                        <a:t>intro</a:t>
                      </a:r>
                      <a:r>
                        <a:rPr lang="de-DE" sz="1800" dirty="0">
                          <a:sym typeface="Wingdings" panose="05000000000000000000" pitchFamily="2" charset="2"/>
                        </a:rPr>
                        <a:t> </a:t>
                      </a:r>
                      <a:r>
                        <a:rPr lang="de-DE" sz="1800" dirty="0" err="1">
                          <a:sym typeface="Wingdings" panose="05000000000000000000" pitchFamily="2" charset="2"/>
                        </a:rPr>
                        <a:t>to</a:t>
                      </a:r>
                      <a:r>
                        <a:rPr lang="de-DE" sz="1800" dirty="0">
                          <a:sym typeface="Wingdings" panose="05000000000000000000" pitchFamily="2" charset="2"/>
                        </a:rPr>
                        <a:t> ML and </a:t>
                      </a:r>
                      <a:r>
                        <a:rPr lang="de-DE" sz="1800" dirty="0" err="1">
                          <a:sym typeface="Wingdings" panose="05000000000000000000" pitchFamily="2" charset="2"/>
                        </a:rPr>
                        <a:t>examples</a:t>
                      </a:r>
                      <a:r>
                        <a:rPr lang="de-DE" sz="1800" dirty="0">
                          <a:sym typeface="Wingdings" panose="05000000000000000000" pitchFamily="2" charset="2"/>
                        </a:rPr>
                        <a:t> in </a:t>
                      </a:r>
                      <a:r>
                        <a:rPr lang="de-DE" sz="1800" dirty="0" err="1">
                          <a:sym typeface="Wingdings" panose="05000000000000000000" pitchFamily="2" charset="2"/>
                        </a:rPr>
                        <a:t>physics</a:t>
                      </a:r>
                      <a:r>
                        <a:rPr lang="de-DE" sz="1800" dirty="0">
                          <a:sym typeface="Wingdings" panose="05000000000000000000" pitchFamily="2" charset="2"/>
                        </a:rPr>
                        <a:t> +</a:t>
                      </a:r>
                      <a:r>
                        <a:rPr lang="de-DE" sz="1800" dirty="0"/>
                        <a:t> </a:t>
                      </a:r>
                      <a:r>
                        <a:rPr lang="de-DE" sz="1800" dirty="0" err="1"/>
                        <a:t>excercises</a:t>
                      </a:r>
                      <a:r>
                        <a:rPr lang="de-DE" sz="1800" dirty="0"/>
                        <a:t> and </a:t>
                      </a:r>
                      <a:r>
                        <a:rPr lang="de-DE" sz="1800" dirty="0" err="1"/>
                        <a:t>solutions</a:t>
                      </a:r>
                      <a:r>
                        <a:rPr lang="de-DE" sz="1800" dirty="0"/>
                        <a:t> in </a:t>
                      </a:r>
                      <a:r>
                        <a:rPr lang="de-DE" sz="1800" dirty="0" err="1"/>
                        <a:t>python</a:t>
                      </a:r>
                      <a:r>
                        <a:rPr lang="de-DE" sz="1800" dirty="0"/>
                        <a:t> </a:t>
                      </a:r>
                    </a:p>
                  </a:txBody>
                  <a:tcPr/>
                </a:tc>
                <a:extLst>
                  <a:ext uri="{0D108BD9-81ED-4DB2-BD59-A6C34878D82A}">
                    <a16:rowId xmlns:a16="http://schemas.microsoft.com/office/drawing/2014/main" val="1367967547"/>
                  </a:ext>
                </a:extLst>
              </a:tr>
              <a:tr h="441896">
                <a:tc>
                  <a:txBody>
                    <a:bodyPr/>
                    <a:lstStyle/>
                    <a:p>
                      <a:endParaRPr lang="de-DE" sz="1800"/>
                    </a:p>
                  </a:txBody>
                  <a:tcPr/>
                </a:tc>
                <a:extLst>
                  <a:ext uri="{0D108BD9-81ED-4DB2-BD59-A6C34878D82A}">
                    <a16:rowId xmlns:a16="http://schemas.microsoft.com/office/drawing/2014/main" val="735975613"/>
                  </a:ext>
                </a:extLst>
              </a:tr>
              <a:tr h="441896">
                <a:tc>
                  <a:txBody>
                    <a:bodyPr/>
                    <a:lstStyle/>
                    <a:p>
                      <a:r>
                        <a:rPr lang="de-DE" sz="1800" dirty="0">
                          <a:hlinkClick r:id="rId4"/>
                        </a:rPr>
                        <a:t>https://physicsbaseddeeplearning.org/intro.html</a:t>
                      </a:r>
                      <a:endParaRPr lang="de-DE" sz="1800" dirty="0"/>
                    </a:p>
                  </a:txBody>
                  <a:tcPr/>
                </a:tc>
                <a:extLst>
                  <a:ext uri="{0D108BD9-81ED-4DB2-BD59-A6C34878D82A}">
                    <a16:rowId xmlns:a16="http://schemas.microsoft.com/office/drawing/2014/main" val="1789474424"/>
                  </a:ext>
                </a:extLst>
              </a:tr>
              <a:tr h="441896">
                <a:tc>
                  <a:txBody>
                    <a:bodyPr/>
                    <a:lstStyle/>
                    <a:p>
                      <a:r>
                        <a:rPr lang="de-DE" sz="1800" dirty="0">
                          <a:sym typeface="Wingdings" panose="05000000000000000000" pitchFamily="2" charset="2"/>
                        </a:rPr>
                        <a:t> </a:t>
                      </a:r>
                      <a:r>
                        <a:rPr lang="de-DE" sz="1800" dirty="0" err="1"/>
                        <a:t>Comprehensive</a:t>
                      </a:r>
                      <a:r>
                        <a:rPr lang="de-DE" sz="1800" dirty="0"/>
                        <a:t> and </a:t>
                      </a:r>
                      <a:r>
                        <a:rPr lang="de-DE" sz="1800" dirty="0" err="1"/>
                        <a:t>advanced</a:t>
                      </a:r>
                      <a:r>
                        <a:rPr lang="de-DE" sz="1800" dirty="0"/>
                        <a:t> </a:t>
                      </a:r>
                      <a:r>
                        <a:rPr lang="de-DE" sz="1800" dirty="0" err="1"/>
                        <a:t>intro</a:t>
                      </a:r>
                      <a:r>
                        <a:rPr lang="de-DE" sz="1800" dirty="0"/>
                        <a:t> </a:t>
                      </a:r>
                      <a:r>
                        <a:rPr lang="de-DE" sz="1800" dirty="0" err="1"/>
                        <a:t>to</a:t>
                      </a:r>
                      <a:r>
                        <a:rPr lang="de-DE" sz="1800" dirty="0"/>
                        <a:t> </a:t>
                      </a:r>
                      <a:r>
                        <a:rPr lang="de-DE" sz="1800" dirty="0" err="1"/>
                        <a:t>deep</a:t>
                      </a:r>
                      <a:r>
                        <a:rPr lang="de-DE" sz="1800" dirty="0"/>
                        <a:t> </a:t>
                      </a:r>
                      <a:r>
                        <a:rPr lang="de-DE" sz="1800" dirty="0" err="1"/>
                        <a:t>learning</a:t>
                      </a:r>
                      <a:r>
                        <a:rPr lang="de-DE" sz="1800" dirty="0"/>
                        <a:t> in </a:t>
                      </a:r>
                      <a:r>
                        <a:rPr lang="de-DE" sz="1800" dirty="0" err="1"/>
                        <a:t>context</a:t>
                      </a:r>
                      <a:r>
                        <a:rPr lang="de-DE" sz="1800" dirty="0"/>
                        <a:t> </a:t>
                      </a:r>
                      <a:r>
                        <a:rPr lang="de-DE" sz="1800" dirty="0" err="1"/>
                        <a:t>of</a:t>
                      </a:r>
                      <a:r>
                        <a:rPr lang="de-DE" sz="1800" dirty="0"/>
                        <a:t> </a:t>
                      </a:r>
                      <a:r>
                        <a:rPr lang="de-DE" sz="1800" dirty="0" err="1"/>
                        <a:t>physical</a:t>
                      </a:r>
                      <a:r>
                        <a:rPr lang="de-DE" sz="1800" dirty="0"/>
                        <a:t> </a:t>
                      </a:r>
                      <a:r>
                        <a:rPr lang="de-DE" sz="1800" dirty="0" err="1"/>
                        <a:t>simulations</a:t>
                      </a:r>
                      <a:endParaRPr lang="de-DE" sz="1800" dirty="0"/>
                    </a:p>
                  </a:txBody>
                  <a:tcPr/>
                </a:tc>
                <a:extLst>
                  <a:ext uri="{0D108BD9-81ED-4DB2-BD59-A6C34878D82A}">
                    <a16:rowId xmlns:a16="http://schemas.microsoft.com/office/drawing/2014/main" val="1785049371"/>
                  </a:ext>
                </a:extLst>
              </a:tr>
              <a:tr h="441896">
                <a:tc>
                  <a:txBody>
                    <a:bodyPr/>
                    <a:lstStyle/>
                    <a:p>
                      <a:endParaRPr lang="de-DE" sz="1800" dirty="0"/>
                    </a:p>
                  </a:txBody>
                  <a:tcPr/>
                </a:tc>
                <a:extLst>
                  <a:ext uri="{0D108BD9-81ED-4DB2-BD59-A6C34878D82A}">
                    <a16:rowId xmlns:a16="http://schemas.microsoft.com/office/drawing/2014/main" val="883153806"/>
                  </a:ext>
                </a:extLst>
              </a:tr>
              <a:tr h="441896">
                <a:tc>
                  <a:txBody>
                    <a:bodyPr/>
                    <a:lstStyle/>
                    <a:p>
                      <a:endParaRPr lang="de-DE" sz="1800" dirty="0"/>
                    </a:p>
                  </a:txBody>
                  <a:tcPr/>
                </a:tc>
                <a:extLst>
                  <a:ext uri="{0D108BD9-81ED-4DB2-BD59-A6C34878D82A}">
                    <a16:rowId xmlns:a16="http://schemas.microsoft.com/office/drawing/2014/main" val="2150250027"/>
                  </a:ext>
                </a:extLst>
              </a:tr>
              <a:tr h="441896">
                <a:tc>
                  <a:txBody>
                    <a:bodyPr/>
                    <a:lstStyle/>
                    <a:p>
                      <a:endParaRPr lang="de-DE" sz="1800" dirty="0"/>
                    </a:p>
                  </a:txBody>
                  <a:tcPr/>
                </a:tc>
                <a:extLst>
                  <a:ext uri="{0D108BD9-81ED-4DB2-BD59-A6C34878D82A}">
                    <a16:rowId xmlns:a16="http://schemas.microsoft.com/office/drawing/2014/main" val="3812756313"/>
                  </a:ext>
                </a:extLst>
              </a:tr>
              <a:tr h="441896">
                <a:tc>
                  <a:txBody>
                    <a:bodyPr/>
                    <a:lstStyle/>
                    <a:p>
                      <a:endParaRPr lang="de-DE" sz="1800" dirty="0"/>
                    </a:p>
                  </a:txBody>
                  <a:tcPr/>
                </a:tc>
                <a:extLst>
                  <a:ext uri="{0D108BD9-81ED-4DB2-BD59-A6C34878D82A}">
                    <a16:rowId xmlns:a16="http://schemas.microsoft.com/office/drawing/2014/main" val="1883149545"/>
                  </a:ext>
                </a:extLst>
              </a:tr>
            </a:tbl>
          </a:graphicData>
        </a:graphic>
      </p:graphicFrame>
      <p:sp>
        <p:nvSpPr>
          <p:cNvPr id="8" name="Textfeld 7">
            <a:extLst>
              <a:ext uri="{FF2B5EF4-FFF2-40B4-BE49-F238E27FC236}">
                <a16:creationId xmlns:a16="http://schemas.microsoft.com/office/drawing/2014/main" id="{377833F7-049D-404F-B336-11B505D7A16D}"/>
              </a:ext>
            </a:extLst>
          </p:cNvPr>
          <p:cNvSpPr txBox="1"/>
          <p:nvPr/>
        </p:nvSpPr>
        <p:spPr>
          <a:xfrm>
            <a:off x="5091953" y="1421493"/>
            <a:ext cx="1159292" cy="369332"/>
          </a:xfrm>
          <a:prstGeom prst="rect">
            <a:avLst/>
          </a:prstGeom>
          <a:noFill/>
        </p:spPr>
        <p:txBody>
          <a:bodyPr wrap="none" rtlCol="0">
            <a:spAutoFit/>
          </a:bodyPr>
          <a:lstStyle/>
          <a:p>
            <a:r>
              <a:rPr lang="de-DE" b="1" dirty="0" err="1"/>
              <a:t>websites</a:t>
            </a:r>
            <a:endParaRPr lang="de-DE" b="1" dirty="0"/>
          </a:p>
        </p:txBody>
      </p:sp>
    </p:spTree>
    <p:extLst>
      <p:ext uri="{BB962C8B-B14F-4D97-AF65-F5344CB8AC3E}">
        <p14:creationId xmlns:p14="http://schemas.microsoft.com/office/powerpoint/2010/main" val="3727175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58BB4DA-12D8-4209-AFCE-87A59600D7DC}"/>
              </a:ext>
            </a:extLst>
          </p:cNvPr>
          <p:cNvSpPr>
            <a:spLocks noGrp="1"/>
          </p:cNvSpPr>
          <p:nvPr>
            <p:ph type="title"/>
          </p:nvPr>
        </p:nvSpPr>
        <p:spPr/>
        <p:txBody>
          <a:bodyPr/>
          <a:lstStyle/>
          <a:p>
            <a:r>
              <a:rPr lang="de-DE" dirty="0"/>
              <a:t>Basic </a:t>
            </a:r>
            <a:r>
              <a:rPr lang="de-DE" dirty="0" err="1"/>
              <a:t>Machine</a:t>
            </a:r>
            <a:r>
              <a:rPr lang="de-DE" dirty="0"/>
              <a:t> Learning </a:t>
            </a:r>
            <a:r>
              <a:rPr lang="de-DE" dirty="0" err="1"/>
              <a:t>paradigms</a:t>
            </a:r>
            <a:endParaRPr lang="de-DE" dirty="0"/>
          </a:p>
        </p:txBody>
      </p:sp>
      <p:sp>
        <p:nvSpPr>
          <p:cNvPr id="4" name="Textplatzhalter 3">
            <a:extLst>
              <a:ext uri="{FF2B5EF4-FFF2-40B4-BE49-F238E27FC236}">
                <a16:creationId xmlns:a16="http://schemas.microsoft.com/office/drawing/2014/main" id="{84226088-2032-4C4C-96C4-903180647204}"/>
              </a:ext>
            </a:extLst>
          </p:cNvPr>
          <p:cNvSpPr>
            <a:spLocks noGrp="1"/>
          </p:cNvSpPr>
          <p:nvPr>
            <p:ph type="body" idx="1"/>
          </p:nvPr>
        </p:nvSpPr>
        <p:spPr>
          <a:xfrm>
            <a:off x="2988000" y="6465858"/>
            <a:ext cx="6232200" cy="385200"/>
          </a:xfrm>
        </p:spPr>
        <p:txBody>
          <a:bodyPr/>
          <a:lstStyle/>
          <a:p>
            <a:r>
              <a:rPr lang="de-DE" sz="1600" b="0" i="1" dirty="0" err="1"/>
              <a:t>Raschka</a:t>
            </a:r>
            <a:r>
              <a:rPr lang="de-DE" sz="1600" b="0" i="1" dirty="0"/>
              <a:t>, </a:t>
            </a:r>
            <a:r>
              <a:rPr lang="de-DE" sz="1600" b="0" i="1" dirty="0" err="1"/>
              <a:t>Mirjalili</a:t>
            </a:r>
            <a:r>
              <a:rPr lang="de-DE" sz="1600" b="0" i="1" dirty="0"/>
              <a:t>, Python </a:t>
            </a:r>
            <a:r>
              <a:rPr lang="de-DE" sz="1600" b="0" i="1" dirty="0" err="1"/>
              <a:t>Machine</a:t>
            </a:r>
            <a:r>
              <a:rPr lang="de-DE" sz="1600" b="0" i="1" dirty="0"/>
              <a:t> Learning, Packt 2019</a:t>
            </a:r>
          </a:p>
        </p:txBody>
      </p:sp>
      <p:sp>
        <p:nvSpPr>
          <p:cNvPr id="6" name="Rechteck 5">
            <a:extLst>
              <a:ext uri="{FF2B5EF4-FFF2-40B4-BE49-F238E27FC236}">
                <a16:creationId xmlns:a16="http://schemas.microsoft.com/office/drawing/2014/main" id="{709F82EA-E631-4AAF-B606-B627992F5D1B}"/>
              </a:ext>
            </a:extLst>
          </p:cNvPr>
          <p:cNvSpPr/>
          <p:nvPr/>
        </p:nvSpPr>
        <p:spPr>
          <a:xfrm>
            <a:off x="1700010" y="3017301"/>
            <a:ext cx="2228045" cy="73595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de-DE" dirty="0" err="1"/>
              <a:t>Supervised</a:t>
            </a:r>
            <a:r>
              <a:rPr lang="de-DE" dirty="0"/>
              <a:t> Learning</a:t>
            </a:r>
          </a:p>
        </p:txBody>
      </p:sp>
      <p:sp>
        <p:nvSpPr>
          <p:cNvPr id="9" name="Rechteck 8">
            <a:extLst>
              <a:ext uri="{FF2B5EF4-FFF2-40B4-BE49-F238E27FC236}">
                <a16:creationId xmlns:a16="http://schemas.microsoft.com/office/drawing/2014/main" id="{E25972D6-01F1-482B-B1ED-381E5B7F509E}"/>
              </a:ext>
            </a:extLst>
          </p:cNvPr>
          <p:cNvSpPr/>
          <p:nvPr/>
        </p:nvSpPr>
        <p:spPr>
          <a:xfrm>
            <a:off x="3928052" y="2758280"/>
            <a:ext cx="4620863" cy="1341440"/>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marL="285750" indent="-285750">
              <a:buFont typeface="Arial" panose="020B0604020202020204" pitchFamily="34" charset="0"/>
              <a:buChar char="•"/>
            </a:pPr>
            <a:r>
              <a:rPr lang="de-DE" dirty="0" err="1">
                <a:solidFill>
                  <a:schemeClr val="accent1"/>
                </a:solidFill>
              </a:rPr>
              <a:t>Labeled</a:t>
            </a:r>
            <a:r>
              <a:rPr lang="de-DE" dirty="0">
                <a:solidFill>
                  <a:schemeClr val="accent1"/>
                </a:solidFill>
              </a:rPr>
              <a:t> Data</a:t>
            </a:r>
          </a:p>
          <a:p>
            <a:pPr marL="285750" indent="-285750">
              <a:buFont typeface="Arial" panose="020B0604020202020204" pitchFamily="34" charset="0"/>
              <a:buChar char="•"/>
            </a:pPr>
            <a:r>
              <a:rPr lang="de-DE" dirty="0" err="1">
                <a:solidFill>
                  <a:schemeClr val="accent1"/>
                </a:solidFill>
              </a:rPr>
              <a:t>Direct</a:t>
            </a:r>
            <a:r>
              <a:rPr lang="de-DE" dirty="0">
                <a:solidFill>
                  <a:schemeClr val="accent1"/>
                </a:solidFill>
              </a:rPr>
              <a:t> Feedback</a:t>
            </a:r>
          </a:p>
          <a:p>
            <a:pPr marL="285750" indent="-285750">
              <a:buFont typeface="Arial" panose="020B0604020202020204" pitchFamily="34" charset="0"/>
              <a:buChar char="•"/>
            </a:pPr>
            <a:r>
              <a:rPr lang="de-DE" dirty="0" err="1">
                <a:solidFill>
                  <a:schemeClr val="accent1"/>
                </a:solidFill>
              </a:rPr>
              <a:t>Predict</a:t>
            </a:r>
            <a:r>
              <a:rPr lang="de-DE" dirty="0">
                <a:solidFill>
                  <a:schemeClr val="accent1"/>
                </a:solidFill>
              </a:rPr>
              <a:t> </a:t>
            </a:r>
            <a:r>
              <a:rPr lang="de-DE" dirty="0" err="1">
                <a:solidFill>
                  <a:schemeClr val="accent1"/>
                </a:solidFill>
              </a:rPr>
              <a:t>outcome</a:t>
            </a:r>
            <a:r>
              <a:rPr lang="de-DE" dirty="0">
                <a:solidFill>
                  <a:schemeClr val="accent1"/>
                </a:solidFill>
              </a:rPr>
              <a:t>/</a:t>
            </a:r>
            <a:r>
              <a:rPr lang="de-DE" dirty="0" err="1">
                <a:solidFill>
                  <a:schemeClr val="accent1"/>
                </a:solidFill>
              </a:rPr>
              <a:t>future</a:t>
            </a:r>
            <a:endParaRPr lang="de-DE" dirty="0">
              <a:solidFill>
                <a:schemeClr val="accent1"/>
              </a:solidFill>
            </a:endParaRPr>
          </a:p>
        </p:txBody>
      </p:sp>
      <p:pic>
        <p:nvPicPr>
          <p:cNvPr id="12" name="Grafik 11">
            <a:extLst>
              <a:ext uri="{FF2B5EF4-FFF2-40B4-BE49-F238E27FC236}">
                <a16:creationId xmlns:a16="http://schemas.microsoft.com/office/drawing/2014/main" id="{3EBA8E50-867C-491C-9C37-BF4AA23D0923}"/>
              </a:ext>
            </a:extLst>
          </p:cNvPr>
          <p:cNvPicPr>
            <a:picLocks noChangeAspect="1"/>
          </p:cNvPicPr>
          <p:nvPr/>
        </p:nvPicPr>
        <p:blipFill>
          <a:blip r:embed="rId3"/>
          <a:stretch>
            <a:fillRect/>
          </a:stretch>
        </p:blipFill>
        <p:spPr>
          <a:xfrm>
            <a:off x="9425369" y="6408000"/>
            <a:ext cx="725199" cy="400110"/>
          </a:xfrm>
          <a:prstGeom prst="rect">
            <a:avLst/>
          </a:prstGeom>
        </p:spPr>
      </p:pic>
      <p:sp>
        <p:nvSpPr>
          <p:cNvPr id="13" name="Foliennummernplatzhalter 2">
            <a:extLst>
              <a:ext uri="{FF2B5EF4-FFF2-40B4-BE49-F238E27FC236}">
                <a16:creationId xmlns:a16="http://schemas.microsoft.com/office/drawing/2014/main" id="{97DA5878-91AD-45C1-BF38-475EF46A6750}"/>
              </a:ext>
            </a:extLst>
          </p:cNvPr>
          <p:cNvSpPr>
            <a:spLocks noGrp="1"/>
          </p:cNvSpPr>
          <p:nvPr>
            <p:ph type="sldNum" sz="quarter" idx="12"/>
          </p:nvPr>
        </p:nvSpPr>
        <p:spPr>
          <a:xfrm>
            <a:off x="284483" y="6420567"/>
            <a:ext cx="537600" cy="365125"/>
          </a:xfrm>
        </p:spPr>
        <p:txBody>
          <a:bodyPr/>
          <a:lstStyle/>
          <a:p>
            <a:pPr defTabSz="609585"/>
            <a:fld id="{0EC98677-B2D0-CE4F-80A5-D755685D849F}" type="slidenum">
              <a:rPr lang="de-DE" smtClean="0">
                <a:solidFill>
                  <a:srgbClr val="000000">
                    <a:lumMod val="50000"/>
                    <a:lumOff val="50000"/>
                  </a:srgbClr>
                </a:solidFill>
                <a:latin typeface="Calibri" panose="020F0502020204030204" pitchFamily="34" charset="0"/>
                <a:cs typeface="Calibri" panose="020F0502020204030204" pitchFamily="34" charset="0"/>
              </a:rPr>
              <a:pPr defTabSz="609585"/>
              <a:t>9</a:t>
            </a:fld>
            <a:endParaRPr lang="de-DE" dirty="0">
              <a:solidFill>
                <a:srgbClr val="000000">
                  <a:lumMod val="50000"/>
                  <a:lumOff val="50000"/>
                </a:srgbClr>
              </a:solidFill>
              <a:latin typeface="Calibri" panose="020F0502020204030204" pitchFamily="34" charset="0"/>
              <a:cs typeface="Calibri" panose="020F0502020204030204" pitchFamily="34" charset="0"/>
            </a:endParaRPr>
          </a:p>
        </p:txBody>
      </p:sp>
      <p:pic>
        <p:nvPicPr>
          <p:cNvPr id="15" name="Grafik 14">
            <a:extLst>
              <a:ext uri="{FF2B5EF4-FFF2-40B4-BE49-F238E27FC236}">
                <a16:creationId xmlns:a16="http://schemas.microsoft.com/office/drawing/2014/main" id="{832D81E1-9753-4A88-AB76-41669AC5210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6200000">
            <a:off x="9775268" y="1979012"/>
            <a:ext cx="1321599" cy="1321599"/>
          </a:xfrm>
          <a:prstGeom prst="rect">
            <a:avLst/>
          </a:prstGeom>
        </p:spPr>
      </p:pic>
      <p:pic>
        <p:nvPicPr>
          <p:cNvPr id="23" name="Grafik 22">
            <a:extLst>
              <a:ext uri="{FF2B5EF4-FFF2-40B4-BE49-F238E27FC236}">
                <a16:creationId xmlns:a16="http://schemas.microsoft.com/office/drawing/2014/main" id="{23C7BF39-8DEE-48A4-A237-8F4A9BBBBCC8}"/>
              </a:ext>
            </a:extLst>
          </p:cNvPr>
          <p:cNvPicPr>
            <a:picLocks noChangeAspect="1"/>
          </p:cNvPicPr>
          <p:nvPr/>
        </p:nvPicPr>
        <p:blipFill rotWithShape="1">
          <a:blip r:embed="rId5">
            <a:extLst>
              <a:ext uri="{28A0092B-C50C-407E-A947-70E740481C1C}">
                <a14:useLocalDpi xmlns:a14="http://schemas.microsoft.com/office/drawing/2010/main" val="0"/>
              </a:ext>
            </a:extLst>
          </a:blip>
          <a:srcRect t="6956" b="14038"/>
          <a:stretch/>
        </p:blipFill>
        <p:spPr>
          <a:xfrm>
            <a:off x="9775268" y="4070845"/>
            <a:ext cx="1280537" cy="1089527"/>
          </a:xfrm>
          <a:prstGeom prst="rect">
            <a:avLst/>
          </a:prstGeom>
        </p:spPr>
      </p:pic>
      <p:cxnSp>
        <p:nvCxnSpPr>
          <p:cNvPr id="18" name="Gerade Verbindung mit Pfeil 17">
            <a:extLst>
              <a:ext uri="{FF2B5EF4-FFF2-40B4-BE49-F238E27FC236}">
                <a16:creationId xmlns:a16="http://schemas.microsoft.com/office/drawing/2014/main" id="{7F1C3FB2-2E2A-44A6-A5F3-2F9773AD4747}"/>
              </a:ext>
            </a:extLst>
          </p:cNvPr>
          <p:cNvCxnSpPr>
            <a:stCxn id="9" idx="3"/>
            <a:endCxn id="15" idx="0"/>
          </p:cNvCxnSpPr>
          <p:nvPr/>
        </p:nvCxnSpPr>
        <p:spPr>
          <a:xfrm flipV="1">
            <a:off x="8548915" y="2639811"/>
            <a:ext cx="1226353" cy="78918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6" name="Gerade Verbindung mit Pfeil 25">
            <a:extLst>
              <a:ext uri="{FF2B5EF4-FFF2-40B4-BE49-F238E27FC236}">
                <a16:creationId xmlns:a16="http://schemas.microsoft.com/office/drawing/2014/main" id="{AED0939A-414C-46FE-9836-6344F3E1A4DB}"/>
              </a:ext>
            </a:extLst>
          </p:cNvPr>
          <p:cNvCxnSpPr>
            <a:cxnSpLocks/>
            <a:stCxn id="9" idx="3"/>
            <a:endCxn id="23" idx="1"/>
          </p:cNvCxnSpPr>
          <p:nvPr/>
        </p:nvCxnSpPr>
        <p:spPr>
          <a:xfrm>
            <a:off x="8548915" y="3429000"/>
            <a:ext cx="1226353" cy="118660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8" name="Textfeld 27">
            <a:extLst>
              <a:ext uri="{FF2B5EF4-FFF2-40B4-BE49-F238E27FC236}">
                <a16:creationId xmlns:a16="http://schemas.microsoft.com/office/drawing/2014/main" id="{62398245-1615-4C67-84E2-9ED76D6418B8}"/>
              </a:ext>
            </a:extLst>
          </p:cNvPr>
          <p:cNvSpPr txBox="1"/>
          <p:nvPr/>
        </p:nvSpPr>
        <p:spPr>
          <a:xfrm>
            <a:off x="9720232" y="3372723"/>
            <a:ext cx="1492716" cy="369332"/>
          </a:xfrm>
          <a:prstGeom prst="rect">
            <a:avLst/>
          </a:prstGeom>
          <a:noFill/>
        </p:spPr>
        <p:txBody>
          <a:bodyPr wrap="none" rtlCol="0">
            <a:spAutoFit/>
          </a:bodyPr>
          <a:lstStyle/>
          <a:p>
            <a:r>
              <a:rPr lang="de-DE" dirty="0" err="1"/>
              <a:t>classification</a:t>
            </a:r>
            <a:endParaRPr lang="de-DE" dirty="0"/>
          </a:p>
        </p:txBody>
      </p:sp>
      <p:sp>
        <p:nvSpPr>
          <p:cNvPr id="32" name="Textfeld 31">
            <a:extLst>
              <a:ext uri="{FF2B5EF4-FFF2-40B4-BE49-F238E27FC236}">
                <a16:creationId xmlns:a16="http://schemas.microsoft.com/office/drawing/2014/main" id="{92CBB9AD-9C68-43A8-B8E0-768ED0E15B2F}"/>
              </a:ext>
            </a:extLst>
          </p:cNvPr>
          <p:cNvSpPr txBox="1"/>
          <p:nvPr/>
        </p:nvSpPr>
        <p:spPr>
          <a:xfrm>
            <a:off x="9775268" y="5192425"/>
            <a:ext cx="1492716" cy="369332"/>
          </a:xfrm>
          <a:prstGeom prst="rect">
            <a:avLst/>
          </a:prstGeom>
          <a:noFill/>
        </p:spPr>
        <p:txBody>
          <a:bodyPr wrap="square" rtlCol="0">
            <a:spAutoFit/>
          </a:bodyPr>
          <a:lstStyle/>
          <a:p>
            <a:r>
              <a:rPr lang="de-DE" dirty="0" err="1"/>
              <a:t>regression</a:t>
            </a:r>
            <a:endParaRPr lang="de-DE" dirty="0"/>
          </a:p>
        </p:txBody>
      </p:sp>
    </p:spTree>
    <p:extLst>
      <p:ext uri="{BB962C8B-B14F-4D97-AF65-F5344CB8AC3E}">
        <p14:creationId xmlns:p14="http://schemas.microsoft.com/office/powerpoint/2010/main" val="1657842021"/>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4 Baua Master ">
  <a:themeElements>
    <a:clrScheme name="Baua-Farben 150303">
      <a:dk1>
        <a:srgbClr val="000000"/>
      </a:dk1>
      <a:lt1>
        <a:sysClr val="window" lastClr="FFFFFF"/>
      </a:lt1>
      <a:dk2>
        <a:srgbClr val="1A70B8"/>
      </a:dk2>
      <a:lt2>
        <a:srgbClr val="E3F2FB"/>
      </a:lt2>
      <a:accent1>
        <a:srgbClr val="1A70B8"/>
      </a:accent1>
      <a:accent2>
        <a:srgbClr val="75BEEA"/>
      </a:accent2>
      <a:accent3>
        <a:srgbClr val="ACD8F2"/>
      </a:accent3>
      <a:accent4>
        <a:srgbClr val="ABD18F"/>
      </a:accent4>
      <a:accent5>
        <a:srgbClr val="C4DFB1"/>
      </a:accent5>
      <a:accent6>
        <a:srgbClr val="F1B300"/>
      </a:accent6>
      <a:hlink>
        <a:srgbClr val="1A70B8"/>
      </a:hlink>
      <a:folHlink>
        <a:srgbClr val="1A70B8"/>
      </a:folHlink>
    </a:clrScheme>
    <a:fontScheme name="Office Klassisch 2">
      <a:maj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Vorlage PPP Format 16-9.pptx" id="{5116517B-1A19-42AD-8872-F4AEEBE39FA0}" vid="{5E92F7F5-5C26-4634-89A9-851F16798DAA}"/>
    </a:ext>
  </a:extLst>
</a:theme>
</file>

<file path=ppt/theme/theme3.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3281</Words>
  <Application>Microsoft Office PowerPoint</Application>
  <PresentationFormat>Breitbild</PresentationFormat>
  <Paragraphs>859</Paragraphs>
  <Slides>81</Slides>
  <Notes>38</Notes>
  <HiddenSlides>0</HiddenSlides>
  <MMClips>0</MMClips>
  <ScaleCrop>false</ScaleCrop>
  <HeadingPairs>
    <vt:vector size="6" baseType="variant">
      <vt:variant>
        <vt:lpstr>Verwendete Schriftarten</vt:lpstr>
      </vt:variant>
      <vt:variant>
        <vt:i4>12</vt:i4>
      </vt:variant>
      <vt:variant>
        <vt:lpstr>Design</vt:lpstr>
      </vt:variant>
      <vt:variant>
        <vt:i4>2</vt:i4>
      </vt:variant>
      <vt:variant>
        <vt:lpstr>Folientitel</vt:lpstr>
      </vt:variant>
      <vt:variant>
        <vt:i4>81</vt:i4>
      </vt:variant>
    </vt:vector>
  </HeadingPairs>
  <TitlesOfParts>
    <vt:vector size="95" baseType="lpstr">
      <vt:lpstr>Arial</vt:lpstr>
      <vt:lpstr>Brush Script MT</vt:lpstr>
      <vt:lpstr>Calibri</vt:lpstr>
      <vt:lpstr>Calibri Light</vt:lpstr>
      <vt:lpstr>Cambria Math</vt:lpstr>
      <vt:lpstr>CMR10</vt:lpstr>
      <vt:lpstr>Courier New</vt:lpstr>
      <vt:lpstr>DejaVuSans</vt:lpstr>
      <vt:lpstr>Symbol</vt:lpstr>
      <vt:lpstr>Times New Roman</vt:lpstr>
      <vt:lpstr>Whitney-Semibold</vt:lpstr>
      <vt:lpstr>Wingdings</vt:lpstr>
      <vt:lpstr>Office</vt:lpstr>
      <vt:lpstr>4 Baua Master </vt:lpstr>
      <vt:lpstr>Tutorial: Machine Learning in Magnetism</vt:lpstr>
      <vt:lpstr>PowerPoint-Präsentation</vt:lpstr>
      <vt:lpstr>PowerPoint-Präsentation</vt:lpstr>
      <vt:lpstr>PowerPoint-Präsentation</vt:lpstr>
      <vt:lpstr>PowerPoint-Präsentation</vt:lpstr>
      <vt:lpstr>PowerPoint-Präsentation</vt:lpstr>
      <vt:lpstr>ML principle: Data driven knowledge discovery</vt:lpstr>
      <vt:lpstr>Basic Machine Learning paradigms</vt:lpstr>
      <vt:lpstr>Basic Machine Learning paradigms</vt:lpstr>
      <vt:lpstr>Machine Learning – Basic Workflow</vt:lpstr>
      <vt:lpstr>Data types</vt:lpstr>
      <vt:lpstr>Machine Learning Examples in physics research</vt:lpstr>
      <vt:lpstr>Data and tasks in physics research: STM image classification</vt:lpstr>
      <vt:lpstr>Data and tasks in physics research: Predicting Tcr of superconductors</vt:lpstr>
      <vt:lpstr>Data and tasks in physics research: Magnetic phases</vt:lpstr>
      <vt:lpstr>Data and tasks in physics research: Signal identification</vt:lpstr>
      <vt:lpstr>Quick start: steps of training a classification model with scikit-learn</vt:lpstr>
      <vt:lpstr>PowerPoint-Präsentation</vt:lpstr>
      <vt:lpstr>PowerPoint-Präsentation</vt:lpstr>
      <vt:lpstr>PowerPoint-Präsentation</vt:lpstr>
      <vt:lpstr>The heart of a Neural Network</vt:lpstr>
      <vt:lpstr>CODING EXAMPLE 2: Regression from scratch</vt:lpstr>
      <vt:lpstr>Summary of important terms</vt:lpstr>
      <vt:lpstr>Summary of important terms</vt:lpstr>
      <vt:lpstr>PowerPoint-Präsentation</vt:lpstr>
      <vt:lpstr>PowerPoint-Präsentation</vt:lpstr>
      <vt:lpstr>Basics of Neural Networks</vt:lpstr>
      <vt:lpstr>Linear mapping and displacement</vt:lpstr>
      <vt:lpstr>Linear mapping and displacement</vt:lpstr>
      <vt:lpstr>Activation</vt:lpstr>
      <vt:lpstr>Neural Network</vt:lpstr>
      <vt:lpstr>Loss function</vt:lpstr>
      <vt:lpstr>Backpropagation: Gradient descent</vt:lpstr>
      <vt:lpstr>Mastering model building</vt:lpstr>
      <vt:lpstr>Monitoring: Validation Curves</vt:lpstr>
      <vt:lpstr>Underfitting/Overfitting</vt:lpstr>
      <vt:lpstr>Reducing Overfitting: Regularization</vt:lpstr>
      <vt:lpstr>Regularization with parameter norm penelties</vt:lpstr>
      <vt:lpstr>Hyperparameters and their optimization</vt:lpstr>
      <vt:lpstr>CODING EXAMPLE 3: Evaluation of MNIST classifier</vt:lpstr>
      <vt:lpstr>Evaluation</vt:lpstr>
      <vt:lpstr>Receiver Operator Characteristics (ROC)/Area Under Curve (AUC)</vt:lpstr>
      <vt:lpstr>Training, Validation, Test</vt:lpstr>
      <vt:lpstr>Model training,validation and test procedure</vt:lpstr>
      <vt:lpstr>APPLICATION: Different network types for different pyhsical questions</vt:lpstr>
      <vt:lpstr>Application 1: Different networks for different physical tasks</vt:lpstr>
      <vt:lpstr>Application 2: Different models for different physical tasks</vt:lpstr>
      <vt:lpstr>Application 3 : Different models for different physical tasks</vt:lpstr>
      <vt:lpstr>PowerPoint-Präsentation</vt:lpstr>
      <vt:lpstr>PowerPoint-Präsentation</vt:lpstr>
      <vt:lpstr>Dependable machine learning: overview</vt:lpstr>
      <vt:lpstr>Dependable machine learning: overview</vt:lpstr>
      <vt:lpstr>Dependable Machine Learning</vt:lpstr>
      <vt:lpstr>PowerPoint-Präsentation</vt:lpstr>
      <vt:lpstr>PowerPoint-Präsentation</vt:lpstr>
      <vt:lpstr>Robustness</vt:lpstr>
      <vt:lpstr>Robustness </vt:lpstr>
      <vt:lpstr>Robustness assessment</vt:lpstr>
      <vt:lpstr>Core Concept – Random Lp-norm Corruptions</vt:lpstr>
      <vt:lpstr>PowerPoint-Präsentation</vt:lpstr>
      <vt:lpstr>PowerPoint-Präsentation</vt:lpstr>
      <vt:lpstr>PowerPoint-Präsentation</vt:lpstr>
      <vt:lpstr>PowerPoint-Präsentation</vt:lpstr>
      <vt:lpstr>PowerPoint-Präsentation</vt:lpstr>
      <vt:lpstr>PowerPoint-Präsentation</vt:lpstr>
      <vt:lpstr>Uncertainty Quantification</vt:lpstr>
      <vt:lpstr>Uncertainty quantification</vt:lpstr>
      <vt:lpstr>Calibration</vt:lpstr>
      <vt:lpstr>PowerPoint-Präsentation</vt:lpstr>
      <vt:lpstr>PowerPoint-Präsentation</vt:lpstr>
      <vt:lpstr>Physics-based deep learning</vt:lpstr>
      <vt:lpstr>Categories of physics-based deep learning</vt:lpstr>
      <vt:lpstr>Supervised with „perfect“ data</vt:lpstr>
      <vt:lpstr>Realistic scenario: noisy, sparse and incomplete data</vt:lpstr>
      <vt:lpstr>Modifying the loss-term with physical laws</vt:lpstr>
      <vt:lpstr>PowerPoint-Präsentation</vt:lpstr>
      <vt:lpstr>Summary</vt:lpstr>
      <vt:lpstr>AI Team in Dresden</vt:lpstr>
      <vt:lpstr>Helpful tools</vt:lpstr>
      <vt:lpstr>References and reading suggestions</vt:lpstr>
      <vt:lpstr>References and reading suggestions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Vock, Silvia</dc:creator>
  <cp:lastModifiedBy>Vock, Silvia</cp:lastModifiedBy>
  <cp:revision>267</cp:revision>
  <dcterms:created xsi:type="dcterms:W3CDTF">2023-09-16T10:39:04Z</dcterms:created>
  <dcterms:modified xsi:type="dcterms:W3CDTF">2023-10-15T16:56:22Z</dcterms:modified>
</cp:coreProperties>
</file>